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15" name="Freeform 14"/>
          <p:cNvSpPr>
            <a:spLocks noChangeAspect="1"/>
          </p:cNvSpPr>
          <p:nvPr/>
        </p:nvSpPr>
        <p:spPr>
          <a:xfrm rot="18009566">
            <a:off x="1936542" y="3719994"/>
            <a:ext cx="1934767" cy="17373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a:spLocks noChangeAspect="1"/>
          </p:cNvSpPr>
          <p:nvPr/>
        </p:nvSpPr>
        <p:spPr>
          <a:xfrm rot="18009566">
            <a:off x="2129957" y="3905824"/>
            <a:ext cx="1554480" cy="1395874"/>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3088132" y="1549779"/>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239BD3"/>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1" name="TextBox 30"/>
          <p:cNvSpPr txBox="1"/>
          <p:nvPr/>
        </p:nvSpPr>
        <p:spPr>
          <a:xfrm>
            <a:off x="6193535" y="1549779"/>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0967B9"/>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2" name="TextBox 31"/>
          <p:cNvSpPr txBox="1"/>
          <p:nvPr/>
        </p:nvSpPr>
        <p:spPr>
          <a:xfrm>
            <a:off x="1528265" y="5541390"/>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36B8E3"/>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4634556" y="5541390"/>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157EBF"/>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7743554" y="5541390"/>
            <a:ext cx="2743200" cy="1114151"/>
          </a:xfrm>
          <a:prstGeom prst="rect">
            <a:avLst/>
          </a:prstGeom>
          <a:noFill/>
        </p:spPr>
        <p:txBody>
          <a:bodyPr wrap="square" rtlCol="0">
            <a:spAutoFit/>
          </a:bodyPr>
          <a:lstStyle/>
          <a:p>
            <a:pPr algn="ctr" defTabSz="1219170">
              <a:spcBef>
                <a:spcPct val="20000"/>
              </a:spcBef>
              <a:defRPr/>
            </a:pPr>
            <a:r>
              <a:rPr lang="en-US" sz="1600" b="1" dirty="0">
                <a:solidFill>
                  <a:srgbClr val="0050AA"/>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6" name="Freeform 35"/>
          <p:cNvSpPr>
            <a:spLocks noChangeAspect="1"/>
          </p:cNvSpPr>
          <p:nvPr/>
        </p:nvSpPr>
        <p:spPr>
          <a:xfrm rot="18009566">
            <a:off x="3492348" y="2767698"/>
            <a:ext cx="1934767" cy="17373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a:spLocks noChangeAspect="1"/>
          </p:cNvSpPr>
          <p:nvPr/>
        </p:nvSpPr>
        <p:spPr>
          <a:xfrm rot="18009566">
            <a:off x="3685763" y="2953528"/>
            <a:ext cx="1554480" cy="1395874"/>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a:spLocks noChangeAspect="1"/>
          </p:cNvSpPr>
          <p:nvPr/>
        </p:nvSpPr>
        <p:spPr>
          <a:xfrm rot="18009566">
            <a:off x="5026711" y="3735081"/>
            <a:ext cx="1934767" cy="17373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a:spLocks noChangeAspect="1"/>
          </p:cNvSpPr>
          <p:nvPr/>
        </p:nvSpPr>
        <p:spPr>
          <a:xfrm rot="18009566">
            <a:off x="5220126" y="3920911"/>
            <a:ext cx="1554480" cy="1395874"/>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rot="18009566">
            <a:off x="6565477" y="2773614"/>
            <a:ext cx="1934767" cy="17373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rot="18009566">
            <a:off x="6758892" y="2959444"/>
            <a:ext cx="1554480" cy="1395874"/>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a:spLocks noChangeAspect="1"/>
          </p:cNvSpPr>
          <p:nvPr/>
        </p:nvSpPr>
        <p:spPr>
          <a:xfrm rot="18009566">
            <a:off x="8092049" y="3752664"/>
            <a:ext cx="1934767" cy="17373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a:spLocks noChangeAspect="1"/>
          </p:cNvSpPr>
          <p:nvPr/>
        </p:nvSpPr>
        <p:spPr>
          <a:xfrm rot="18009566">
            <a:off x="8285464" y="3938494"/>
            <a:ext cx="1554480" cy="1395874"/>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517"/>
          <p:cNvSpPr>
            <a:spLocks noEditPoints="1"/>
          </p:cNvSpPr>
          <p:nvPr/>
        </p:nvSpPr>
        <p:spPr bwMode="auto">
          <a:xfrm>
            <a:off x="7224065" y="3543238"/>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rgbClr val="0967B9"/>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Freeform 525"/>
          <p:cNvSpPr>
            <a:spLocks noEditPoints="1"/>
          </p:cNvSpPr>
          <p:nvPr/>
        </p:nvSpPr>
        <p:spPr bwMode="auto">
          <a:xfrm>
            <a:off x="5651034" y="4429714"/>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rgbClr val="157EBF"/>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Freeform 543"/>
          <p:cNvSpPr>
            <a:spLocks noChangeAspect="1" noEditPoints="1"/>
          </p:cNvSpPr>
          <p:nvPr/>
        </p:nvSpPr>
        <p:spPr bwMode="auto">
          <a:xfrm>
            <a:off x="2595201" y="4420881"/>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rgbClr val="36B8E3"/>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 name="Freeform 578"/>
          <p:cNvSpPr>
            <a:spLocks noEditPoints="1"/>
          </p:cNvSpPr>
          <p:nvPr/>
        </p:nvSpPr>
        <p:spPr bwMode="auto">
          <a:xfrm>
            <a:off x="8783789" y="4518056"/>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rgbClr val="0050AA"/>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 name="Freeform 559"/>
          <p:cNvSpPr>
            <a:spLocks noChangeAspect="1" noEditPoints="1"/>
          </p:cNvSpPr>
          <p:nvPr/>
        </p:nvSpPr>
        <p:spPr bwMode="auto">
          <a:xfrm>
            <a:off x="4154199" y="3499218"/>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rgbClr val="239BD3"/>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3" name="Picture 2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0776708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500" fill="hold"/>
                                        <p:tgtEl>
                                          <p:spTgt spid="15"/>
                                        </p:tgtEl>
                                        <p:attrNameLst>
                                          <p:attrName>ppt_w</p:attrName>
                                        </p:attrNameLst>
                                      </p:cBhvr>
                                      <p:tavLst>
                                        <p:tav tm="0">
                                          <p:val>
                                            <p:fltVal val="0"/>
                                          </p:val>
                                        </p:tav>
                                        <p:tav tm="100000">
                                          <p:val>
                                            <p:strVal val="#ppt_w"/>
                                          </p:val>
                                        </p:tav>
                                      </p:tavLst>
                                    </p:anim>
                                    <p:anim calcmode="lin" valueType="num">
                                      <p:cBhvr>
                                        <p:cTn id="12" dur="500" fill="hold"/>
                                        <p:tgtEl>
                                          <p:spTgt spid="15"/>
                                        </p:tgtEl>
                                        <p:attrNameLst>
                                          <p:attrName>ppt_h</p:attrName>
                                        </p:attrNameLst>
                                      </p:cBhvr>
                                      <p:tavLst>
                                        <p:tav tm="0">
                                          <p:val>
                                            <p:fltVal val="0"/>
                                          </p:val>
                                        </p:tav>
                                        <p:tav tm="100000">
                                          <p:val>
                                            <p:strVal val="#ppt_h"/>
                                          </p:val>
                                        </p:tav>
                                      </p:tavLst>
                                    </p:anim>
                                    <p:animEffect transition="in" filter="fade">
                                      <p:cBhvr>
                                        <p:cTn id="13" dur="500"/>
                                        <p:tgtEl>
                                          <p:spTgt spid="15"/>
                                        </p:tgtEl>
                                      </p:cBhvr>
                                    </p:animEffect>
                                    <p:anim calcmode="lin" valueType="num">
                                      <p:cBhvr>
                                        <p:cTn id="14" dur="500" fill="hold"/>
                                        <p:tgtEl>
                                          <p:spTgt spid="15"/>
                                        </p:tgtEl>
                                        <p:attrNameLst>
                                          <p:attrName>ppt_x</p:attrName>
                                        </p:attrNameLst>
                                      </p:cBhvr>
                                      <p:tavLst>
                                        <p:tav tm="0">
                                          <p:val>
                                            <p:fltVal val="0.5"/>
                                          </p:val>
                                        </p:tav>
                                        <p:tav tm="100000">
                                          <p:val>
                                            <p:strVal val="#ppt_x"/>
                                          </p:val>
                                        </p:tav>
                                      </p:tavLst>
                                    </p:anim>
                                    <p:anim calcmode="lin" valueType="num">
                                      <p:cBhvr>
                                        <p:cTn id="15" dur="500" fill="hold"/>
                                        <p:tgtEl>
                                          <p:spTgt spid="15"/>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500" fill="hold"/>
                                        <p:tgtEl>
                                          <p:spTgt spid="16"/>
                                        </p:tgtEl>
                                        <p:attrNameLst>
                                          <p:attrName>ppt_w</p:attrName>
                                        </p:attrNameLst>
                                      </p:cBhvr>
                                      <p:tavLst>
                                        <p:tav tm="0">
                                          <p:val>
                                            <p:fltVal val="0"/>
                                          </p:val>
                                        </p:tav>
                                        <p:tav tm="100000">
                                          <p:val>
                                            <p:strVal val="#ppt_w"/>
                                          </p:val>
                                        </p:tav>
                                      </p:tavLst>
                                    </p:anim>
                                    <p:anim calcmode="lin" valueType="num">
                                      <p:cBhvr>
                                        <p:cTn id="20" dur="500" fill="hold"/>
                                        <p:tgtEl>
                                          <p:spTgt spid="16"/>
                                        </p:tgtEl>
                                        <p:attrNameLst>
                                          <p:attrName>ppt_h</p:attrName>
                                        </p:attrNameLst>
                                      </p:cBhvr>
                                      <p:tavLst>
                                        <p:tav tm="0">
                                          <p:val>
                                            <p:fltVal val="0"/>
                                          </p:val>
                                        </p:tav>
                                        <p:tav tm="100000">
                                          <p:val>
                                            <p:strVal val="#ppt_h"/>
                                          </p:val>
                                        </p:tav>
                                      </p:tavLst>
                                    </p:anim>
                                    <p:animEffect transition="in" filter="fade">
                                      <p:cBhvr>
                                        <p:cTn id="21" dur="500"/>
                                        <p:tgtEl>
                                          <p:spTgt spid="16"/>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49"/>
                                        </p:tgtEl>
                                        <p:attrNameLst>
                                          <p:attrName>style.visibility</p:attrName>
                                        </p:attrNameLst>
                                      </p:cBhvr>
                                      <p:to>
                                        <p:strVal val="visible"/>
                                      </p:to>
                                    </p:set>
                                    <p:anim calcmode="lin" valueType="num">
                                      <p:cBhvr>
                                        <p:cTn id="24" dur="500" fill="hold"/>
                                        <p:tgtEl>
                                          <p:spTgt spid="49"/>
                                        </p:tgtEl>
                                        <p:attrNameLst>
                                          <p:attrName>ppt_w</p:attrName>
                                        </p:attrNameLst>
                                      </p:cBhvr>
                                      <p:tavLst>
                                        <p:tav tm="0">
                                          <p:val>
                                            <p:fltVal val="0"/>
                                          </p:val>
                                        </p:tav>
                                        <p:tav tm="100000">
                                          <p:val>
                                            <p:strVal val="#ppt_w"/>
                                          </p:val>
                                        </p:tav>
                                      </p:tavLst>
                                    </p:anim>
                                    <p:anim calcmode="lin" valueType="num">
                                      <p:cBhvr>
                                        <p:cTn id="25" dur="500" fill="hold"/>
                                        <p:tgtEl>
                                          <p:spTgt spid="49"/>
                                        </p:tgtEl>
                                        <p:attrNameLst>
                                          <p:attrName>ppt_h</p:attrName>
                                        </p:attrNameLst>
                                      </p:cBhvr>
                                      <p:tavLst>
                                        <p:tav tm="0">
                                          <p:val>
                                            <p:fltVal val="0"/>
                                          </p:val>
                                        </p:tav>
                                        <p:tav tm="100000">
                                          <p:val>
                                            <p:strVal val="#ppt_h"/>
                                          </p:val>
                                        </p:tav>
                                      </p:tavLst>
                                    </p:anim>
                                    <p:animEffect transition="in" filter="fade">
                                      <p:cBhvr>
                                        <p:cTn id="26" dur="500"/>
                                        <p:tgtEl>
                                          <p:spTgt spid="49"/>
                                        </p:tgtEl>
                                      </p:cBhvr>
                                    </p:animEffect>
                                  </p:childTnLst>
                                </p:cTn>
                              </p:par>
                            </p:childTnLst>
                          </p:cTn>
                        </p:par>
                        <p:par>
                          <p:cTn id="27" fill="hold">
                            <p:stCondLst>
                              <p:cond delay="1500"/>
                            </p:stCondLst>
                            <p:childTnLst>
                              <p:par>
                                <p:cTn id="28" presetID="22" presetClass="entr" presetSubtype="8" fill="hold" grpId="0" nodeType="afterEffect">
                                  <p:stCondLst>
                                    <p:cond delay="0"/>
                                  </p:stCondLst>
                                  <p:childTnLst>
                                    <p:set>
                                      <p:cBhvr>
                                        <p:cTn id="29" dur="1" fill="hold">
                                          <p:stCondLst>
                                            <p:cond delay="0"/>
                                          </p:stCondLst>
                                        </p:cTn>
                                        <p:tgtEl>
                                          <p:spTgt spid="32"/>
                                        </p:tgtEl>
                                        <p:attrNameLst>
                                          <p:attrName>style.visibility</p:attrName>
                                        </p:attrNameLst>
                                      </p:cBhvr>
                                      <p:to>
                                        <p:strVal val="visible"/>
                                      </p:to>
                                    </p:set>
                                    <p:animEffect transition="in" filter="wipe(left)">
                                      <p:cBhvr>
                                        <p:cTn id="30" dur="500"/>
                                        <p:tgtEl>
                                          <p:spTgt spid="32"/>
                                        </p:tgtEl>
                                      </p:cBhvr>
                                    </p:animEffect>
                                  </p:childTnLst>
                                </p:cTn>
                              </p:par>
                            </p:childTnLst>
                          </p:cTn>
                        </p:par>
                        <p:par>
                          <p:cTn id="31" fill="hold">
                            <p:stCondLst>
                              <p:cond delay="2000"/>
                            </p:stCondLst>
                            <p:childTnLst>
                              <p:par>
                                <p:cTn id="32" presetID="53" presetClass="entr" presetSubtype="528" fill="hold" grpId="0" nodeType="afterEffect">
                                  <p:stCondLst>
                                    <p:cond delay="0"/>
                                  </p:stCondLst>
                                  <p:childTnLst>
                                    <p:set>
                                      <p:cBhvr>
                                        <p:cTn id="33" dur="1" fill="hold">
                                          <p:stCondLst>
                                            <p:cond delay="0"/>
                                          </p:stCondLst>
                                        </p:cTn>
                                        <p:tgtEl>
                                          <p:spTgt spid="36"/>
                                        </p:tgtEl>
                                        <p:attrNameLst>
                                          <p:attrName>style.visibility</p:attrName>
                                        </p:attrNameLst>
                                      </p:cBhvr>
                                      <p:to>
                                        <p:strVal val="visible"/>
                                      </p:to>
                                    </p:set>
                                    <p:anim calcmode="lin" valueType="num">
                                      <p:cBhvr>
                                        <p:cTn id="34" dur="500" fill="hold"/>
                                        <p:tgtEl>
                                          <p:spTgt spid="36"/>
                                        </p:tgtEl>
                                        <p:attrNameLst>
                                          <p:attrName>ppt_w</p:attrName>
                                        </p:attrNameLst>
                                      </p:cBhvr>
                                      <p:tavLst>
                                        <p:tav tm="0">
                                          <p:val>
                                            <p:fltVal val="0"/>
                                          </p:val>
                                        </p:tav>
                                        <p:tav tm="100000">
                                          <p:val>
                                            <p:strVal val="#ppt_w"/>
                                          </p:val>
                                        </p:tav>
                                      </p:tavLst>
                                    </p:anim>
                                    <p:anim calcmode="lin" valueType="num">
                                      <p:cBhvr>
                                        <p:cTn id="35" dur="500" fill="hold"/>
                                        <p:tgtEl>
                                          <p:spTgt spid="36"/>
                                        </p:tgtEl>
                                        <p:attrNameLst>
                                          <p:attrName>ppt_h</p:attrName>
                                        </p:attrNameLst>
                                      </p:cBhvr>
                                      <p:tavLst>
                                        <p:tav tm="0">
                                          <p:val>
                                            <p:fltVal val="0"/>
                                          </p:val>
                                        </p:tav>
                                        <p:tav tm="100000">
                                          <p:val>
                                            <p:strVal val="#ppt_h"/>
                                          </p:val>
                                        </p:tav>
                                      </p:tavLst>
                                    </p:anim>
                                    <p:animEffect transition="in" filter="fade">
                                      <p:cBhvr>
                                        <p:cTn id="36" dur="500"/>
                                        <p:tgtEl>
                                          <p:spTgt spid="36"/>
                                        </p:tgtEl>
                                      </p:cBhvr>
                                    </p:animEffect>
                                    <p:anim calcmode="lin" valueType="num">
                                      <p:cBhvr>
                                        <p:cTn id="37" dur="500" fill="hold"/>
                                        <p:tgtEl>
                                          <p:spTgt spid="36"/>
                                        </p:tgtEl>
                                        <p:attrNameLst>
                                          <p:attrName>ppt_x</p:attrName>
                                        </p:attrNameLst>
                                      </p:cBhvr>
                                      <p:tavLst>
                                        <p:tav tm="0">
                                          <p:val>
                                            <p:fltVal val="0.5"/>
                                          </p:val>
                                        </p:tav>
                                        <p:tav tm="100000">
                                          <p:val>
                                            <p:strVal val="#ppt_x"/>
                                          </p:val>
                                        </p:tav>
                                      </p:tavLst>
                                    </p:anim>
                                    <p:anim calcmode="lin" valueType="num">
                                      <p:cBhvr>
                                        <p:cTn id="38" dur="500" fill="hold"/>
                                        <p:tgtEl>
                                          <p:spTgt spid="36"/>
                                        </p:tgtEl>
                                        <p:attrNameLst>
                                          <p:attrName>ppt_y</p:attrName>
                                        </p:attrNameLst>
                                      </p:cBhvr>
                                      <p:tavLst>
                                        <p:tav tm="0">
                                          <p:val>
                                            <p:fltVal val="0.5"/>
                                          </p:val>
                                        </p:tav>
                                        <p:tav tm="100000">
                                          <p:val>
                                            <p:strVal val="#ppt_y"/>
                                          </p:val>
                                        </p:tav>
                                      </p:tavLst>
                                    </p:anim>
                                  </p:childTnLst>
                                </p:cTn>
                              </p:par>
                            </p:childTnLst>
                          </p:cTn>
                        </p:par>
                        <p:par>
                          <p:cTn id="39" fill="hold">
                            <p:stCondLst>
                              <p:cond delay="2500"/>
                            </p:stCondLst>
                            <p:childTnLst>
                              <p:par>
                                <p:cTn id="40" presetID="53" presetClass="entr" presetSubtype="16" fill="hold" grpId="0" nodeType="afterEffect">
                                  <p:stCondLst>
                                    <p:cond delay="0"/>
                                  </p:stCondLst>
                                  <p:childTnLst>
                                    <p:set>
                                      <p:cBhvr>
                                        <p:cTn id="41" dur="1" fill="hold">
                                          <p:stCondLst>
                                            <p:cond delay="0"/>
                                          </p:stCondLst>
                                        </p:cTn>
                                        <p:tgtEl>
                                          <p:spTgt spid="37"/>
                                        </p:tgtEl>
                                        <p:attrNameLst>
                                          <p:attrName>style.visibility</p:attrName>
                                        </p:attrNameLst>
                                      </p:cBhvr>
                                      <p:to>
                                        <p:strVal val="visible"/>
                                      </p:to>
                                    </p:set>
                                    <p:anim calcmode="lin" valueType="num">
                                      <p:cBhvr>
                                        <p:cTn id="42" dur="500" fill="hold"/>
                                        <p:tgtEl>
                                          <p:spTgt spid="37"/>
                                        </p:tgtEl>
                                        <p:attrNameLst>
                                          <p:attrName>ppt_w</p:attrName>
                                        </p:attrNameLst>
                                      </p:cBhvr>
                                      <p:tavLst>
                                        <p:tav tm="0">
                                          <p:val>
                                            <p:fltVal val="0"/>
                                          </p:val>
                                        </p:tav>
                                        <p:tav tm="100000">
                                          <p:val>
                                            <p:strVal val="#ppt_w"/>
                                          </p:val>
                                        </p:tav>
                                      </p:tavLst>
                                    </p:anim>
                                    <p:anim calcmode="lin" valueType="num">
                                      <p:cBhvr>
                                        <p:cTn id="43" dur="500" fill="hold"/>
                                        <p:tgtEl>
                                          <p:spTgt spid="37"/>
                                        </p:tgtEl>
                                        <p:attrNameLst>
                                          <p:attrName>ppt_h</p:attrName>
                                        </p:attrNameLst>
                                      </p:cBhvr>
                                      <p:tavLst>
                                        <p:tav tm="0">
                                          <p:val>
                                            <p:fltVal val="0"/>
                                          </p:val>
                                        </p:tav>
                                        <p:tav tm="100000">
                                          <p:val>
                                            <p:strVal val="#ppt_h"/>
                                          </p:val>
                                        </p:tav>
                                      </p:tavLst>
                                    </p:anim>
                                    <p:animEffect transition="in" filter="fade">
                                      <p:cBhvr>
                                        <p:cTn id="44" dur="500"/>
                                        <p:tgtEl>
                                          <p:spTgt spid="37"/>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51"/>
                                        </p:tgtEl>
                                        <p:attrNameLst>
                                          <p:attrName>style.visibility</p:attrName>
                                        </p:attrNameLst>
                                      </p:cBhvr>
                                      <p:to>
                                        <p:strVal val="visible"/>
                                      </p:to>
                                    </p:set>
                                    <p:anim calcmode="lin" valueType="num">
                                      <p:cBhvr>
                                        <p:cTn id="47" dur="500" fill="hold"/>
                                        <p:tgtEl>
                                          <p:spTgt spid="51"/>
                                        </p:tgtEl>
                                        <p:attrNameLst>
                                          <p:attrName>ppt_w</p:attrName>
                                        </p:attrNameLst>
                                      </p:cBhvr>
                                      <p:tavLst>
                                        <p:tav tm="0">
                                          <p:val>
                                            <p:fltVal val="0"/>
                                          </p:val>
                                        </p:tav>
                                        <p:tav tm="100000">
                                          <p:val>
                                            <p:strVal val="#ppt_w"/>
                                          </p:val>
                                        </p:tav>
                                      </p:tavLst>
                                    </p:anim>
                                    <p:anim calcmode="lin" valueType="num">
                                      <p:cBhvr>
                                        <p:cTn id="48" dur="500" fill="hold"/>
                                        <p:tgtEl>
                                          <p:spTgt spid="51"/>
                                        </p:tgtEl>
                                        <p:attrNameLst>
                                          <p:attrName>ppt_h</p:attrName>
                                        </p:attrNameLst>
                                      </p:cBhvr>
                                      <p:tavLst>
                                        <p:tav tm="0">
                                          <p:val>
                                            <p:fltVal val="0"/>
                                          </p:val>
                                        </p:tav>
                                        <p:tav tm="100000">
                                          <p:val>
                                            <p:strVal val="#ppt_h"/>
                                          </p:val>
                                        </p:tav>
                                      </p:tavLst>
                                    </p:anim>
                                    <p:animEffect transition="in" filter="fade">
                                      <p:cBhvr>
                                        <p:cTn id="49" dur="500"/>
                                        <p:tgtEl>
                                          <p:spTgt spid="51"/>
                                        </p:tgtEl>
                                      </p:cBhvr>
                                    </p:animEffect>
                                  </p:childTnLst>
                                </p:cTn>
                              </p:par>
                            </p:childTnLst>
                          </p:cTn>
                        </p:par>
                        <p:par>
                          <p:cTn id="50" fill="hold">
                            <p:stCondLst>
                              <p:cond delay="3000"/>
                            </p:stCondLst>
                            <p:childTnLst>
                              <p:par>
                                <p:cTn id="51" presetID="22" presetClass="entr" presetSubtype="8" fill="hold" grpId="0" nodeType="after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wipe(left)">
                                      <p:cBhvr>
                                        <p:cTn id="53" dur="500"/>
                                        <p:tgtEl>
                                          <p:spTgt spid="29"/>
                                        </p:tgtEl>
                                      </p:cBhvr>
                                    </p:animEffect>
                                  </p:childTnLst>
                                </p:cTn>
                              </p:par>
                            </p:childTnLst>
                          </p:cTn>
                        </p:par>
                        <p:par>
                          <p:cTn id="54" fill="hold">
                            <p:stCondLst>
                              <p:cond delay="3500"/>
                            </p:stCondLst>
                            <p:childTnLst>
                              <p:par>
                                <p:cTn id="55" presetID="53" presetClass="entr" presetSubtype="528" fill="hold" grpId="0" nodeType="afterEffect">
                                  <p:stCondLst>
                                    <p:cond delay="0"/>
                                  </p:stCondLst>
                                  <p:childTnLst>
                                    <p:set>
                                      <p:cBhvr>
                                        <p:cTn id="56" dur="1" fill="hold">
                                          <p:stCondLst>
                                            <p:cond delay="0"/>
                                          </p:stCondLst>
                                        </p:cTn>
                                        <p:tgtEl>
                                          <p:spTgt spid="39"/>
                                        </p:tgtEl>
                                        <p:attrNameLst>
                                          <p:attrName>style.visibility</p:attrName>
                                        </p:attrNameLst>
                                      </p:cBhvr>
                                      <p:to>
                                        <p:strVal val="visible"/>
                                      </p:to>
                                    </p:set>
                                    <p:anim calcmode="lin" valueType="num">
                                      <p:cBhvr>
                                        <p:cTn id="57" dur="500" fill="hold"/>
                                        <p:tgtEl>
                                          <p:spTgt spid="39"/>
                                        </p:tgtEl>
                                        <p:attrNameLst>
                                          <p:attrName>ppt_w</p:attrName>
                                        </p:attrNameLst>
                                      </p:cBhvr>
                                      <p:tavLst>
                                        <p:tav tm="0">
                                          <p:val>
                                            <p:fltVal val="0"/>
                                          </p:val>
                                        </p:tav>
                                        <p:tav tm="100000">
                                          <p:val>
                                            <p:strVal val="#ppt_w"/>
                                          </p:val>
                                        </p:tav>
                                      </p:tavLst>
                                    </p:anim>
                                    <p:anim calcmode="lin" valueType="num">
                                      <p:cBhvr>
                                        <p:cTn id="58" dur="500" fill="hold"/>
                                        <p:tgtEl>
                                          <p:spTgt spid="39"/>
                                        </p:tgtEl>
                                        <p:attrNameLst>
                                          <p:attrName>ppt_h</p:attrName>
                                        </p:attrNameLst>
                                      </p:cBhvr>
                                      <p:tavLst>
                                        <p:tav tm="0">
                                          <p:val>
                                            <p:fltVal val="0"/>
                                          </p:val>
                                        </p:tav>
                                        <p:tav tm="100000">
                                          <p:val>
                                            <p:strVal val="#ppt_h"/>
                                          </p:val>
                                        </p:tav>
                                      </p:tavLst>
                                    </p:anim>
                                    <p:animEffect transition="in" filter="fade">
                                      <p:cBhvr>
                                        <p:cTn id="59" dur="500"/>
                                        <p:tgtEl>
                                          <p:spTgt spid="39"/>
                                        </p:tgtEl>
                                      </p:cBhvr>
                                    </p:animEffect>
                                    <p:anim calcmode="lin" valueType="num">
                                      <p:cBhvr>
                                        <p:cTn id="60" dur="500" fill="hold"/>
                                        <p:tgtEl>
                                          <p:spTgt spid="39"/>
                                        </p:tgtEl>
                                        <p:attrNameLst>
                                          <p:attrName>ppt_x</p:attrName>
                                        </p:attrNameLst>
                                      </p:cBhvr>
                                      <p:tavLst>
                                        <p:tav tm="0">
                                          <p:val>
                                            <p:fltVal val="0.5"/>
                                          </p:val>
                                        </p:tav>
                                        <p:tav tm="100000">
                                          <p:val>
                                            <p:strVal val="#ppt_x"/>
                                          </p:val>
                                        </p:tav>
                                      </p:tavLst>
                                    </p:anim>
                                    <p:anim calcmode="lin" valueType="num">
                                      <p:cBhvr>
                                        <p:cTn id="61" dur="500" fill="hold"/>
                                        <p:tgtEl>
                                          <p:spTgt spid="39"/>
                                        </p:tgtEl>
                                        <p:attrNameLst>
                                          <p:attrName>ppt_y</p:attrName>
                                        </p:attrNameLst>
                                      </p:cBhvr>
                                      <p:tavLst>
                                        <p:tav tm="0">
                                          <p:val>
                                            <p:fltVal val="0.5"/>
                                          </p:val>
                                        </p:tav>
                                        <p:tav tm="100000">
                                          <p:val>
                                            <p:strVal val="#ppt_y"/>
                                          </p:val>
                                        </p:tav>
                                      </p:tavLst>
                                    </p:anim>
                                  </p:childTnLst>
                                </p:cTn>
                              </p:par>
                            </p:childTnLst>
                          </p:cTn>
                        </p:par>
                        <p:par>
                          <p:cTn id="62" fill="hold">
                            <p:stCondLst>
                              <p:cond delay="4000"/>
                            </p:stCondLst>
                            <p:childTnLst>
                              <p:par>
                                <p:cTn id="63" presetID="53" presetClass="entr" presetSubtype="16" fill="hold" grpId="0" nodeType="afterEffect">
                                  <p:stCondLst>
                                    <p:cond delay="0"/>
                                  </p:stCondLst>
                                  <p:childTnLst>
                                    <p:set>
                                      <p:cBhvr>
                                        <p:cTn id="64" dur="1" fill="hold">
                                          <p:stCondLst>
                                            <p:cond delay="0"/>
                                          </p:stCondLst>
                                        </p:cTn>
                                        <p:tgtEl>
                                          <p:spTgt spid="40"/>
                                        </p:tgtEl>
                                        <p:attrNameLst>
                                          <p:attrName>style.visibility</p:attrName>
                                        </p:attrNameLst>
                                      </p:cBhvr>
                                      <p:to>
                                        <p:strVal val="visible"/>
                                      </p:to>
                                    </p:set>
                                    <p:anim calcmode="lin" valueType="num">
                                      <p:cBhvr>
                                        <p:cTn id="65" dur="500" fill="hold"/>
                                        <p:tgtEl>
                                          <p:spTgt spid="40"/>
                                        </p:tgtEl>
                                        <p:attrNameLst>
                                          <p:attrName>ppt_w</p:attrName>
                                        </p:attrNameLst>
                                      </p:cBhvr>
                                      <p:tavLst>
                                        <p:tav tm="0">
                                          <p:val>
                                            <p:fltVal val="0"/>
                                          </p:val>
                                        </p:tav>
                                        <p:tav tm="100000">
                                          <p:val>
                                            <p:strVal val="#ppt_w"/>
                                          </p:val>
                                        </p:tav>
                                      </p:tavLst>
                                    </p:anim>
                                    <p:anim calcmode="lin" valueType="num">
                                      <p:cBhvr>
                                        <p:cTn id="66" dur="500" fill="hold"/>
                                        <p:tgtEl>
                                          <p:spTgt spid="40"/>
                                        </p:tgtEl>
                                        <p:attrNameLst>
                                          <p:attrName>ppt_h</p:attrName>
                                        </p:attrNameLst>
                                      </p:cBhvr>
                                      <p:tavLst>
                                        <p:tav tm="0">
                                          <p:val>
                                            <p:fltVal val="0"/>
                                          </p:val>
                                        </p:tav>
                                        <p:tav tm="100000">
                                          <p:val>
                                            <p:strVal val="#ppt_h"/>
                                          </p:val>
                                        </p:tav>
                                      </p:tavLst>
                                    </p:anim>
                                    <p:animEffect transition="in" filter="fade">
                                      <p:cBhvr>
                                        <p:cTn id="67" dur="500"/>
                                        <p:tgtEl>
                                          <p:spTgt spid="40"/>
                                        </p:tgtEl>
                                      </p:cBhvr>
                                    </p:animEffect>
                                  </p:childTnLst>
                                </p:cTn>
                              </p:par>
                              <p:par>
                                <p:cTn id="68" presetID="53" presetClass="entr" presetSubtype="16" fill="hold" grpId="0" nodeType="withEffect">
                                  <p:stCondLst>
                                    <p:cond delay="0"/>
                                  </p:stCondLst>
                                  <p:childTnLst>
                                    <p:set>
                                      <p:cBhvr>
                                        <p:cTn id="69" dur="1" fill="hold">
                                          <p:stCondLst>
                                            <p:cond delay="0"/>
                                          </p:stCondLst>
                                        </p:cTn>
                                        <p:tgtEl>
                                          <p:spTgt spid="48"/>
                                        </p:tgtEl>
                                        <p:attrNameLst>
                                          <p:attrName>style.visibility</p:attrName>
                                        </p:attrNameLst>
                                      </p:cBhvr>
                                      <p:to>
                                        <p:strVal val="visible"/>
                                      </p:to>
                                    </p:set>
                                    <p:anim calcmode="lin" valueType="num">
                                      <p:cBhvr>
                                        <p:cTn id="70" dur="500" fill="hold"/>
                                        <p:tgtEl>
                                          <p:spTgt spid="48"/>
                                        </p:tgtEl>
                                        <p:attrNameLst>
                                          <p:attrName>ppt_w</p:attrName>
                                        </p:attrNameLst>
                                      </p:cBhvr>
                                      <p:tavLst>
                                        <p:tav tm="0">
                                          <p:val>
                                            <p:fltVal val="0"/>
                                          </p:val>
                                        </p:tav>
                                        <p:tav tm="100000">
                                          <p:val>
                                            <p:strVal val="#ppt_w"/>
                                          </p:val>
                                        </p:tav>
                                      </p:tavLst>
                                    </p:anim>
                                    <p:anim calcmode="lin" valueType="num">
                                      <p:cBhvr>
                                        <p:cTn id="71" dur="500" fill="hold"/>
                                        <p:tgtEl>
                                          <p:spTgt spid="48"/>
                                        </p:tgtEl>
                                        <p:attrNameLst>
                                          <p:attrName>ppt_h</p:attrName>
                                        </p:attrNameLst>
                                      </p:cBhvr>
                                      <p:tavLst>
                                        <p:tav tm="0">
                                          <p:val>
                                            <p:fltVal val="0"/>
                                          </p:val>
                                        </p:tav>
                                        <p:tav tm="100000">
                                          <p:val>
                                            <p:strVal val="#ppt_h"/>
                                          </p:val>
                                        </p:tav>
                                      </p:tavLst>
                                    </p:anim>
                                    <p:animEffect transition="in" filter="fade">
                                      <p:cBhvr>
                                        <p:cTn id="72" dur="500"/>
                                        <p:tgtEl>
                                          <p:spTgt spid="48"/>
                                        </p:tgtEl>
                                      </p:cBhvr>
                                    </p:animEffect>
                                  </p:childTnLst>
                                </p:cTn>
                              </p:par>
                            </p:childTnLst>
                          </p:cTn>
                        </p:par>
                        <p:par>
                          <p:cTn id="73" fill="hold">
                            <p:stCondLst>
                              <p:cond delay="4500"/>
                            </p:stCondLst>
                            <p:childTnLst>
                              <p:par>
                                <p:cTn id="74" presetID="22" presetClass="entr" presetSubtype="8" fill="hold" grpId="0" nodeType="afterEffect">
                                  <p:stCondLst>
                                    <p:cond delay="0"/>
                                  </p:stCondLst>
                                  <p:childTnLst>
                                    <p:set>
                                      <p:cBhvr>
                                        <p:cTn id="75" dur="1" fill="hold">
                                          <p:stCondLst>
                                            <p:cond delay="0"/>
                                          </p:stCondLst>
                                        </p:cTn>
                                        <p:tgtEl>
                                          <p:spTgt spid="33"/>
                                        </p:tgtEl>
                                        <p:attrNameLst>
                                          <p:attrName>style.visibility</p:attrName>
                                        </p:attrNameLst>
                                      </p:cBhvr>
                                      <p:to>
                                        <p:strVal val="visible"/>
                                      </p:to>
                                    </p:set>
                                    <p:animEffect transition="in" filter="wipe(left)">
                                      <p:cBhvr>
                                        <p:cTn id="76" dur="500"/>
                                        <p:tgtEl>
                                          <p:spTgt spid="33"/>
                                        </p:tgtEl>
                                      </p:cBhvr>
                                    </p:animEffect>
                                  </p:childTnLst>
                                </p:cTn>
                              </p:par>
                            </p:childTnLst>
                          </p:cTn>
                        </p:par>
                        <p:par>
                          <p:cTn id="77" fill="hold">
                            <p:stCondLst>
                              <p:cond delay="5000"/>
                            </p:stCondLst>
                            <p:childTnLst>
                              <p:par>
                                <p:cTn id="78" presetID="53" presetClass="entr" presetSubtype="528" fill="hold" grpId="0" nodeType="afterEffect">
                                  <p:stCondLst>
                                    <p:cond delay="0"/>
                                  </p:stCondLst>
                                  <p:childTnLst>
                                    <p:set>
                                      <p:cBhvr>
                                        <p:cTn id="79" dur="1" fill="hold">
                                          <p:stCondLst>
                                            <p:cond delay="0"/>
                                          </p:stCondLst>
                                        </p:cTn>
                                        <p:tgtEl>
                                          <p:spTgt spid="42"/>
                                        </p:tgtEl>
                                        <p:attrNameLst>
                                          <p:attrName>style.visibility</p:attrName>
                                        </p:attrNameLst>
                                      </p:cBhvr>
                                      <p:to>
                                        <p:strVal val="visible"/>
                                      </p:to>
                                    </p:set>
                                    <p:anim calcmode="lin" valueType="num">
                                      <p:cBhvr>
                                        <p:cTn id="80" dur="500" fill="hold"/>
                                        <p:tgtEl>
                                          <p:spTgt spid="42"/>
                                        </p:tgtEl>
                                        <p:attrNameLst>
                                          <p:attrName>ppt_w</p:attrName>
                                        </p:attrNameLst>
                                      </p:cBhvr>
                                      <p:tavLst>
                                        <p:tav tm="0">
                                          <p:val>
                                            <p:fltVal val="0"/>
                                          </p:val>
                                        </p:tav>
                                        <p:tav tm="100000">
                                          <p:val>
                                            <p:strVal val="#ppt_w"/>
                                          </p:val>
                                        </p:tav>
                                      </p:tavLst>
                                    </p:anim>
                                    <p:anim calcmode="lin" valueType="num">
                                      <p:cBhvr>
                                        <p:cTn id="81" dur="500" fill="hold"/>
                                        <p:tgtEl>
                                          <p:spTgt spid="42"/>
                                        </p:tgtEl>
                                        <p:attrNameLst>
                                          <p:attrName>ppt_h</p:attrName>
                                        </p:attrNameLst>
                                      </p:cBhvr>
                                      <p:tavLst>
                                        <p:tav tm="0">
                                          <p:val>
                                            <p:fltVal val="0"/>
                                          </p:val>
                                        </p:tav>
                                        <p:tav tm="100000">
                                          <p:val>
                                            <p:strVal val="#ppt_h"/>
                                          </p:val>
                                        </p:tav>
                                      </p:tavLst>
                                    </p:anim>
                                    <p:animEffect transition="in" filter="fade">
                                      <p:cBhvr>
                                        <p:cTn id="82" dur="500"/>
                                        <p:tgtEl>
                                          <p:spTgt spid="42"/>
                                        </p:tgtEl>
                                      </p:cBhvr>
                                    </p:animEffect>
                                    <p:anim calcmode="lin" valueType="num">
                                      <p:cBhvr>
                                        <p:cTn id="83" dur="500" fill="hold"/>
                                        <p:tgtEl>
                                          <p:spTgt spid="42"/>
                                        </p:tgtEl>
                                        <p:attrNameLst>
                                          <p:attrName>ppt_x</p:attrName>
                                        </p:attrNameLst>
                                      </p:cBhvr>
                                      <p:tavLst>
                                        <p:tav tm="0">
                                          <p:val>
                                            <p:fltVal val="0.5"/>
                                          </p:val>
                                        </p:tav>
                                        <p:tav tm="100000">
                                          <p:val>
                                            <p:strVal val="#ppt_x"/>
                                          </p:val>
                                        </p:tav>
                                      </p:tavLst>
                                    </p:anim>
                                    <p:anim calcmode="lin" valueType="num">
                                      <p:cBhvr>
                                        <p:cTn id="84" dur="500" fill="hold"/>
                                        <p:tgtEl>
                                          <p:spTgt spid="42"/>
                                        </p:tgtEl>
                                        <p:attrNameLst>
                                          <p:attrName>ppt_y</p:attrName>
                                        </p:attrNameLst>
                                      </p:cBhvr>
                                      <p:tavLst>
                                        <p:tav tm="0">
                                          <p:val>
                                            <p:fltVal val="0.5"/>
                                          </p:val>
                                        </p:tav>
                                        <p:tav tm="100000">
                                          <p:val>
                                            <p:strVal val="#ppt_y"/>
                                          </p:val>
                                        </p:tav>
                                      </p:tavLst>
                                    </p:anim>
                                  </p:childTnLst>
                                </p:cTn>
                              </p:par>
                            </p:childTnLst>
                          </p:cTn>
                        </p:par>
                        <p:par>
                          <p:cTn id="85" fill="hold">
                            <p:stCondLst>
                              <p:cond delay="5500"/>
                            </p:stCondLst>
                            <p:childTnLst>
                              <p:par>
                                <p:cTn id="86" presetID="53" presetClass="entr" presetSubtype="16" fill="hold" grpId="0" nodeType="afterEffect">
                                  <p:stCondLst>
                                    <p:cond delay="0"/>
                                  </p:stCondLst>
                                  <p:childTnLst>
                                    <p:set>
                                      <p:cBhvr>
                                        <p:cTn id="87" dur="1" fill="hold">
                                          <p:stCondLst>
                                            <p:cond delay="0"/>
                                          </p:stCondLst>
                                        </p:cTn>
                                        <p:tgtEl>
                                          <p:spTgt spid="43"/>
                                        </p:tgtEl>
                                        <p:attrNameLst>
                                          <p:attrName>style.visibility</p:attrName>
                                        </p:attrNameLst>
                                      </p:cBhvr>
                                      <p:to>
                                        <p:strVal val="visible"/>
                                      </p:to>
                                    </p:set>
                                    <p:anim calcmode="lin" valueType="num">
                                      <p:cBhvr>
                                        <p:cTn id="88" dur="500" fill="hold"/>
                                        <p:tgtEl>
                                          <p:spTgt spid="43"/>
                                        </p:tgtEl>
                                        <p:attrNameLst>
                                          <p:attrName>ppt_w</p:attrName>
                                        </p:attrNameLst>
                                      </p:cBhvr>
                                      <p:tavLst>
                                        <p:tav tm="0">
                                          <p:val>
                                            <p:fltVal val="0"/>
                                          </p:val>
                                        </p:tav>
                                        <p:tav tm="100000">
                                          <p:val>
                                            <p:strVal val="#ppt_w"/>
                                          </p:val>
                                        </p:tav>
                                      </p:tavLst>
                                    </p:anim>
                                    <p:anim calcmode="lin" valueType="num">
                                      <p:cBhvr>
                                        <p:cTn id="89" dur="500" fill="hold"/>
                                        <p:tgtEl>
                                          <p:spTgt spid="43"/>
                                        </p:tgtEl>
                                        <p:attrNameLst>
                                          <p:attrName>ppt_h</p:attrName>
                                        </p:attrNameLst>
                                      </p:cBhvr>
                                      <p:tavLst>
                                        <p:tav tm="0">
                                          <p:val>
                                            <p:fltVal val="0"/>
                                          </p:val>
                                        </p:tav>
                                        <p:tav tm="100000">
                                          <p:val>
                                            <p:strVal val="#ppt_h"/>
                                          </p:val>
                                        </p:tav>
                                      </p:tavLst>
                                    </p:anim>
                                    <p:animEffect transition="in" filter="fade">
                                      <p:cBhvr>
                                        <p:cTn id="90" dur="500"/>
                                        <p:tgtEl>
                                          <p:spTgt spid="43"/>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47"/>
                                        </p:tgtEl>
                                        <p:attrNameLst>
                                          <p:attrName>style.visibility</p:attrName>
                                        </p:attrNameLst>
                                      </p:cBhvr>
                                      <p:to>
                                        <p:strVal val="visible"/>
                                      </p:to>
                                    </p:set>
                                    <p:anim calcmode="lin" valueType="num">
                                      <p:cBhvr>
                                        <p:cTn id="93" dur="500" fill="hold"/>
                                        <p:tgtEl>
                                          <p:spTgt spid="47"/>
                                        </p:tgtEl>
                                        <p:attrNameLst>
                                          <p:attrName>ppt_w</p:attrName>
                                        </p:attrNameLst>
                                      </p:cBhvr>
                                      <p:tavLst>
                                        <p:tav tm="0">
                                          <p:val>
                                            <p:fltVal val="0"/>
                                          </p:val>
                                        </p:tav>
                                        <p:tav tm="100000">
                                          <p:val>
                                            <p:strVal val="#ppt_w"/>
                                          </p:val>
                                        </p:tav>
                                      </p:tavLst>
                                    </p:anim>
                                    <p:anim calcmode="lin" valueType="num">
                                      <p:cBhvr>
                                        <p:cTn id="94" dur="500" fill="hold"/>
                                        <p:tgtEl>
                                          <p:spTgt spid="47"/>
                                        </p:tgtEl>
                                        <p:attrNameLst>
                                          <p:attrName>ppt_h</p:attrName>
                                        </p:attrNameLst>
                                      </p:cBhvr>
                                      <p:tavLst>
                                        <p:tav tm="0">
                                          <p:val>
                                            <p:fltVal val="0"/>
                                          </p:val>
                                        </p:tav>
                                        <p:tav tm="100000">
                                          <p:val>
                                            <p:strVal val="#ppt_h"/>
                                          </p:val>
                                        </p:tav>
                                      </p:tavLst>
                                    </p:anim>
                                    <p:animEffect transition="in" filter="fade">
                                      <p:cBhvr>
                                        <p:cTn id="95" dur="500"/>
                                        <p:tgtEl>
                                          <p:spTgt spid="47"/>
                                        </p:tgtEl>
                                      </p:cBhvr>
                                    </p:animEffect>
                                  </p:childTnLst>
                                </p:cTn>
                              </p:par>
                            </p:childTnLst>
                          </p:cTn>
                        </p:par>
                        <p:par>
                          <p:cTn id="96" fill="hold">
                            <p:stCondLst>
                              <p:cond delay="6000"/>
                            </p:stCondLst>
                            <p:childTnLst>
                              <p:par>
                                <p:cTn id="97" presetID="22" presetClass="entr" presetSubtype="8" fill="hold" grpId="0" nodeType="afterEffect">
                                  <p:stCondLst>
                                    <p:cond delay="0"/>
                                  </p:stCondLst>
                                  <p:childTnLst>
                                    <p:set>
                                      <p:cBhvr>
                                        <p:cTn id="98" dur="1" fill="hold">
                                          <p:stCondLst>
                                            <p:cond delay="0"/>
                                          </p:stCondLst>
                                        </p:cTn>
                                        <p:tgtEl>
                                          <p:spTgt spid="31"/>
                                        </p:tgtEl>
                                        <p:attrNameLst>
                                          <p:attrName>style.visibility</p:attrName>
                                        </p:attrNameLst>
                                      </p:cBhvr>
                                      <p:to>
                                        <p:strVal val="visible"/>
                                      </p:to>
                                    </p:set>
                                    <p:animEffect transition="in" filter="wipe(left)">
                                      <p:cBhvr>
                                        <p:cTn id="99" dur="500"/>
                                        <p:tgtEl>
                                          <p:spTgt spid="31"/>
                                        </p:tgtEl>
                                      </p:cBhvr>
                                    </p:animEffect>
                                  </p:childTnLst>
                                </p:cTn>
                              </p:par>
                            </p:childTnLst>
                          </p:cTn>
                        </p:par>
                        <p:par>
                          <p:cTn id="100" fill="hold">
                            <p:stCondLst>
                              <p:cond delay="6500"/>
                            </p:stCondLst>
                            <p:childTnLst>
                              <p:par>
                                <p:cTn id="101" presetID="53" presetClass="entr" presetSubtype="528" fill="hold" grpId="0" nodeType="afterEffect">
                                  <p:stCondLst>
                                    <p:cond delay="0"/>
                                  </p:stCondLst>
                                  <p:childTnLst>
                                    <p:set>
                                      <p:cBhvr>
                                        <p:cTn id="102" dur="1" fill="hold">
                                          <p:stCondLst>
                                            <p:cond delay="0"/>
                                          </p:stCondLst>
                                        </p:cTn>
                                        <p:tgtEl>
                                          <p:spTgt spid="45"/>
                                        </p:tgtEl>
                                        <p:attrNameLst>
                                          <p:attrName>style.visibility</p:attrName>
                                        </p:attrNameLst>
                                      </p:cBhvr>
                                      <p:to>
                                        <p:strVal val="visible"/>
                                      </p:to>
                                    </p:set>
                                    <p:anim calcmode="lin" valueType="num">
                                      <p:cBhvr>
                                        <p:cTn id="103" dur="500" fill="hold"/>
                                        <p:tgtEl>
                                          <p:spTgt spid="45"/>
                                        </p:tgtEl>
                                        <p:attrNameLst>
                                          <p:attrName>ppt_w</p:attrName>
                                        </p:attrNameLst>
                                      </p:cBhvr>
                                      <p:tavLst>
                                        <p:tav tm="0">
                                          <p:val>
                                            <p:fltVal val="0"/>
                                          </p:val>
                                        </p:tav>
                                        <p:tav tm="100000">
                                          <p:val>
                                            <p:strVal val="#ppt_w"/>
                                          </p:val>
                                        </p:tav>
                                      </p:tavLst>
                                    </p:anim>
                                    <p:anim calcmode="lin" valueType="num">
                                      <p:cBhvr>
                                        <p:cTn id="104" dur="500" fill="hold"/>
                                        <p:tgtEl>
                                          <p:spTgt spid="45"/>
                                        </p:tgtEl>
                                        <p:attrNameLst>
                                          <p:attrName>ppt_h</p:attrName>
                                        </p:attrNameLst>
                                      </p:cBhvr>
                                      <p:tavLst>
                                        <p:tav tm="0">
                                          <p:val>
                                            <p:fltVal val="0"/>
                                          </p:val>
                                        </p:tav>
                                        <p:tav tm="100000">
                                          <p:val>
                                            <p:strVal val="#ppt_h"/>
                                          </p:val>
                                        </p:tav>
                                      </p:tavLst>
                                    </p:anim>
                                    <p:animEffect transition="in" filter="fade">
                                      <p:cBhvr>
                                        <p:cTn id="105" dur="500"/>
                                        <p:tgtEl>
                                          <p:spTgt spid="45"/>
                                        </p:tgtEl>
                                      </p:cBhvr>
                                    </p:animEffect>
                                    <p:anim calcmode="lin" valueType="num">
                                      <p:cBhvr>
                                        <p:cTn id="106" dur="500" fill="hold"/>
                                        <p:tgtEl>
                                          <p:spTgt spid="45"/>
                                        </p:tgtEl>
                                        <p:attrNameLst>
                                          <p:attrName>ppt_x</p:attrName>
                                        </p:attrNameLst>
                                      </p:cBhvr>
                                      <p:tavLst>
                                        <p:tav tm="0">
                                          <p:val>
                                            <p:fltVal val="0.5"/>
                                          </p:val>
                                        </p:tav>
                                        <p:tav tm="100000">
                                          <p:val>
                                            <p:strVal val="#ppt_x"/>
                                          </p:val>
                                        </p:tav>
                                      </p:tavLst>
                                    </p:anim>
                                    <p:anim calcmode="lin" valueType="num">
                                      <p:cBhvr>
                                        <p:cTn id="107" dur="500" fill="hold"/>
                                        <p:tgtEl>
                                          <p:spTgt spid="45"/>
                                        </p:tgtEl>
                                        <p:attrNameLst>
                                          <p:attrName>ppt_y</p:attrName>
                                        </p:attrNameLst>
                                      </p:cBhvr>
                                      <p:tavLst>
                                        <p:tav tm="0">
                                          <p:val>
                                            <p:fltVal val="0.5"/>
                                          </p:val>
                                        </p:tav>
                                        <p:tav tm="100000">
                                          <p:val>
                                            <p:strVal val="#ppt_y"/>
                                          </p:val>
                                        </p:tav>
                                      </p:tavLst>
                                    </p:anim>
                                  </p:childTnLst>
                                </p:cTn>
                              </p:par>
                            </p:childTnLst>
                          </p:cTn>
                        </p:par>
                        <p:par>
                          <p:cTn id="108" fill="hold">
                            <p:stCondLst>
                              <p:cond delay="7000"/>
                            </p:stCondLst>
                            <p:childTnLst>
                              <p:par>
                                <p:cTn id="109" presetID="53" presetClass="entr" presetSubtype="16" fill="hold" grpId="0" nodeType="afterEffect">
                                  <p:stCondLst>
                                    <p:cond delay="0"/>
                                  </p:stCondLst>
                                  <p:childTnLst>
                                    <p:set>
                                      <p:cBhvr>
                                        <p:cTn id="110" dur="1" fill="hold">
                                          <p:stCondLst>
                                            <p:cond delay="0"/>
                                          </p:stCondLst>
                                        </p:cTn>
                                        <p:tgtEl>
                                          <p:spTgt spid="46"/>
                                        </p:tgtEl>
                                        <p:attrNameLst>
                                          <p:attrName>style.visibility</p:attrName>
                                        </p:attrNameLst>
                                      </p:cBhvr>
                                      <p:to>
                                        <p:strVal val="visible"/>
                                      </p:to>
                                    </p:set>
                                    <p:anim calcmode="lin" valueType="num">
                                      <p:cBhvr>
                                        <p:cTn id="111" dur="500" fill="hold"/>
                                        <p:tgtEl>
                                          <p:spTgt spid="46"/>
                                        </p:tgtEl>
                                        <p:attrNameLst>
                                          <p:attrName>ppt_w</p:attrName>
                                        </p:attrNameLst>
                                      </p:cBhvr>
                                      <p:tavLst>
                                        <p:tav tm="0">
                                          <p:val>
                                            <p:fltVal val="0"/>
                                          </p:val>
                                        </p:tav>
                                        <p:tav tm="100000">
                                          <p:val>
                                            <p:strVal val="#ppt_w"/>
                                          </p:val>
                                        </p:tav>
                                      </p:tavLst>
                                    </p:anim>
                                    <p:anim calcmode="lin" valueType="num">
                                      <p:cBhvr>
                                        <p:cTn id="112" dur="500" fill="hold"/>
                                        <p:tgtEl>
                                          <p:spTgt spid="46"/>
                                        </p:tgtEl>
                                        <p:attrNameLst>
                                          <p:attrName>ppt_h</p:attrName>
                                        </p:attrNameLst>
                                      </p:cBhvr>
                                      <p:tavLst>
                                        <p:tav tm="0">
                                          <p:val>
                                            <p:fltVal val="0"/>
                                          </p:val>
                                        </p:tav>
                                        <p:tav tm="100000">
                                          <p:val>
                                            <p:strVal val="#ppt_h"/>
                                          </p:val>
                                        </p:tav>
                                      </p:tavLst>
                                    </p:anim>
                                    <p:animEffect transition="in" filter="fade">
                                      <p:cBhvr>
                                        <p:cTn id="113" dur="500"/>
                                        <p:tgtEl>
                                          <p:spTgt spid="46"/>
                                        </p:tgtEl>
                                      </p:cBhvr>
                                    </p:animEffect>
                                  </p:childTnLst>
                                </p:cTn>
                              </p:par>
                              <p:par>
                                <p:cTn id="114" presetID="53" presetClass="entr" presetSubtype="16" fill="hold" grpId="0" nodeType="withEffect">
                                  <p:stCondLst>
                                    <p:cond delay="0"/>
                                  </p:stCondLst>
                                  <p:childTnLst>
                                    <p:set>
                                      <p:cBhvr>
                                        <p:cTn id="115" dur="1" fill="hold">
                                          <p:stCondLst>
                                            <p:cond delay="0"/>
                                          </p:stCondLst>
                                        </p:cTn>
                                        <p:tgtEl>
                                          <p:spTgt spid="50"/>
                                        </p:tgtEl>
                                        <p:attrNameLst>
                                          <p:attrName>style.visibility</p:attrName>
                                        </p:attrNameLst>
                                      </p:cBhvr>
                                      <p:to>
                                        <p:strVal val="visible"/>
                                      </p:to>
                                    </p:set>
                                    <p:anim calcmode="lin" valueType="num">
                                      <p:cBhvr>
                                        <p:cTn id="116" dur="500" fill="hold"/>
                                        <p:tgtEl>
                                          <p:spTgt spid="50"/>
                                        </p:tgtEl>
                                        <p:attrNameLst>
                                          <p:attrName>ppt_w</p:attrName>
                                        </p:attrNameLst>
                                      </p:cBhvr>
                                      <p:tavLst>
                                        <p:tav tm="0">
                                          <p:val>
                                            <p:fltVal val="0"/>
                                          </p:val>
                                        </p:tav>
                                        <p:tav tm="100000">
                                          <p:val>
                                            <p:strVal val="#ppt_w"/>
                                          </p:val>
                                        </p:tav>
                                      </p:tavLst>
                                    </p:anim>
                                    <p:anim calcmode="lin" valueType="num">
                                      <p:cBhvr>
                                        <p:cTn id="117" dur="500" fill="hold"/>
                                        <p:tgtEl>
                                          <p:spTgt spid="50"/>
                                        </p:tgtEl>
                                        <p:attrNameLst>
                                          <p:attrName>ppt_h</p:attrName>
                                        </p:attrNameLst>
                                      </p:cBhvr>
                                      <p:tavLst>
                                        <p:tav tm="0">
                                          <p:val>
                                            <p:fltVal val="0"/>
                                          </p:val>
                                        </p:tav>
                                        <p:tav tm="100000">
                                          <p:val>
                                            <p:strVal val="#ppt_h"/>
                                          </p:val>
                                        </p:tav>
                                      </p:tavLst>
                                    </p:anim>
                                    <p:animEffect transition="in" filter="fade">
                                      <p:cBhvr>
                                        <p:cTn id="118" dur="500"/>
                                        <p:tgtEl>
                                          <p:spTgt spid="50"/>
                                        </p:tgtEl>
                                      </p:cBhvr>
                                    </p:animEffect>
                                  </p:childTnLst>
                                </p:cTn>
                              </p:par>
                            </p:childTnLst>
                          </p:cTn>
                        </p:par>
                        <p:par>
                          <p:cTn id="119" fill="hold">
                            <p:stCondLst>
                              <p:cond delay="7500"/>
                            </p:stCondLst>
                            <p:childTnLst>
                              <p:par>
                                <p:cTn id="120" presetID="22" presetClass="entr" presetSubtype="8" fill="hold" grpId="0" nodeType="afterEffect">
                                  <p:stCondLst>
                                    <p:cond delay="0"/>
                                  </p:stCondLst>
                                  <p:childTnLst>
                                    <p:set>
                                      <p:cBhvr>
                                        <p:cTn id="121" dur="1" fill="hold">
                                          <p:stCondLst>
                                            <p:cond delay="0"/>
                                          </p:stCondLst>
                                        </p:cTn>
                                        <p:tgtEl>
                                          <p:spTgt spid="34"/>
                                        </p:tgtEl>
                                        <p:attrNameLst>
                                          <p:attrName>style.visibility</p:attrName>
                                        </p:attrNameLst>
                                      </p:cBhvr>
                                      <p:to>
                                        <p:strVal val="visible"/>
                                      </p:to>
                                    </p:set>
                                    <p:animEffect transition="in" filter="wipe(left)">
                                      <p:cBhvr>
                                        <p:cTn id="12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6" grpId="0" animBg="1"/>
      <p:bldP spid="29" grpId="0"/>
      <p:bldP spid="31" grpId="0"/>
      <p:bldP spid="32" grpId="0"/>
      <p:bldP spid="33" grpId="0"/>
      <p:bldP spid="34" grpId="0"/>
      <p:bldP spid="36" grpId="0" animBg="1"/>
      <p:bldP spid="37" grpId="0" animBg="1"/>
      <p:bldP spid="39" grpId="0" animBg="1"/>
      <p:bldP spid="40" grpId="0" animBg="1"/>
      <p:bldP spid="42" grpId="0" animBg="1"/>
      <p:bldP spid="43" grpId="0" animBg="1"/>
      <p:bldP spid="45" grpId="0" animBg="1"/>
      <p:bldP spid="46" grpId="0" animBg="1"/>
      <p:bldP spid="47" grpId="0" animBg="1"/>
      <p:bldP spid="48" grpId="0" animBg="1"/>
      <p:bldP spid="49" grpId="0" animBg="1"/>
      <p:bldP spid="50" grpId="0" animBg="1"/>
      <p:bldP spid="5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2016-11-11T23:51:42Z</dcterms:modified>
</cp:coreProperties>
</file>