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060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bg2">
              <a:lumMod val="10000"/>
              <a:alpha val="25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solidFill>
              <a:schemeClr val="bg1"/>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rgbClr val="E0462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rgbClr val="E76C0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rgbClr val="CE8E4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rgbClr val="CF351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pic>
        <p:nvPicPr>
          <p:cNvPr id="29" name="Picture 28">
            <a:hlinkClick r:id="rId3"/>
            <a:extLst>
              <a:ext uri="{FF2B5EF4-FFF2-40B4-BE49-F238E27FC236}">
                <a16:creationId xmlns:a16="http://schemas.microsoft.com/office/drawing/2014/main" id="{12045E11-47FE-44FA-9753-2EDB073977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32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8" grpId="0"/>
      <p:bldP spid="72" grpId="0"/>
      <p:bldP spid="82" grpId="0"/>
      <p:bldP spid="83" grpId="0"/>
      <p:bldP spid="87"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441</cp:revision>
  <dcterms:created xsi:type="dcterms:W3CDTF">2016-09-28T22:08:47Z</dcterms:created>
  <dcterms:modified xsi:type="dcterms:W3CDTF">2019-06-23T19:53:35Z</dcterms:modified>
</cp:coreProperties>
</file>