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B7DA8E6-7D59-45D1-806A-C62FB4BAE0E7}" type="slidenum">
              <a:rPr lang="en-US" smtClean="0"/>
              <a:pPr/>
              <a:t>1</a:t>
            </a:fld>
            <a:endParaRPr lang="en-US"/>
          </a:p>
        </p:txBody>
      </p:sp>
    </p:spTree>
    <p:extLst>
      <p:ext uri="{BB962C8B-B14F-4D97-AF65-F5344CB8AC3E}">
        <p14:creationId xmlns:p14="http://schemas.microsoft.com/office/powerpoint/2010/main" val="286380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4239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 Same Side Corner Rectangle 33"/>
          <p:cNvSpPr/>
          <p:nvPr/>
        </p:nvSpPr>
        <p:spPr bwMode="auto">
          <a:xfrm flipH="1">
            <a:off x="9067877" y="4136299"/>
            <a:ext cx="783513" cy="1781479"/>
          </a:xfrm>
          <a:prstGeom prst="round2SameRect">
            <a:avLst>
              <a:gd name="adj1" fmla="val 50000"/>
              <a:gd name="adj2" fmla="val 0"/>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Oval 40"/>
          <p:cNvSpPr>
            <a:spLocks noChangeAspect="1"/>
          </p:cNvSpPr>
          <p:nvPr/>
        </p:nvSpPr>
        <p:spPr bwMode="auto">
          <a:xfrm rot="16200000">
            <a:off x="9090297" y="4160156"/>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2" name="Cube 121"/>
          <p:cNvSpPr/>
          <p:nvPr/>
        </p:nvSpPr>
        <p:spPr bwMode="auto">
          <a:xfrm>
            <a:off x="8890000" y="5917753"/>
            <a:ext cx="965200" cy="721807"/>
          </a:xfrm>
          <a:prstGeom prst="cube">
            <a:avLst/>
          </a:prstGeom>
          <a:solidFill>
            <a:srgbClr val="0050AA"/>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50%</a:t>
            </a:r>
          </a:p>
        </p:txBody>
      </p:sp>
      <p:sp>
        <p:nvSpPr>
          <p:cNvPr id="22" name="Round Same Side Corner Rectangle 21"/>
          <p:cNvSpPr/>
          <p:nvPr/>
        </p:nvSpPr>
        <p:spPr bwMode="auto">
          <a:xfrm>
            <a:off x="2515858" y="3856899"/>
            <a:ext cx="783513" cy="2060879"/>
          </a:xfrm>
          <a:prstGeom prst="round2SameRect">
            <a:avLst>
              <a:gd name="adj1" fmla="val 50000"/>
              <a:gd name="adj2" fmla="val 0"/>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7" name="Oval 36"/>
          <p:cNvSpPr>
            <a:spLocks noChangeAspect="1"/>
          </p:cNvSpPr>
          <p:nvPr/>
        </p:nvSpPr>
        <p:spPr bwMode="auto">
          <a:xfrm rot="5400000">
            <a:off x="2546572" y="3875598"/>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5" name="Cube 124"/>
          <p:cNvSpPr/>
          <p:nvPr/>
        </p:nvSpPr>
        <p:spPr bwMode="auto">
          <a:xfrm>
            <a:off x="2336800" y="5917753"/>
            <a:ext cx="965200" cy="721807"/>
          </a:xfrm>
          <a:prstGeom prst="cube">
            <a:avLst/>
          </a:prstGeom>
          <a:solidFill>
            <a:srgbClr val="44D7FB"/>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60%</a:t>
            </a:r>
          </a:p>
        </p:txBody>
      </p:sp>
      <p:sp>
        <p:nvSpPr>
          <p:cNvPr id="26" name="Round Same Side Corner Rectangle 25"/>
          <p:cNvSpPr/>
          <p:nvPr/>
        </p:nvSpPr>
        <p:spPr bwMode="auto">
          <a:xfrm flipH="1">
            <a:off x="3826261" y="3694339"/>
            <a:ext cx="783513" cy="2225979"/>
          </a:xfrm>
          <a:prstGeom prst="round2SameRect">
            <a:avLst>
              <a:gd name="adj1" fmla="val 50000"/>
              <a:gd name="adj2" fmla="val 0"/>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8" name="Oval 37"/>
          <p:cNvSpPr>
            <a:spLocks noChangeAspect="1"/>
          </p:cNvSpPr>
          <p:nvPr/>
        </p:nvSpPr>
        <p:spPr bwMode="auto">
          <a:xfrm rot="16200000">
            <a:off x="3847543" y="3718197"/>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Cube 125"/>
          <p:cNvSpPr/>
          <p:nvPr/>
        </p:nvSpPr>
        <p:spPr bwMode="auto">
          <a:xfrm>
            <a:off x="3647440" y="5917753"/>
            <a:ext cx="965200" cy="721807"/>
          </a:xfrm>
          <a:prstGeom prst="cube">
            <a:avLst/>
          </a:prstGeom>
          <a:solidFill>
            <a:srgbClr val="36B8E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70%</a:t>
            </a:r>
          </a:p>
        </p:txBody>
      </p:sp>
      <p:sp>
        <p:nvSpPr>
          <p:cNvPr id="7" name="Round Same Side Corner Rectangle 6"/>
          <p:cNvSpPr/>
          <p:nvPr/>
        </p:nvSpPr>
        <p:spPr bwMode="auto">
          <a:xfrm>
            <a:off x="5136666" y="2785918"/>
            <a:ext cx="783513" cy="3131861"/>
          </a:xfrm>
          <a:prstGeom prst="round2SameRect">
            <a:avLst>
              <a:gd name="adj1" fmla="val 50000"/>
              <a:gd name="adj2" fmla="val 0"/>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6" name="Oval 35"/>
          <p:cNvSpPr>
            <a:spLocks noChangeAspect="1"/>
          </p:cNvSpPr>
          <p:nvPr/>
        </p:nvSpPr>
        <p:spPr bwMode="auto">
          <a:xfrm rot="5400000">
            <a:off x="5165677" y="2805953"/>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7" name="Cube 126"/>
          <p:cNvSpPr/>
          <p:nvPr/>
        </p:nvSpPr>
        <p:spPr bwMode="auto">
          <a:xfrm>
            <a:off x="4958080" y="5917753"/>
            <a:ext cx="965200" cy="721807"/>
          </a:xfrm>
          <a:prstGeom prst="cube">
            <a:avLst/>
          </a:prstGeom>
          <a:solidFill>
            <a:srgbClr val="239BD3"/>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90%</a:t>
            </a:r>
          </a:p>
        </p:txBody>
      </p:sp>
      <p:sp>
        <p:nvSpPr>
          <p:cNvPr id="12" name="Round Same Side Corner Rectangle 11"/>
          <p:cNvSpPr/>
          <p:nvPr/>
        </p:nvSpPr>
        <p:spPr bwMode="auto">
          <a:xfrm flipH="1">
            <a:off x="6447069" y="3535217"/>
            <a:ext cx="783513" cy="2382561"/>
          </a:xfrm>
          <a:prstGeom prst="round2SameRect">
            <a:avLst>
              <a:gd name="adj1" fmla="val 50000"/>
              <a:gd name="adj2" fmla="val 0"/>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9" name="Oval 38"/>
          <p:cNvSpPr>
            <a:spLocks noChangeAspect="1"/>
          </p:cNvSpPr>
          <p:nvPr/>
        </p:nvSpPr>
        <p:spPr bwMode="auto">
          <a:xfrm rot="16200000">
            <a:off x="6466275" y="3553001"/>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8" name="Cube 127"/>
          <p:cNvSpPr/>
          <p:nvPr/>
        </p:nvSpPr>
        <p:spPr bwMode="auto">
          <a:xfrm>
            <a:off x="6268720" y="5917753"/>
            <a:ext cx="965200" cy="721807"/>
          </a:xfrm>
          <a:prstGeom prst="cube">
            <a:avLst/>
          </a:prstGeom>
          <a:solidFill>
            <a:srgbClr val="157EBF"/>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75%</a:t>
            </a:r>
          </a:p>
        </p:txBody>
      </p:sp>
      <p:sp>
        <p:nvSpPr>
          <p:cNvPr id="31" name="Round Same Side Corner Rectangle 30"/>
          <p:cNvSpPr/>
          <p:nvPr/>
        </p:nvSpPr>
        <p:spPr bwMode="auto">
          <a:xfrm>
            <a:off x="7757474" y="3332388"/>
            <a:ext cx="783513" cy="2588072"/>
          </a:xfrm>
          <a:prstGeom prst="round2SameRect">
            <a:avLst>
              <a:gd name="adj1" fmla="val 50000"/>
              <a:gd name="adj2" fmla="val 0"/>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0" name="Oval 39"/>
          <p:cNvSpPr>
            <a:spLocks noChangeAspect="1"/>
          </p:cNvSpPr>
          <p:nvPr/>
        </p:nvSpPr>
        <p:spPr bwMode="auto">
          <a:xfrm rot="5400000">
            <a:off x="7787049" y="3351087"/>
            <a:ext cx="731520" cy="73152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9" name="Cube 128"/>
          <p:cNvSpPr/>
          <p:nvPr/>
        </p:nvSpPr>
        <p:spPr bwMode="auto">
          <a:xfrm>
            <a:off x="7579360" y="5917753"/>
            <a:ext cx="965200" cy="721807"/>
          </a:xfrm>
          <a:prstGeom prst="cube">
            <a:avLst/>
          </a:prstGeom>
          <a:solidFill>
            <a:srgbClr val="0967B9"/>
          </a:solidFill>
          <a:ln w="19050">
            <a:noFill/>
            <a:round/>
            <a:headEnd/>
            <a:tailEnd/>
          </a:ln>
        </p:spPr>
        <p:txBody>
          <a:bodyPr vert="horz" wrap="none" lIns="121920" tIns="60960" rIns="121920" bIns="60960" numCol="1" rtlCol="0" anchor="ctr" anchorCtr="1" compatLnSpc="1">
            <a:prstTxWarp prst="textNoShape">
              <a:avLst/>
            </a:prstTxWarp>
          </a:bodyPr>
          <a:lstStyle/>
          <a:p>
            <a:pPr algn="ctr"/>
            <a:r>
              <a:rPr lang="en-US" b="1" dirty="0">
                <a:solidFill>
                  <a:schemeClr val="bg1"/>
                </a:solidFill>
                <a:latin typeface="Lato"/>
              </a:rPr>
              <a:t>80%</a:t>
            </a:r>
          </a:p>
        </p:txBody>
      </p:sp>
      <p:cxnSp>
        <p:nvCxnSpPr>
          <p:cNvPr id="197" name="Shape 196"/>
          <p:cNvCxnSpPr/>
          <p:nvPr/>
        </p:nvCxnSpPr>
        <p:spPr>
          <a:xfrm rot="10800000">
            <a:off x="2222500" y="3666067"/>
            <a:ext cx="679392" cy="171483"/>
          </a:xfrm>
          <a:prstGeom prst="bentConnector3">
            <a:avLst>
              <a:gd name="adj1" fmla="val 151"/>
            </a:avLst>
          </a:prstGeom>
          <a:ln w="19050">
            <a:solidFill>
              <a:srgbClr val="44D7FB"/>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3" name="Shape 196"/>
          <p:cNvCxnSpPr/>
          <p:nvPr/>
        </p:nvCxnSpPr>
        <p:spPr>
          <a:xfrm rot="16200000" flipV="1">
            <a:off x="3497533" y="2959149"/>
            <a:ext cx="1060492" cy="374595"/>
          </a:xfrm>
          <a:prstGeom prst="bentConnector3">
            <a:avLst>
              <a:gd name="adj1" fmla="val 100296"/>
            </a:avLst>
          </a:prstGeom>
          <a:ln w="19050">
            <a:solidFill>
              <a:srgbClr val="36B8E3"/>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6" name="Shape 196"/>
          <p:cNvCxnSpPr/>
          <p:nvPr/>
        </p:nvCxnSpPr>
        <p:spPr>
          <a:xfrm flipV="1">
            <a:off x="9461229" y="3962400"/>
            <a:ext cx="558800" cy="171483"/>
          </a:xfrm>
          <a:prstGeom prst="bentConnector3">
            <a:avLst>
              <a:gd name="adj1" fmla="val 0"/>
            </a:avLst>
          </a:prstGeom>
          <a:ln w="19050">
            <a:solidFill>
              <a:srgbClr val="0050AA"/>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9" name="Shape 196"/>
          <p:cNvCxnSpPr/>
          <p:nvPr/>
        </p:nvCxnSpPr>
        <p:spPr>
          <a:xfrm rot="5400000" flipH="1" flipV="1">
            <a:off x="6285847" y="2545739"/>
            <a:ext cx="1517695" cy="414020"/>
          </a:xfrm>
          <a:prstGeom prst="bentConnector3">
            <a:avLst>
              <a:gd name="adj1" fmla="val 100208"/>
            </a:avLst>
          </a:prstGeom>
          <a:ln w="19050">
            <a:solidFill>
              <a:srgbClr val="157EBF"/>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2" name="Shape 196"/>
          <p:cNvCxnSpPr/>
          <p:nvPr/>
        </p:nvCxnSpPr>
        <p:spPr>
          <a:xfrm rot="5400000" flipH="1" flipV="1">
            <a:off x="8081437" y="2905147"/>
            <a:ext cx="488995" cy="317501"/>
          </a:xfrm>
          <a:prstGeom prst="bentConnector3">
            <a:avLst>
              <a:gd name="adj1" fmla="val 99346"/>
            </a:avLst>
          </a:prstGeom>
          <a:ln w="19050">
            <a:solidFill>
              <a:srgbClr val="0967B9"/>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5400000" flipH="1" flipV="1">
            <a:off x="5319200" y="2577042"/>
            <a:ext cx="406400" cy="2117"/>
          </a:xfrm>
          <a:prstGeom prst="line">
            <a:avLst/>
          </a:prstGeom>
          <a:ln w="19050">
            <a:solidFill>
              <a:srgbClr val="239BD3"/>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6" name="Freeform 517"/>
          <p:cNvSpPr>
            <a:spLocks noChangeAspect="1" noEditPoints="1"/>
          </p:cNvSpPr>
          <p:nvPr/>
        </p:nvSpPr>
        <p:spPr bwMode="auto">
          <a:xfrm>
            <a:off x="3901243" y="3933714"/>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36B8E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25"/>
          <p:cNvSpPr>
            <a:spLocks noChangeAspect="1" noEditPoints="1"/>
          </p:cNvSpPr>
          <p:nvPr/>
        </p:nvSpPr>
        <p:spPr bwMode="auto">
          <a:xfrm>
            <a:off x="5202889" y="2998934"/>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239B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43"/>
          <p:cNvSpPr>
            <a:spLocks noChangeAspect="1" noEditPoints="1"/>
          </p:cNvSpPr>
          <p:nvPr/>
        </p:nvSpPr>
        <p:spPr bwMode="auto">
          <a:xfrm>
            <a:off x="2627528" y="407125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4D7F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78"/>
          <p:cNvSpPr>
            <a:spLocks noChangeAspect="1" noEditPoints="1"/>
          </p:cNvSpPr>
          <p:nvPr/>
        </p:nvSpPr>
        <p:spPr bwMode="auto">
          <a:xfrm>
            <a:off x="6568905" y="379505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157EB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59"/>
          <p:cNvSpPr>
            <a:spLocks noChangeAspect="1" noEditPoints="1"/>
          </p:cNvSpPr>
          <p:nvPr/>
        </p:nvSpPr>
        <p:spPr bwMode="auto">
          <a:xfrm>
            <a:off x="7880633" y="3567235"/>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0967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6"/>
          <p:cNvSpPr>
            <a:spLocks noChangeAspect="1" noEditPoints="1"/>
          </p:cNvSpPr>
          <p:nvPr/>
        </p:nvSpPr>
        <p:spPr bwMode="auto">
          <a:xfrm>
            <a:off x="9334271" y="4311894"/>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rgbClr val="0050A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TextBox 111"/>
          <p:cNvSpPr txBox="1"/>
          <p:nvPr/>
        </p:nvSpPr>
        <p:spPr>
          <a:xfrm>
            <a:off x="6883" y="3541421"/>
            <a:ext cx="2177225" cy="1298817"/>
          </a:xfrm>
          <a:prstGeom prst="rect">
            <a:avLst/>
          </a:prstGeom>
          <a:noFill/>
        </p:spPr>
        <p:txBody>
          <a:bodyPr wrap="square" rtlCol="0">
            <a:spAutoFit/>
          </a:bodyPr>
          <a:lstStyle/>
          <a:p>
            <a:pPr algn="r" defTabSz="1219170">
              <a:spcBef>
                <a:spcPct val="20000"/>
              </a:spcBef>
              <a:defRPr/>
            </a:pPr>
            <a:r>
              <a:rPr lang="en-US" sz="1600" b="1" dirty="0">
                <a:solidFill>
                  <a:srgbClr val="44D7FB"/>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3" name="TextBox 112"/>
          <p:cNvSpPr txBox="1"/>
          <p:nvPr/>
        </p:nvSpPr>
        <p:spPr>
          <a:xfrm>
            <a:off x="828575" y="2442470"/>
            <a:ext cx="3017520" cy="929485"/>
          </a:xfrm>
          <a:prstGeom prst="rect">
            <a:avLst/>
          </a:prstGeom>
          <a:noFill/>
        </p:spPr>
        <p:txBody>
          <a:bodyPr wrap="square" rtlCol="0">
            <a:spAutoFit/>
          </a:bodyPr>
          <a:lstStyle/>
          <a:p>
            <a:pPr algn="r" defTabSz="1219170">
              <a:spcBef>
                <a:spcPct val="20000"/>
              </a:spcBef>
              <a:defRPr/>
            </a:pPr>
            <a:r>
              <a:rPr lang="en-US" sz="1600" b="1" dirty="0">
                <a:solidFill>
                  <a:srgbClr val="36B8E3"/>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4" name="TextBox 113"/>
          <p:cNvSpPr txBox="1"/>
          <p:nvPr/>
        </p:nvSpPr>
        <p:spPr>
          <a:xfrm>
            <a:off x="4424061" y="895553"/>
            <a:ext cx="2194560" cy="1298817"/>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7254110" y="1808261"/>
            <a:ext cx="3017520" cy="929485"/>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8617768" y="2667894"/>
            <a:ext cx="3017520"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10020029" y="3795052"/>
            <a:ext cx="2194560" cy="1298817"/>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18" name="Group 117"/>
          <p:cNvGrpSpPr/>
          <p:nvPr/>
        </p:nvGrpSpPr>
        <p:grpSpPr>
          <a:xfrm>
            <a:off x="6310489" y="258228"/>
            <a:ext cx="5508978" cy="954108"/>
            <a:chOff x="3341511" y="258228"/>
            <a:chExt cx="5508978" cy="954108"/>
          </a:xfrm>
        </p:grpSpPr>
        <p:sp>
          <p:nvSpPr>
            <p:cNvPr id="119" name="TextBox 118"/>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123" name="TextBox 122"/>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pic>
        <p:nvPicPr>
          <p:cNvPr id="42" name="Picture 4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5022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500"/>
                                        <p:tgtEl>
                                          <p:spTgt spid="11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5"/>
                                        </p:tgtEl>
                                        <p:attrNameLst>
                                          <p:attrName>style.visibility</p:attrName>
                                        </p:attrNameLst>
                                      </p:cBhvr>
                                      <p:to>
                                        <p:strVal val="visible"/>
                                      </p:to>
                                    </p:set>
                                    <p:anim calcmode="lin" valueType="num">
                                      <p:cBhvr additive="base">
                                        <p:cTn id="11" dur="500" fill="hold"/>
                                        <p:tgtEl>
                                          <p:spTgt spid="125"/>
                                        </p:tgtEl>
                                        <p:attrNameLst>
                                          <p:attrName>ppt_x</p:attrName>
                                        </p:attrNameLst>
                                      </p:cBhvr>
                                      <p:tavLst>
                                        <p:tav tm="0">
                                          <p:val>
                                            <p:strVal val="#ppt_x"/>
                                          </p:val>
                                        </p:tav>
                                        <p:tav tm="100000">
                                          <p:val>
                                            <p:strVal val="#ppt_x"/>
                                          </p:val>
                                        </p:tav>
                                      </p:tavLst>
                                    </p:anim>
                                    <p:anim calcmode="lin" valueType="num">
                                      <p:cBhvr additive="base">
                                        <p:cTn id="12" dur="500" fill="hold"/>
                                        <p:tgtEl>
                                          <p:spTgt spid="12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childTnLst>
                          </p:cTn>
                        </p:par>
                        <p:par>
                          <p:cTn id="17" fill="hold">
                            <p:stCondLst>
                              <p:cond delay="1500"/>
                            </p:stCondLst>
                            <p:childTnLst>
                              <p:par>
                                <p:cTn id="18" presetID="23" presetClass="entr" presetSubtype="16"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 calcmode="lin" valueType="num">
                                      <p:cBhvr>
                                        <p:cTn id="20" dur="500" fill="hold"/>
                                        <p:tgtEl>
                                          <p:spTgt spid="37"/>
                                        </p:tgtEl>
                                        <p:attrNameLst>
                                          <p:attrName>ppt_w</p:attrName>
                                        </p:attrNameLst>
                                      </p:cBhvr>
                                      <p:tavLst>
                                        <p:tav tm="0">
                                          <p:val>
                                            <p:fltVal val="0"/>
                                          </p:val>
                                        </p:tav>
                                        <p:tav tm="100000">
                                          <p:val>
                                            <p:strVal val="#ppt_w"/>
                                          </p:val>
                                        </p:tav>
                                      </p:tavLst>
                                    </p:anim>
                                    <p:anim calcmode="lin" valueType="num">
                                      <p:cBhvr>
                                        <p:cTn id="21" dur="500" fill="hold"/>
                                        <p:tgtEl>
                                          <p:spTgt spid="37"/>
                                        </p:tgtEl>
                                        <p:attrNameLst>
                                          <p:attrName>ppt_h</p:attrName>
                                        </p:attrNameLst>
                                      </p:cBhvr>
                                      <p:tavLst>
                                        <p:tav tm="0">
                                          <p:val>
                                            <p:fltVal val="0"/>
                                          </p:val>
                                        </p:tav>
                                        <p:tav tm="100000">
                                          <p:val>
                                            <p:strVal val="#ppt_h"/>
                                          </p:val>
                                        </p:tav>
                                      </p:tavLst>
                                    </p:anim>
                                  </p:childTnLst>
                                </p:cTn>
                              </p:par>
                            </p:childTnLst>
                          </p:cTn>
                        </p:par>
                        <p:par>
                          <p:cTn id="22" fill="hold">
                            <p:stCondLst>
                              <p:cond delay="2000"/>
                            </p:stCondLst>
                            <p:childTnLst>
                              <p:par>
                                <p:cTn id="23" presetID="23" presetClass="entr" presetSubtype="16" fill="hold" grpId="0" nodeType="afterEffect">
                                  <p:stCondLst>
                                    <p:cond delay="0"/>
                                  </p:stCondLst>
                                  <p:childTnLst>
                                    <p:set>
                                      <p:cBhvr>
                                        <p:cTn id="24" dur="1" fill="hold">
                                          <p:stCondLst>
                                            <p:cond delay="0"/>
                                          </p:stCondLst>
                                        </p:cTn>
                                        <p:tgtEl>
                                          <p:spTgt spid="108"/>
                                        </p:tgtEl>
                                        <p:attrNameLst>
                                          <p:attrName>style.visibility</p:attrName>
                                        </p:attrNameLst>
                                      </p:cBhvr>
                                      <p:to>
                                        <p:strVal val="visible"/>
                                      </p:to>
                                    </p:set>
                                    <p:anim calcmode="lin" valueType="num">
                                      <p:cBhvr>
                                        <p:cTn id="25" dur="500" fill="hold"/>
                                        <p:tgtEl>
                                          <p:spTgt spid="108"/>
                                        </p:tgtEl>
                                        <p:attrNameLst>
                                          <p:attrName>ppt_w</p:attrName>
                                        </p:attrNameLst>
                                      </p:cBhvr>
                                      <p:tavLst>
                                        <p:tav tm="0">
                                          <p:val>
                                            <p:fltVal val="0"/>
                                          </p:val>
                                        </p:tav>
                                        <p:tav tm="100000">
                                          <p:val>
                                            <p:strVal val="#ppt_w"/>
                                          </p:val>
                                        </p:tav>
                                      </p:tavLst>
                                    </p:anim>
                                    <p:anim calcmode="lin" valueType="num">
                                      <p:cBhvr>
                                        <p:cTn id="26" dur="500" fill="hold"/>
                                        <p:tgtEl>
                                          <p:spTgt spid="108"/>
                                        </p:tgtEl>
                                        <p:attrNameLst>
                                          <p:attrName>ppt_h</p:attrName>
                                        </p:attrNameLst>
                                      </p:cBhvr>
                                      <p:tavLst>
                                        <p:tav tm="0">
                                          <p:val>
                                            <p:fltVal val="0"/>
                                          </p:val>
                                        </p:tav>
                                        <p:tav tm="100000">
                                          <p:val>
                                            <p:strVal val="#ppt_h"/>
                                          </p:val>
                                        </p:tav>
                                      </p:tavLst>
                                    </p:anim>
                                  </p:childTnLst>
                                </p:cTn>
                              </p:par>
                            </p:childTnLst>
                          </p:cTn>
                        </p:par>
                        <p:par>
                          <p:cTn id="27" fill="hold">
                            <p:stCondLst>
                              <p:cond delay="2500"/>
                            </p:stCondLst>
                            <p:childTnLst>
                              <p:par>
                                <p:cTn id="28" presetID="22" presetClass="entr" presetSubtype="4" fill="hold" nodeType="afterEffect">
                                  <p:stCondLst>
                                    <p:cond delay="0"/>
                                  </p:stCondLst>
                                  <p:childTnLst>
                                    <p:set>
                                      <p:cBhvr>
                                        <p:cTn id="29" dur="1" fill="hold">
                                          <p:stCondLst>
                                            <p:cond delay="0"/>
                                          </p:stCondLst>
                                        </p:cTn>
                                        <p:tgtEl>
                                          <p:spTgt spid="197"/>
                                        </p:tgtEl>
                                        <p:attrNameLst>
                                          <p:attrName>style.visibility</p:attrName>
                                        </p:attrNameLst>
                                      </p:cBhvr>
                                      <p:to>
                                        <p:strVal val="visible"/>
                                      </p:to>
                                    </p:set>
                                    <p:animEffect transition="in" filter="wipe(down)">
                                      <p:cBhvr>
                                        <p:cTn id="30" dur="500"/>
                                        <p:tgtEl>
                                          <p:spTgt spid="197"/>
                                        </p:tgtEl>
                                      </p:cBhvr>
                                    </p:animEffect>
                                  </p:childTnLst>
                                </p:cTn>
                              </p:par>
                            </p:childTnLst>
                          </p:cTn>
                        </p:par>
                        <p:par>
                          <p:cTn id="31" fill="hold">
                            <p:stCondLst>
                              <p:cond delay="3000"/>
                            </p:stCondLst>
                            <p:childTnLst>
                              <p:par>
                                <p:cTn id="32" presetID="22" presetClass="entr" presetSubtype="1" fill="hold" grpId="0" nodeType="after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wipe(up)">
                                      <p:cBhvr>
                                        <p:cTn id="34" dur="500"/>
                                        <p:tgtEl>
                                          <p:spTgt spid="112"/>
                                        </p:tgtEl>
                                      </p:cBhvr>
                                    </p:animEffect>
                                  </p:childTnLst>
                                </p:cTn>
                              </p:par>
                            </p:childTnLst>
                          </p:cTn>
                        </p:par>
                        <p:par>
                          <p:cTn id="35" fill="hold">
                            <p:stCondLst>
                              <p:cond delay="3500"/>
                            </p:stCondLst>
                            <p:childTnLst>
                              <p:par>
                                <p:cTn id="36" presetID="2" presetClass="entr" presetSubtype="4" fill="hold" grpId="0" nodeType="afterEffect">
                                  <p:stCondLst>
                                    <p:cond delay="0"/>
                                  </p:stCondLst>
                                  <p:childTnLst>
                                    <p:set>
                                      <p:cBhvr>
                                        <p:cTn id="37" dur="1" fill="hold">
                                          <p:stCondLst>
                                            <p:cond delay="0"/>
                                          </p:stCondLst>
                                        </p:cTn>
                                        <p:tgtEl>
                                          <p:spTgt spid="126"/>
                                        </p:tgtEl>
                                        <p:attrNameLst>
                                          <p:attrName>style.visibility</p:attrName>
                                        </p:attrNameLst>
                                      </p:cBhvr>
                                      <p:to>
                                        <p:strVal val="visible"/>
                                      </p:to>
                                    </p:set>
                                    <p:anim calcmode="lin" valueType="num">
                                      <p:cBhvr additive="base">
                                        <p:cTn id="38" dur="500" fill="hold"/>
                                        <p:tgtEl>
                                          <p:spTgt spid="126"/>
                                        </p:tgtEl>
                                        <p:attrNameLst>
                                          <p:attrName>ppt_x</p:attrName>
                                        </p:attrNameLst>
                                      </p:cBhvr>
                                      <p:tavLst>
                                        <p:tav tm="0">
                                          <p:val>
                                            <p:strVal val="#ppt_x"/>
                                          </p:val>
                                        </p:tav>
                                        <p:tav tm="100000">
                                          <p:val>
                                            <p:strVal val="#ppt_x"/>
                                          </p:val>
                                        </p:tav>
                                      </p:tavLst>
                                    </p:anim>
                                    <p:anim calcmode="lin" valueType="num">
                                      <p:cBhvr additive="base">
                                        <p:cTn id="39" dur="500" fill="hold"/>
                                        <p:tgtEl>
                                          <p:spTgt spid="126"/>
                                        </p:tgtEl>
                                        <p:attrNameLst>
                                          <p:attrName>ppt_y</p:attrName>
                                        </p:attrNameLst>
                                      </p:cBhvr>
                                      <p:tavLst>
                                        <p:tav tm="0">
                                          <p:val>
                                            <p:strVal val="1+#ppt_h/2"/>
                                          </p:val>
                                        </p:tav>
                                        <p:tav tm="100000">
                                          <p:val>
                                            <p:strVal val="#ppt_y"/>
                                          </p:val>
                                        </p:tav>
                                      </p:tavLst>
                                    </p:anim>
                                  </p:childTnLst>
                                </p:cTn>
                              </p:par>
                            </p:childTnLst>
                          </p:cTn>
                        </p:par>
                        <p:par>
                          <p:cTn id="40" fill="hold">
                            <p:stCondLst>
                              <p:cond delay="4000"/>
                            </p:stCondLst>
                            <p:childTnLst>
                              <p:par>
                                <p:cTn id="41" presetID="22" presetClass="entr" presetSubtype="4"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down)">
                                      <p:cBhvr>
                                        <p:cTn id="43" dur="500"/>
                                        <p:tgtEl>
                                          <p:spTgt spid="26"/>
                                        </p:tgtEl>
                                      </p:cBhvr>
                                    </p:animEffect>
                                  </p:childTnLst>
                                </p:cTn>
                              </p:par>
                            </p:childTnLst>
                          </p:cTn>
                        </p:par>
                        <p:par>
                          <p:cTn id="44" fill="hold">
                            <p:stCondLst>
                              <p:cond delay="4500"/>
                            </p:stCondLst>
                            <p:childTnLst>
                              <p:par>
                                <p:cTn id="45" presetID="23" presetClass="entr" presetSubtype="16" fill="hold" grpId="0" nodeType="afterEffect">
                                  <p:stCondLst>
                                    <p:cond delay="0"/>
                                  </p:stCondLst>
                                  <p:childTnLst>
                                    <p:set>
                                      <p:cBhvr>
                                        <p:cTn id="46" dur="1" fill="hold">
                                          <p:stCondLst>
                                            <p:cond delay="0"/>
                                          </p:stCondLst>
                                        </p:cTn>
                                        <p:tgtEl>
                                          <p:spTgt spid="38"/>
                                        </p:tgtEl>
                                        <p:attrNameLst>
                                          <p:attrName>style.visibility</p:attrName>
                                        </p:attrNameLst>
                                      </p:cBhvr>
                                      <p:to>
                                        <p:strVal val="visible"/>
                                      </p:to>
                                    </p:set>
                                    <p:anim calcmode="lin" valueType="num">
                                      <p:cBhvr>
                                        <p:cTn id="47" dur="500" fill="hold"/>
                                        <p:tgtEl>
                                          <p:spTgt spid="38"/>
                                        </p:tgtEl>
                                        <p:attrNameLst>
                                          <p:attrName>ppt_w</p:attrName>
                                        </p:attrNameLst>
                                      </p:cBhvr>
                                      <p:tavLst>
                                        <p:tav tm="0">
                                          <p:val>
                                            <p:fltVal val="0"/>
                                          </p:val>
                                        </p:tav>
                                        <p:tav tm="100000">
                                          <p:val>
                                            <p:strVal val="#ppt_w"/>
                                          </p:val>
                                        </p:tav>
                                      </p:tavLst>
                                    </p:anim>
                                    <p:anim calcmode="lin" valueType="num">
                                      <p:cBhvr>
                                        <p:cTn id="48" dur="500" fill="hold"/>
                                        <p:tgtEl>
                                          <p:spTgt spid="38"/>
                                        </p:tgtEl>
                                        <p:attrNameLst>
                                          <p:attrName>ppt_h</p:attrName>
                                        </p:attrNameLst>
                                      </p:cBhvr>
                                      <p:tavLst>
                                        <p:tav tm="0">
                                          <p:val>
                                            <p:fltVal val="0"/>
                                          </p:val>
                                        </p:tav>
                                        <p:tav tm="100000">
                                          <p:val>
                                            <p:strVal val="#ppt_h"/>
                                          </p:val>
                                        </p:tav>
                                      </p:tavLst>
                                    </p:anim>
                                  </p:childTnLst>
                                </p:cTn>
                              </p:par>
                            </p:childTnLst>
                          </p:cTn>
                        </p:par>
                        <p:par>
                          <p:cTn id="49" fill="hold">
                            <p:stCondLst>
                              <p:cond delay="5000"/>
                            </p:stCondLst>
                            <p:childTnLst>
                              <p:par>
                                <p:cTn id="50" presetID="23" presetClass="entr" presetSubtype="16" fill="hold" grpId="0" nodeType="afterEffect">
                                  <p:stCondLst>
                                    <p:cond delay="0"/>
                                  </p:stCondLst>
                                  <p:childTnLst>
                                    <p:set>
                                      <p:cBhvr>
                                        <p:cTn id="51" dur="1" fill="hold">
                                          <p:stCondLst>
                                            <p:cond delay="0"/>
                                          </p:stCondLst>
                                        </p:cTn>
                                        <p:tgtEl>
                                          <p:spTgt spid="106"/>
                                        </p:tgtEl>
                                        <p:attrNameLst>
                                          <p:attrName>style.visibility</p:attrName>
                                        </p:attrNameLst>
                                      </p:cBhvr>
                                      <p:to>
                                        <p:strVal val="visible"/>
                                      </p:to>
                                    </p:set>
                                    <p:anim calcmode="lin" valueType="num">
                                      <p:cBhvr>
                                        <p:cTn id="52" dur="500" fill="hold"/>
                                        <p:tgtEl>
                                          <p:spTgt spid="106"/>
                                        </p:tgtEl>
                                        <p:attrNameLst>
                                          <p:attrName>ppt_w</p:attrName>
                                        </p:attrNameLst>
                                      </p:cBhvr>
                                      <p:tavLst>
                                        <p:tav tm="0">
                                          <p:val>
                                            <p:fltVal val="0"/>
                                          </p:val>
                                        </p:tav>
                                        <p:tav tm="100000">
                                          <p:val>
                                            <p:strVal val="#ppt_w"/>
                                          </p:val>
                                        </p:tav>
                                      </p:tavLst>
                                    </p:anim>
                                    <p:anim calcmode="lin" valueType="num">
                                      <p:cBhvr>
                                        <p:cTn id="53" dur="500" fill="hold"/>
                                        <p:tgtEl>
                                          <p:spTgt spid="106"/>
                                        </p:tgtEl>
                                        <p:attrNameLst>
                                          <p:attrName>ppt_h</p:attrName>
                                        </p:attrNameLst>
                                      </p:cBhvr>
                                      <p:tavLst>
                                        <p:tav tm="0">
                                          <p:val>
                                            <p:fltVal val="0"/>
                                          </p:val>
                                        </p:tav>
                                        <p:tav tm="100000">
                                          <p:val>
                                            <p:strVal val="#ppt_h"/>
                                          </p:val>
                                        </p:tav>
                                      </p:tavLst>
                                    </p:anim>
                                  </p:childTnLst>
                                </p:cTn>
                              </p:par>
                            </p:childTnLst>
                          </p:cTn>
                        </p:par>
                        <p:par>
                          <p:cTn id="54" fill="hold">
                            <p:stCondLst>
                              <p:cond delay="5500"/>
                            </p:stCondLst>
                            <p:childTnLst>
                              <p:par>
                                <p:cTn id="55" presetID="22" presetClass="entr" presetSubtype="4" fill="hold" nodeType="afterEffect">
                                  <p:stCondLst>
                                    <p:cond delay="0"/>
                                  </p:stCondLst>
                                  <p:childTnLst>
                                    <p:set>
                                      <p:cBhvr>
                                        <p:cTn id="56" dur="1" fill="hold">
                                          <p:stCondLst>
                                            <p:cond delay="0"/>
                                          </p:stCondLst>
                                        </p:cTn>
                                        <p:tgtEl>
                                          <p:spTgt spid="203"/>
                                        </p:tgtEl>
                                        <p:attrNameLst>
                                          <p:attrName>style.visibility</p:attrName>
                                        </p:attrNameLst>
                                      </p:cBhvr>
                                      <p:to>
                                        <p:strVal val="visible"/>
                                      </p:to>
                                    </p:set>
                                    <p:animEffect transition="in" filter="wipe(down)">
                                      <p:cBhvr>
                                        <p:cTn id="57" dur="500"/>
                                        <p:tgtEl>
                                          <p:spTgt spid="203"/>
                                        </p:tgtEl>
                                      </p:cBhvr>
                                    </p:animEffect>
                                  </p:childTnLst>
                                </p:cTn>
                              </p:par>
                            </p:childTnLst>
                          </p:cTn>
                        </p:par>
                        <p:par>
                          <p:cTn id="58" fill="hold">
                            <p:stCondLst>
                              <p:cond delay="6000"/>
                            </p:stCondLst>
                            <p:childTnLst>
                              <p:par>
                                <p:cTn id="59" presetID="22" presetClass="entr" presetSubtype="1" fill="hold" grpId="0" nodeType="after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childTnLst>
                          </p:cTn>
                        </p:par>
                        <p:par>
                          <p:cTn id="62" fill="hold">
                            <p:stCondLst>
                              <p:cond delay="6500"/>
                            </p:stCondLst>
                            <p:childTnLst>
                              <p:par>
                                <p:cTn id="63" presetID="2" presetClass="entr" presetSubtype="4" fill="hold" grpId="0" nodeType="afterEffect">
                                  <p:stCondLst>
                                    <p:cond delay="0"/>
                                  </p:stCondLst>
                                  <p:childTnLst>
                                    <p:set>
                                      <p:cBhvr>
                                        <p:cTn id="64" dur="1" fill="hold">
                                          <p:stCondLst>
                                            <p:cond delay="0"/>
                                          </p:stCondLst>
                                        </p:cTn>
                                        <p:tgtEl>
                                          <p:spTgt spid="127"/>
                                        </p:tgtEl>
                                        <p:attrNameLst>
                                          <p:attrName>style.visibility</p:attrName>
                                        </p:attrNameLst>
                                      </p:cBhvr>
                                      <p:to>
                                        <p:strVal val="visible"/>
                                      </p:to>
                                    </p:set>
                                    <p:anim calcmode="lin" valueType="num">
                                      <p:cBhvr additive="base">
                                        <p:cTn id="65" dur="500" fill="hold"/>
                                        <p:tgtEl>
                                          <p:spTgt spid="127"/>
                                        </p:tgtEl>
                                        <p:attrNameLst>
                                          <p:attrName>ppt_x</p:attrName>
                                        </p:attrNameLst>
                                      </p:cBhvr>
                                      <p:tavLst>
                                        <p:tav tm="0">
                                          <p:val>
                                            <p:strVal val="#ppt_x"/>
                                          </p:val>
                                        </p:tav>
                                        <p:tav tm="100000">
                                          <p:val>
                                            <p:strVal val="#ppt_x"/>
                                          </p:val>
                                        </p:tav>
                                      </p:tavLst>
                                    </p:anim>
                                    <p:anim calcmode="lin" valueType="num">
                                      <p:cBhvr additive="base">
                                        <p:cTn id="66" dur="500" fill="hold"/>
                                        <p:tgtEl>
                                          <p:spTgt spid="127"/>
                                        </p:tgtEl>
                                        <p:attrNameLst>
                                          <p:attrName>ppt_y</p:attrName>
                                        </p:attrNameLst>
                                      </p:cBhvr>
                                      <p:tavLst>
                                        <p:tav tm="0">
                                          <p:val>
                                            <p:strVal val="1+#ppt_h/2"/>
                                          </p:val>
                                        </p:tav>
                                        <p:tav tm="100000">
                                          <p:val>
                                            <p:strVal val="#ppt_y"/>
                                          </p:val>
                                        </p:tav>
                                      </p:tavLst>
                                    </p:anim>
                                  </p:childTnLst>
                                </p:cTn>
                              </p:par>
                            </p:childTnLst>
                          </p:cTn>
                        </p:par>
                        <p:par>
                          <p:cTn id="67" fill="hold">
                            <p:stCondLst>
                              <p:cond delay="7000"/>
                            </p:stCondLst>
                            <p:childTnLst>
                              <p:par>
                                <p:cTn id="68" presetID="22" presetClass="entr" presetSubtype="4" fill="hold" grpId="0" nodeType="after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down)">
                                      <p:cBhvr>
                                        <p:cTn id="70" dur="500"/>
                                        <p:tgtEl>
                                          <p:spTgt spid="7"/>
                                        </p:tgtEl>
                                      </p:cBhvr>
                                    </p:animEffect>
                                  </p:childTnLst>
                                </p:cTn>
                              </p:par>
                            </p:childTnLst>
                          </p:cTn>
                        </p:par>
                        <p:par>
                          <p:cTn id="71" fill="hold">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childTnLst>
                                </p:cTn>
                              </p:par>
                            </p:childTnLst>
                          </p:cTn>
                        </p:par>
                        <p:par>
                          <p:cTn id="76" fill="hold">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107"/>
                                        </p:tgtEl>
                                        <p:attrNameLst>
                                          <p:attrName>style.visibility</p:attrName>
                                        </p:attrNameLst>
                                      </p:cBhvr>
                                      <p:to>
                                        <p:strVal val="visible"/>
                                      </p:to>
                                    </p:set>
                                    <p:anim calcmode="lin" valueType="num">
                                      <p:cBhvr>
                                        <p:cTn id="79" dur="500" fill="hold"/>
                                        <p:tgtEl>
                                          <p:spTgt spid="107"/>
                                        </p:tgtEl>
                                        <p:attrNameLst>
                                          <p:attrName>ppt_w</p:attrName>
                                        </p:attrNameLst>
                                      </p:cBhvr>
                                      <p:tavLst>
                                        <p:tav tm="0">
                                          <p:val>
                                            <p:fltVal val="0"/>
                                          </p:val>
                                        </p:tav>
                                        <p:tav tm="100000">
                                          <p:val>
                                            <p:strVal val="#ppt_w"/>
                                          </p:val>
                                        </p:tav>
                                      </p:tavLst>
                                    </p:anim>
                                    <p:anim calcmode="lin" valueType="num">
                                      <p:cBhvr>
                                        <p:cTn id="80" dur="500" fill="hold"/>
                                        <p:tgtEl>
                                          <p:spTgt spid="107"/>
                                        </p:tgtEl>
                                        <p:attrNameLst>
                                          <p:attrName>ppt_h</p:attrName>
                                        </p:attrNameLst>
                                      </p:cBhvr>
                                      <p:tavLst>
                                        <p:tav tm="0">
                                          <p:val>
                                            <p:fltVal val="0"/>
                                          </p:val>
                                        </p:tav>
                                        <p:tav tm="100000">
                                          <p:val>
                                            <p:strVal val="#ppt_h"/>
                                          </p:val>
                                        </p:tav>
                                      </p:tavLst>
                                    </p:anim>
                                  </p:childTnLst>
                                </p:cTn>
                              </p:par>
                            </p:childTnLst>
                          </p:cTn>
                        </p:par>
                        <p:par>
                          <p:cTn id="81" fill="hold">
                            <p:stCondLst>
                              <p:cond delay="8500"/>
                            </p:stCondLst>
                            <p:childTnLst>
                              <p:par>
                                <p:cTn id="82" presetID="22" presetClass="entr" presetSubtype="4" fill="hold" nodeType="after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wipe(down)">
                                      <p:cBhvr>
                                        <p:cTn id="84" dur="500"/>
                                        <p:tgtEl>
                                          <p:spTgt spid="227"/>
                                        </p:tgtEl>
                                      </p:cBhvr>
                                    </p:animEffect>
                                  </p:childTnLst>
                                </p:cTn>
                              </p:par>
                            </p:childTnLst>
                          </p:cTn>
                        </p:par>
                        <p:par>
                          <p:cTn id="85" fill="hold">
                            <p:stCondLst>
                              <p:cond delay="9000"/>
                            </p:stCondLst>
                            <p:childTnLst>
                              <p:par>
                                <p:cTn id="86" presetID="22" presetClass="entr" presetSubtype="1" fill="hold" grpId="0" nodeType="afterEffect">
                                  <p:stCondLst>
                                    <p:cond delay="0"/>
                                  </p:stCondLst>
                                  <p:childTnLst>
                                    <p:set>
                                      <p:cBhvr>
                                        <p:cTn id="87" dur="1" fill="hold">
                                          <p:stCondLst>
                                            <p:cond delay="0"/>
                                          </p:stCondLst>
                                        </p:cTn>
                                        <p:tgtEl>
                                          <p:spTgt spid="114"/>
                                        </p:tgtEl>
                                        <p:attrNameLst>
                                          <p:attrName>style.visibility</p:attrName>
                                        </p:attrNameLst>
                                      </p:cBhvr>
                                      <p:to>
                                        <p:strVal val="visible"/>
                                      </p:to>
                                    </p:set>
                                    <p:animEffect transition="in" filter="wipe(up)">
                                      <p:cBhvr>
                                        <p:cTn id="88" dur="500"/>
                                        <p:tgtEl>
                                          <p:spTgt spid="114"/>
                                        </p:tgtEl>
                                      </p:cBhvr>
                                    </p:animEffect>
                                  </p:childTnLst>
                                </p:cTn>
                              </p:par>
                            </p:childTnLst>
                          </p:cTn>
                        </p:par>
                        <p:par>
                          <p:cTn id="89" fill="hold">
                            <p:stCondLst>
                              <p:cond delay="9500"/>
                            </p:stCondLst>
                            <p:childTnLst>
                              <p:par>
                                <p:cTn id="90" presetID="2" presetClass="entr" presetSubtype="4" fill="hold" grpId="0" nodeType="afterEffect">
                                  <p:stCondLst>
                                    <p:cond delay="0"/>
                                  </p:stCondLst>
                                  <p:childTnLst>
                                    <p:set>
                                      <p:cBhvr>
                                        <p:cTn id="91" dur="1" fill="hold">
                                          <p:stCondLst>
                                            <p:cond delay="0"/>
                                          </p:stCondLst>
                                        </p:cTn>
                                        <p:tgtEl>
                                          <p:spTgt spid="128"/>
                                        </p:tgtEl>
                                        <p:attrNameLst>
                                          <p:attrName>style.visibility</p:attrName>
                                        </p:attrNameLst>
                                      </p:cBhvr>
                                      <p:to>
                                        <p:strVal val="visible"/>
                                      </p:to>
                                    </p:set>
                                    <p:anim calcmode="lin" valueType="num">
                                      <p:cBhvr additive="base">
                                        <p:cTn id="92" dur="500" fill="hold"/>
                                        <p:tgtEl>
                                          <p:spTgt spid="128"/>
                                        </p:tgtEl>
                                        <p:attrNameLst>
                                          <p:attrName>ppt_x</p:attrName>
                                        </p:attrNameLst>
                                      </p:cBhvr>
                                      <p:tavLst>
                                        <p:tav tm="0">
                                          <p:val>
                                            <p:strVal val="#ppt_x"/>
                                          </p:val>
                                        </p:tav>
                                        <p:tav tm="100000">
                                          <p:val>
                                            <p:strVal val="#ppt_x"/>
                                          </p:val>
                                        </p:tav>
                                      </p:tavLst>
                                    </p:anim>
                                    <p:anim calcmode="lin" valueType="num">
                                      <p:cBhvr additive="base">
                                        <p:cTn id="93" dur="500" fill="hold"/>
                                        <p:tgtEl>
                                          <p:spTgt spid="128"/>
                                        </p:tgtEl>
                                        <p:attrNameLst>
                                          <p:attrName>ppt_y</p:attrName>
                                        </p:attrNameLst>
                                      </p:cBhvr>
                                      <p:tavLst>
                                        <p:tav tm="0">
                                          <p:val>
                                            <p:strVal val="1+#ppt_h/2"/>
                                          </p:val>
                                        </p:tav>
                                        <p:tav tm="100000">
                                          <p:val>
                                            <p:strVal val="#ppt_y"/>
                                          </p:val>
                                        </p:tav>
                                      </p:tavLst>
                                    </p:anim>
                                  </p:childTnLst>
                                </p:cTn>
                              </p:par>
                            </p:childTnLst>
                          </p:cTn>
                        </p:par>
                        <p:par>
                          <p:cTn id="94" fill="hold">
                            <p:stCondLst>
                              <p:cond delay="10000"/>
                            </p:stCondLst>
                            <p:childTnLst>
                              <p:par>
                                <p:cTn id="95" presetID="22" presetClass="entr" presetSubtype="4" fill="hold" grpId="0" nodeType="after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00"/>
                                        <p:tgtEl>
                                          <p:spTgt spid="12"/>
                                        </p:tgtEl>
                                      </p:cBhvr>
                                    </p:animEffect>
                                  </p:childTnLst>
                                </p:cTn>
                              </p:par>
                            </p:childTnLst>
                          </p:cTn>
                        </p:par>
                        <p:par>
                          <p:cTn id="98" fill="hold">
                            <p:stCondLst>
                              <p:cond delay="10500"/>
                            </p:stCondLst>
                            <p:childTnLst>
                              <p:par>
                                <p:cTn id="99" presetID="23" presetClass="entr" presetSubtype="16"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p:cTn id="101" dur="500" fill="hold"/>
                                        <p:tgtEl>
                                          <p:spTgt spid="39"/>
                                        </p:tgtEl>
                                        <p:attrNameLst>
                                          <p:attrName>ppt_w</p:attrName>
                                        </p:attrNameLst>
                                      </p:cBhvr>
                                      <p:tavLst>
                                        <p:tav tm="0">
                                          <p:val>
                                            <p:fltVal val="0"/>
                                          </p:val>
                                        </p:tav>
                                        <p:tav tm="100000">
                                          <p:val>
                                            <p:strVal val="#ppt_w"/>
                                          </p:val>
                                        </p:tav>
                                      </p:tavLst>
                                    </p:anim>
                                    <p:anim calcmode="lin" valueType="num">
                                      <p:cBhvr>
                                        <p:cTn id="102" dur="500" fill="hold"/>
                                        <p:tgtEl>
                                          <p:spTgt spid="39"/>
                                        </p:tgtEl>
                                        <p:attrNameLst>
                                          <p:attrName>ppt_h</p:attrName>
                                        </p:attrNameLst>
                                      </p:cBhvr>
                                      <p:tavLst>
                                        <p:tav tm="0">
                                          <p:val>
                                            <p:fltVal val="0"/>
                                          </p:val>
                                        </p:tav>
                                        <p:tav tm="100000">
                                          <p:val>
                                            <p:strVal val="#ppt_h"/>
                                          </p:val>
                                        </p:tav>
                                      </p:tavLst>
                                    </p:anim>
                                  </p:childTnLst>
                                </p:cTn>
                              </p:par>
                            </p:childTnLst>
                          </p:cTn>
                        </p:par>
                        <p:par>
                          <p:cTn id="103" fill="hold">
                            <p:stCondLst>
                              <p:cond delay="11000"/>
                            </p:stCondLst>
                            <p:childTnLst>
                              <p:par>
                                <p:cTn id="104" presetID="23" presetClass="entr" presetSubtype="16" fill="hold" grpId="0" nodeType="afterEffect">
                                  <p:stCondLst>
                                    <p:cond delay="0"/>
                                  </p:stCondLst>
                                  <p:childTnLst>
                                    <p:set>
                                      <p:cBhvr>
                                        <p:cTn id="105" dur="1" fill="hold">
                                          <p:stCondLst>
                                            <p:cond delay="0"/>
                                          </p:stCondLst>
                                        </p:cTn>
                                        <p:tgtEl>
                                          <p:spTgt spid="109"/>
                                        </p:tgtEl>
                                        <p:attrNameLst>
                                          <p:attrName>style.visibility</p:attrName>
                                        </p:attrNameLst>
                                      </p:cBhvr>
                                      <p:to>
                                        <p:strVal val="visible"/>
                                      </p:to>
                                    </p:set>
                                    <p:anim calcmode="lin" valueType="num">
                                      <p:cBhvr>
                                        <p:cTn id="106" dur="500" fill="hold"/>
                                        <p:tgtEl>
                                          <p:spTgt spid="109"/>
                                        </p:tgtEl>
                                        <p:attrNameLst>
                                          <p:attrName>ppt_w</p:attrName>
                                        </p:attrNameLst>
                                      </p:cBhvr>
                                      <p:tavLst>
                                        <p:tav tm="0">
                                          <p:val>
                                            <p:fltVal val="0"/>
                                          </p:val>
                                        </p:tav>
                                        <p:tav tm="100000">
                                          <p:val>
                                            <p:strVal val="#ppt_w"/>
                                          </p:val>
                                        </p:tav>
                                      </p:tavLst>
                                    </p:anim>
                                    <p:anim calcmode="lin" valueType="num">
                                      <p:cBhvr>
                                        <p:cTn id="107" dur="500" fill="hold"/>
                                        <p:tgtEl>
                                          <p:spTgt spid="109"/>
                                        </p:tgtEl>
                                        <p:attrNameLst>
                                          <p:attrName>ppt_h</p:attrName>
                                        </p:attrNameLst>
                                      </p:cBhvr>
                                      <p:tavLst>
                                        <p:tav tm="0">
                                          <p:val>
                                            <p:fltVal val="0"/>
                                          </p:val>
                                        </p:tav>
                                        <p:tav tm="100000">
                                          <p:val>
                                            <p:strVal val="#ppt_h"/>
                                          </p:val>
                                        </p:tav>
                                      </p:tavLst>
                                    </p:anim>
                                  </p:childTnLst>
                                </p:cTn>
                              </p:par>
                            </p:childTnLst>
                          </p:cTn>
                        </p:par>
                        <p:par>
                          <p:cTn id="108" fill="hold">
                            <p:stCondLst>
                              <p:cond delay="11500"/>
                            </p:stCondLst>
                            <p:childTnLst>
                              <p:par>
                                <p:cTn id="109" presetID="22" presetClass="entr" presetSubtype="4" fill="hold" nodeType="afterEffect">
                                  <p:stCondLst>
                                    <p:cond delay="0"/>
                                  </p:stCondLst>
                                  <p:childTnLst>
                                    <p:set>
                                      <p:cBhvr>
                                        <p:cTn id="110" dur="1" fill="hold">
                                          <p:stCondLst>
                                            <p:cond delay="0"/>
                                          </p:stCondLst>
                                        </p:cTn>
                                        <p:tgtEl>
                                          <p:spTgt spid="219"/>
                                        </p:tgtEl>
                                        <p:attrNameLst>
                                          <p:attrName>style.visibility</p:attrName>
                                        </p:attrNameLst>
                                      </p:cBhvr>
                                      <p:to>
                                        <p:strVal val="visible"/>
                                      </p:to>
                                    </p:set>
                                    <p:animEffect transition="in" filter="wipe(down)">
                                      <p:cBhvr>
                                        <p:cTn id="111" dur="500"/>
                                        <p:tgtEl>
                                          <p:spTgt spid="219"/>
                                        </p:tgtEl>
                                      </p:cBhvr>
                                    </p:animEffect>
                                  </p:childTnLst>
                                </p:cTn>
                              </p:par>
                            </p:childTnLst>
                          </p:cTn>
                        </p:par>
                        <p:par>
                          <p:cTn id="112" fill="hold">
                            <p:stCondLst>
                              <p:cond delay="12000"/>
                            </p:stCondLst>
                            <p:childTnLst>
                              <p:par>
                                <p:cTn id="113" presetID="22" presetClass="entr" presetSubtype="1" fill="hold" grpId="0" nodeType="afterEffect">
                                  <p:stCondLst>
                                    <p:cond delay="0"/>
                                  </p:stCondLst>
                                  <p:childTnLst>
                                    <p:set>
                                      <p:cBhvr>
                                        <p:cTn id="114" dur="1" fill="hold">
                                          <p:stCondLst>
                                            <p:cond delay="0"/>
                                          </p:stCondLst>
                                        </p:cTn>
                                        <p:tgtEl>
                                          <p:spTgt spid="115"/>
                                        </p:tgtEl>
                                        <p:attrNameLst>
                                          <p:attrName>style.visibility</p:attrName>
                                        </p:attrNameLst>
                                      </p:cBhvr>
                                      <p:to>
                                        <p:strVal val="visible"/>
                                      </p:to>
                                    </p:set>
                                    <p:animEffect transition="in" filter="wipe(up)">
                                      <p:cBhvr>
                                        <p:cTn id="115" dur="500"/>
                                        <p:tgtEl>
                                          <p:spTgt spid="115"/>
                                        </p:tgtEl>
                                      </p:cBhvr>
                                    </p:animEffect>
                                  </p:childTnLst>
                                </p:cTn>
                              </p:par>
                            </p:childTnLst>
                          </p:cTn>
                        </p:par>
                        <p:par>
                          <p:cTn id="116" fill="hold">
                            <p:stCondLst>
                              <p:cond delay="12500"/>
                            </p:stCondLst>
                            <p:childTnLst>
                              <p:par>
                                <p:cTn id="117" presetID="2" presetClass="entr" presetSubtype="4" fill="hold" grpId="0" nodeType="afterEffect">
                                  <p:stCondLst>
                                    <p:cond delay="0"/>
                                  </p:stCondLst>
                                  <p:childTnLst>
                                    <p:set>
                                      <p:cBhvr>
                                        <p:cTn id="118" dur="1" fill="hold">
                                          <p:stCondLst>
                                            <p:cond delay="0"/>
                                          </p:stCondLst>
                                        </p:cTn>
                                        <p:tgtEl>
                                          <p:spTgt spid="129"/>
                                        </p:tgtEl>
                                        <p:attrNameLst>
                                          <p:attrName>style.visibility</p:attrName>
                                        </p:attrNameLst>
                                      </p:cBhvr>
                                      <p:to>
                                        <p:strVal val="visible"/>
                                      </p:to>
                                    </p:set>
                                    <p:anim calcmode="lin" valueType="num">
                                      <p:cBhvr additive="base">
                                        <p:cTn id="119" dur="500" fill="hold"/>
                                        <p:tgtEl>
                                          <p:spTgt spid="129"/>
                                        </p:tgtEl>
                                        <p:attrNameLst>
                                          <p:attrName>ppt_x</p:attrName>
                                        </p:attrNameLst>
                                      </p:cBhvr>
                                      <p:tavLst>
                                        <p:tav tm="0">
                                          <p:val>
                                            <p:strVal val="#ppt_x"/>
                                          </p:val>
                                        </p:tav>
                                        <p:tav tm="100000">
                                          <p:val>
                                            <p:strVal val="#ppt_x"/>
                                          </p:val>
                                        </p:tav>
                                      </p:tavLst>
                                    </p:anim>
                                    <p:anim calcmode="lin" valueType="num">
                                      <p:cBhvr additive="base">
                                        <p:cTn id="120" dur="500" fill="hold"/>
                                        <p:tgtEl>
                                          <p:spTgt spid="129"/>
                                        </p:tgtEl>
                                        <p:attrNameLst>
                                          <p:attrName>ppt_y</p:attrName>
                                        </p:attrNameLst>
                                      </p:cBhvr>
                                      <p:tavLst>
                                        <p:tav tm="0">
                                          <p:val>
                                            <p:strVal val="1+#ppt_h/2"/>
                                          </p:val>
                                        </p:tav>
                                        <p:tav tm="100000">
                                          <p:val>
                                            <p:strVal val="#ppt_y"/>
                                          </p:val>
                                        </p:tav>
                                      </p:tavLst>
                                    </p:anim>
                                  </p:childTnLst>
                                </p:cTn>
                              </p:par>
                            </p:childTnLst>
                          </p:cTn>
                        </p:par>
                        <p:par>
                          <p:cTn id="121" fill="hold">
                            <p:stCondLst>
                              <p:cond delay="13000"/>
                            </p:stCondLst>
                            <p:childTnLst>
                              <p:par>
                                <p:cTn id="122" presetID="22" presetClass="entr" presetSubtype="4" fill="hold" grpId="0" nodeType="afterEffect">
                                  <p:stCondLst>
                                    <p:cond delay="0"/>
                                  </p:stCondLst>
                                  <p:childTnLst>
                                    <p:set>
                                      <p:cBhvr>
                                        <p:cTn id="123" dur="1" fill="hold">
                                          <p:stCondLst>
                                            <p:cond delay="0"/>
                                          </p:stCondLst>
                                        </p:cTn>
                                        <p:tgtEl>
                                          <p:spTgt spid="31"/>
                                        </p:tgtEl>
                                        <p:attrNameLst>
                                          <p:attrName>style.visibility</p:attrName>
                                        </p:attrNameLst>
                                      </p:cBhvr>
                                      <p:to>
                                        <p:strVal val="visible"/>
                                      </p:to>
                                    </p:set>
                                    <p:animEffect transition="in" filter="wipe(down)">
                                      <p:cBhvr>
                                        <p:cTn id="124" dur="500"/>
                                        <p:tgtEl>
                                          <p:spTgt spid="31"/>
                                        </p:tgtEl>
                                      </p:cBhvr>
                                    </p:animEffect>
                                  </p:childTnLst>
                                </p:cTn>
                              </p:par>
                            </p:childTnLst>
                          </p:cTn>
                        </p:par>
                        <p:par>
                          <p:cTn id="125" fill="hold">
                            <p:stCondLst>
                              <p:cond delay="13500"/>
                            </p:stCondLst>
                            <p:childTnLst>
                              <p:par>
                                <p:cTn id="126" presetID="23"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 calcmode="lin" valueType="num">
                                      <p:cBhvr>
                                        <p:cTn id="128" dur="500" fill="hold"/>
                                        <p:tgtEl>
                                          <p:spTgt spid="40"/>
                                        </p:tgtEl>
                                        <p:attrNameLst>
                                          <p:attrName>ppt_w</p:attrName>
                                        </p:attrNameLst>
                                      </p:cBhvr>
                                      <p:tavLst>
                                        <p:tav tm="0">
                                          <p:val>
                                            <p:fltVal val="0"/>
                                          </p:val>
                                        </p:tav>
                                        <p:tav tm="100000">
                                          <p:val>
                                            <p:strVal val="#ppt_w"/>
                                          </p:val>
                                        </p:tav>
                                      </p:tavLst>
                                    </p:anim>
                                    <p:anim calcmode="lin" valueType="num">
                                      <p:cBhvr>
                                        <p:cTn id="129" dur="500" fill="hold"/>
                                        <p:tgtEl>
                                          <p:spTgt spid="40"/>
                                        </p:tgtEl>
                                        <p:attrNameLst>
                                          <p:attrName>ppt_h</p:attrName>
                                        </p:attrNameLst>
                                      </p:cBhvr>
                                      <p:tavLst>
                                        <p:tav tm="0">
                                          <p:val>
                                            <p:fltVal val="0"/>
                                          </p:val>
                                        </p:tav>
                                        <p:tav tm="100000">
                                          <p:val>
                                            <p:strVal val="#ppt_h"/>
                                          </p:val>
                                        </p:tav>
                                      </p:tavLst>
                                    </p:anim>
                                  </p:childTnLst>
                                </p:cTn>
                              </p:par>
                            </p:childTnLst>
                          </p:cTn>
                        </p:par>
                        <p:par>
                          <p:cTn id="130" fill="hold">
                            <p:stCondLst>
                              <p:cond delay="14000"/>
                            </p:stCondLst>
                            <p:childTnLst>
                              <p:par>
                                <p:cTn id="131" presetID="23" presetClass="entr" presetSubtype="16" fill="hold" grpId="0" nodeType="afterEffect">
                                  <p:stCondLst>
                                    <p:cond delay="0"/>
                                  </p:stCondLst>
                                  <p:childTnLst>
                                    <p:set>
                                      <p:cBhvr>
                                        <p:cTn id="132" dur="1" fill="hold">
                                          <p:stCondLst>
                                            <p:cond delay="0"/>
                                          </p:stCondLst>
                                        </p:cTn>
                                        <p:tgtEl>
                                          <p:spTgt spid="110"/>
                                        </p:tgtEl>
                                        <p:attrNameLst>
                                          <p:attrName>style.visibility</p:attrName>
                                        </p:attrNameLst>
                                      </p:cBhvr>
                                      <p:to>
                                        <p:strVal val="visible"/>
                                      </p:to>
                                    </p:set>
                                    <p:anim calcmode="lin" valueType="num">
                                      <p:cBhvr>
                                        <p:cTn id="133" dur="500" fill="hold"/>
                                        <p:tgtEl>
                                          <p:spTgt spid="110"/>
                                        </p:tgtEl>
                                        <p:attrNameLst>
                                          <p:attrName>ppt_w</p:attrName>
                                        </p:attrNameLst>
                                      </p:cBhvr>
                                      <p:tavLst>
                                        <p:tav tm="0">
                                          <p:val>
                                            <p:fltVal val="0"/>
                                          </p:val>
                                        </p:tav>
                                        <p:tav tm="100000">
                                          <p:val>
                                            <p:strVal val="#ppt_w"/>
                                          </p:val>
                                        </p:tav>
                                      </p:tavLst>
                                    </p:anim>
                                    <p:anim calcmode="lin" valueType="num">
                                      <p:cBhvr>
                                        <p:cTn id="134" dur="500" fill="hold"/>
                                        <p:tgtEl>
                                          <p:spTgt spid="110"/>
                                        </p:tgtEl>
                                        <p:attrNameLst>
                                          <p:attrName>ppt_h</p:attrName>
                                        </p:attrNameLst>
                                      </p:cBhvr>
                                      <p:tavLst>
                                        <p:tav tm="0">
                                          <p:val>
                                            <p:fltVal val="0"/>
                                          </p:val>
                                        </p:tav>
                                        <p:tav tm="100000">
                                          <p:val>
                                            <p:strVal val="#ppt_h"/>
                                          </p:val>
                                        </p:tav>
                                      </p:tavLst>
                                    </p:anim>
                                  </p:childTnLst>
                                </p:cTn>
                              </p:par>
                            </p:childTnLst>
                          </p:cTn>
                        </p:par>
                        <p:par>
                          <p:cTn id="135" fill="hold">
                            <p:stCondLst>
                              <p:cond delay="14500"/>
                            </p:stCondLst>
                            <p:childTnLst>
                              <p:par>
                                <p:cTn id="136" presetID="22" presetClass="entr" presetSubtype="4" fill="hold" nodeType="afterEffect">
                                  <p:stCondLst>
                                    <p:cond delay="0"/>
                                  </p:stCondLst>
                                  <p:childTnLst>
                                    <p:set>
                                      <p:cBhvr>
                                        <p:cTn id="137" dur="1" fill="hold">
                                          <p:stCondLst>
                                            <p:cond delay="0"/>
                                          </p:stCondLst>
                                        </p:cTn>
                                        <p:tgtEl>
                                          <p:spTgt spid="222"/>
                                        </p:tgtEl>
                                        <p:attrNameLst>
                                          <p:attrName>style.visibility</p:attrName>
                                        </p:attrNameLst>
                                      </p:cBhvr>
                                      <p:to>
                                        <p:strVal val="visible"/>
                                      </p:to>
                                    </p:set>
                                    <p:animEffect transition="in" filter="wipe(down)">
                                      <p:cBhvr>
                                        <p:cTn id="138" dur="500"/>
                                        <p:tgtEl>
                                          <p:spTgt spid="222"/>
                                        </p:tgtEl>
                                      </p:cBhvr>
                                    </p:animEffect>
                                  </p:childTnLst>
                                </p:cTn>
                              </p:par>
                            </p:childTnLst>
                          </p:cTn>
                        </p:par>
                        <p:par>
                          <p:cTn id="139" fill="hold">
                            <p:stCondLst>
                              <p:cond delay="15000"/>
                            </p:stCondLst>
                            <p:childTnLst>
                              <p:par>
                                <p:cTn id="140" presetID="22" presetClass="entr" presetSubtype="1" fill="hold" grpId="0" nodeType="afterEffect">
                                  <p:stCondLst>
                                    <p:cond delay="0"/>
                                  </p:stCondLst>
                                  <p:childTnLst>
                                    <p:set>
                                      <p:cBhvr>
                                        <p:cTn id="141" dur="1" fill="hold">
                                          <p:stCondLst>
                                            <p:cond delay="0"/>
                                          </p:stCondLst>
                                        </p:cTn>
                                        <p:tgtEl>
                                          <p:spTgt spid="116"/>
                                        </p:tgtEl>
                                        <p:attrNameLst>
                                          <p:attrName>style.visibility</p:attrName>
                                        </p:attrNameLst>
                                      </p:cBhvr>
                                      <p:to>
                                        <p:strVal val="visible"/>
                                      </p:to>
                                    </p:set>
                                    <p:animEffect transition="in" filter="wipe(up)">
                                      <p:cBhvr>
                                        <p:cTn id="142" dur="500"/>
                                        <p:tgtEl>
                                          <p:spTgt spid="116"/>
                                        </p:tgtEl>
                                      </p:cBhvr>
                                    </p:animEffect>
                                  </p:childTnLst>
                                </p:cTn>
                              </p:par>
                            </p:childTnLst>
                          </p:cTn>
                        </p:par>
                        <p:par>
                          <p:cTn id="143" fill="hold">
                            <p:stCondLst>
                              <p:cond delay="15500"/>
                            </p:stCondLst>
                            <p:childTnLst>
                              <p:par>
                                <p:cTn id="144" presetID="2" presetClass="entr" presetSubtype="4" fill="hold" grpId="0" nodeType="afterEffect">
                                  <p:stCondLst>
                                    <p:cond delay="0"/>
                                  </p:stCondLst>
                                  <p:childTnLst>
                                    <p:set>
                                      <p:cBhvr>
                                        <p:cTn id="145" dur="1" fill="hold">
                                          <p:stCondLst>
                                            <p:cond delay="0"/>
                                          </p:stCondLst>
                                        </p:cTn>
                                        <p:tgtEl>
                                          <p:spTgt spid="122"/>
                                        </p:tgtEl>
                                        <p:attrNameLst>
                                          <p:attrName>style.visibility</p:attrName>
                                        </p:attrNameLst>
                                      </p:cBhvr>
                                      <p:to>
                                        <p:strVal val="visible"/>
                                      </p:to>
                                    </p:set>
                                    <p:anim calcmode="lin" valueType="num">
                                      <p:cBhvr additive="base">
                                        <p:cTn id="146" dur="500" fill="hold"/>
                                        <p:tgtEl>
                                          <p:spTgt spid="122"/>
                                        </p:tgtEl>
                                        <p:attrNameLst>
                                          <p:attrName>ppt_x</p:attrName>
                                        </p:attrNameLst>
                                      </p:cBhvr>
                                      <p:tavLst>
                                        <p:tav tm="0">
                                          <p:val>
                                            <p:strVal val="#ppt_x"/>
                                          </p:val>
                                        </p:tav>
                                        <p:tav tm="100000">
                                          <p:val>
                                            <p:strVal val="#ppt_x"/>
                                          </p:val>
                                        </p:tav>
                                      </p:tavLst>
                                    </p:anim>
                                    <p:anim calcmode="lin" valueType="num">
                                      <p:cBhvr additive="base">
                                        <p:cTn id="147" dur="500" fill="hold"/>
                                        <p:tgtEl>
                                          <p:spTgt spid="122"/>
                                        </p:tgtEl>
                                        <p:attrNameLst>
                                          <p:attrName>ppt_y</p:attrName>
                                        </p:attrNameLst>
                                      </p:cBhvr>
                                      <p:tavLst>
                                        <p:tav tm="0">
                                          <p:val>
                                            <p:strVal val="1+#ppt_h/2"/>
                                          </p:val>
                                        </p:tav>
                                        <p:tav tm="100000">
                                          <p:val>
                                            <p:strVal val="#ppt_y"/>
                                          </p:val>
                                        </p:tav>
                                      </p:tavLst>
                                    </p:anim>
                                  </p:childTnLst>
                                </p:cTn>
                              </p:par>
                            </p:childTnLst>
                          </p:cTn>
                        </p:par>
                        <p:par>
                          <p:cTn id="148" fill="hold">
                            <p:stCondLst>
                              <p:cond delay="16000"/>
                            </p:stCondLst>
                            <p:childTnLst>
                              <p:par>
                                <p:cTn id="149" presetID="22" presetClass="entr" presetSubtype="4" fill="hold" grpId="0" nodeType="afterEffect">
                                  <p:stCondLst>
                                    <p:cond delay="0"/>
                                  </p:stCondLst>
                                  <p:childTnLst>
                                    <p:set>
                                      <p:cBhvr>
                                        <p:cTn id="150" dur="1" fill="hold">
                                          <p:stCondLst>
                                            <p:cond delay="0"/>
                                          </p:stCondLst>
                                        </p:cTn>
                                        <p:tgtEl>
                                          <p:spTgt spid="34"/>
                                        </p:tgtEl>
                                        <p:attrNameLst>
                                          <p:attrName>style.visibility</p:attrName>
                                        </p:attrNameLst>
                                      </p:cBhvr>
                                      <p:to>
                                        <p:strVal val="visible"/>
                                      </p:to>
                                    </p:set>
                                    <p:animEffect transition="in" filter="wipe(down)">
                                      <p:cBhvr>
                                        <p:cTn id="151" dur="500"/>
                                        <p:tgtEl>
                                          <p:spTgt spid="34"/>
                                        </p:tgtEl>
                                      </p:cBhvr>
                                    </p:animEffect>
                                  </p:childTnLst>
                                </p:cTn>
                              </p:par>
                            </p:childTnLst>
                          </p:cTn>
                        </p:par>
                        <p:par>
                          <p:cTn id="152" fill="hold">
                            <p:stCondLst>
                              <p:cond delay="16500"/>
                            </p:stCondLst>
                            <p:childTnLst>
                              <p:par>
                                <p:cTn id="153" presetID="23" presetClass="entr" presetSubtype="16" fill="hold" grpId="0" nodeType="afterEffect">
                                  <p:stCondLst>
                                    <p:cond delay="0"/>
                                  </p:stCondLst>
                                  <p:childTnLst>
                                    <p:set>
                                      <p:cBhvr>
                                        <p:cTn id="154" dur="1" fill="hold">
                                          <p:stCondLst>
                                            <p:cond delay="0"/>
                                          </p:stCondLst>
                                        </p:cTn>
                                        <p:tgtEl>
                                          <p:spTgt spid="41"/>
                                        </p:tgtEl>
                                        <p:attrNameLst>
                                          <p:attrName>style.visibility</p:attrName>
                                        </p:attrNameLst>
                                      </p:cBhvr>
                                      <p:to>
                                        <p:strVal val="visible"/>
                                      </p:to>
                                    </p:set>
                                    <p:anim calcmode="lin" valueType="num">
                                      <p:cBhvr>
                                        <p:cTn id="155" dur="500" fill="hold"/>
                                        <p:tgtEl>
                                          <p:spTgt spid="41"/>
                                        </p:tgtEl>
                                        <p:attrNameLst>
                                          <p:attrName>ppt_w</p:attrName>
                                        </p:attrNameLst>
                                      </p:cBhvr>
                                      <p:tavLst>
                                        <p:tav tm="0">
                                          <p:val>
                                            <p:fltVal val="0"/>
                                          </p:val>
                                        </p:tav>
                                        <p:tav tm="100000">
                                          <p:val>
                                            <p:strVal val="#ppt_w"/>
                                          </p:val>
                                        </p:tav>
                                      </p:tavLst>
                                    </p:anim>
                                    <p:anim calcmode="lin" valueType="num">
                                      <p:cBhvr>
                                        <p:cTn id="156" dur="500" fill="hold"/>
                                        <p:tgtEl>
                                          <p:spTgt spid="41"/>
                                        </p:tgtEl>
                                        <p:attrNameLst>
                                          <p:attrName>ppt_h</p:attrName>
                                        </p:attrNameLst>
                                      </p:cBhvr>
                                      <p:tavLst>
                                        <p:tav tm="0">
                                          <p:val>
                                            <p:fltVal val="0"/>
                                          </p:val>
                                        </p:tav>
                                        <p:tav tm="100000">
                                          <p:val>
                                            <p:strVal val="#ppt_h"/>
                                          </p:val>
                                        </p:tav>
                                      </p:tavLst>
                                    </p:anim>
                                  </p:childTnLst>
                                </p:cTn>
                              </p:par>
                            </p:childTnLst>
                          </p:cTn>
                        </p:par>
                        <p:par>
                          <p:cTn id="157" fill="hold">
                            <p:stCondLst>
                              <p:cond delay="17000"/>
                            </p:stCondLst>
                            <p:childTnLst>
                              <p:par>
                                <p:cTn id="158" presetID="23" presetClass="entr" presetSubtype="16" fill="hold" grpId="0" nodeType="afterEffect">
                                  <p:stCondLst>
                                    <p:cond delay="0"/>
                                  </p:stCondLst>
                                  <p:childTnLst>
                                    <p:set>
                                      <p:cBhvr>
                                        <p:cTn id="159" dur="1" fill="hold">
                                          <p:stCondLst>
                                            <p:cond delay="0"/>
                                          </p:stCondLst>
                                        </p:cTn>
                                        <p:tgtEl>
                                          <p:spTgt spid="111"/>
                                        </p:tgtEl>
                                        <p:attrNameLst>
                                          <p:attrName>style.visibility</p:attrName>
                                        </p:attrNameLst>
                                      </p:cBhvr>
                                      <p:to>
                                        <p:strVal val="visible"/>
                                      </p:to>
                                    </p:set>
                                    <p:anim calcmode="lin" valueType="num">
                                      <p:cBhvr>
                                        <p:cTn id="160" dur="500" fill="hold"/>
                                        <p:tgtEl>
                                          <p:spTgt spid="111"/>
                                        </p:tgtEl>
                                        <p:attrNameLst>
                                          <p:attrName>ppt_w</p:attrName>
                                        </p:attrNameLst>
                                      </p:cBhvr>
                                      <p:tavLst>
                                        <p:tav tm="0">
                                          <p:val>
                                            <p:fltVal val="0"/>
                                          </p:val>
                                        </p:tav>
                                        <p:tav tm="100000">
                                          <p:val>
                                            <p:strVal val="#ppt_w"/>
                                          </p:val>
                                        </p:tav>
                                      </p:tavLst>
                                    </p:anim>
                                    <p:anim calcmode="lin" valueType="num">
                                      <p:cBhvr>
                                        <p:cTn id="161" dur="500" fill="hold"/>
                                        <p:tgtEl>
                                          <p:spTgt spid="111"/>
                                        </p:tgtEl>
                                        <p:attrNameLst>
                                          <p:attrName>ppt_h</p:attrName>
                                        </p:attrNameLst>
                                      </p:cBhvr>
                                      <p:tavLst>
                                        <p:tav tm="0">
                                          <p:val>
                                            <p:fltVal val="0"/>
                                          </p:val>
                                        </p:tav>
                                        <p:tav tm="100000">
                                          <p:val>
                                            <p:strVal val="#ppt_h"/>
                                          </p:val>
                                        </p:tav>
                                      </p:tavLst>
                                    </p:anim>
                                  </p:childTnLst>
                                </p:cTn>
                              </p:par>
                            </p:childTnLst>
                          </p:cTn>
                        </p:par>
                        <p:par>
                          <p:cTn id="162" fill="hold">
                            <p:stCondLst>
                              <p:cond delay="17500"/>
                            </p:stCondLst>
                            <p:childTnLst>
                              <p:par>
                                <p:cTn id="163" presetID="22" presetClass="entr" presetSubtype="4" fill="hold" nodeType="afterEffect">
                                  <p:stCondLst>
                                    <p:cond delay="0"/>
                                  </p:stCondLst>
                                  <p:childTnLst>
                                    <p:set>
                                      <p:cBhvr>
                                        <p:cTn id="164" dur="1" fill="hold">
                                          <p:stCondLst>
                                            <p:cond delay="0"/>
                                          </p:stCondLst>
                                        </p:cTn>
                                        <p:tgtEl>
                                          <p:spTgt spid="216"/>
                                        </p:tgtEl>
                                        <p:attrNameLst>
                                          <p:attrName>style.visibility</p:attrName>
                                        </p:attrNameLst>
                                      </p:cBhvr>
                                      <p:to>
                                        <p:strVal val="visible"/>
                                      </p:to>
                                    </p:set>
                                    <p:animEffect transition="in" filter="wipe(down)">
                                      <p:cBhvr>
                                        <p:cTn id="165" dur="500"/>
                                        <p:tgtEl>
                                          <p:spTgt spid="216"/>
                                        </p:tgtEl>
                                      </p:cBhvr>
                                    </p:animEffect>
                                  </p:childTnLst>
                                </p:cTn>
                              </p:par>
                            </p:childTnLst>
                          </p:cTn>
                        </p:par>
                        <p:par>
                          <p:cTn id="166" fill="hold">
                            <p:stCondLst>
                              <p:cond delay="18000"/>
                            </p:stCondLst>
                            <p:childTnLst>
                              <p:par>
                                <p:cTn id="167" presetID="22" presetClass="entr" presetSubtype="1" fill="hold" grpId="0" nodeType="afterEffect">
                                  <p:stCondLst>
                                    <p:cond delay="0"/>
                                  </p:stCondLst>
                                  <p:childTnLst>
                                    <p:set>
                                      <p:cBhvr>
                                        <p:cTn id="168" dur="1" fill="hold">
                                          <p:stCondLst>
                                            <p:cond delay="0"/>
                                          </p:stCondLst>
                                        </p:cTn>
                                        <p:tgtEl>
                                          <p:spTgt spid="117"/>
                                        </p:tgtEl>
                                        <p:attrNameLst>
                                          <p:attrName>style.visibility</p:attrName>
                                        </p:attrNameLst>
                                      </p:cBhvr>
                                      <p:to>
                                        <p:strVal val="visible"/>
                                      </p:to>
                                    </p:set>
                                    <p:animEffect transition="in" filter="wipe(up)">
                                      <p:cBhvr>
                                        <p:cTn id="169" dur="5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41" grpId="0" animBg="1"/>
      <p:bldP spid="122" grpId="0" animBg="1"/>
      <p:bldP spid="22" grpId="0" animBg="1"/>
      <p:bldP spid="37" grpId="0" animBg="1"/>
      <p:bldP spid="125" grpId="0" animBg="1"/>
      <p:bldP spid="26" grpId="0" animBg="1"/>
      <p:bldP spid="38" grpId="0" animBg="1"/>
      <p:bldP spid="126" grpId="0" animBg="1"/>
      <p:bldP spid="7" grpId="0" animBg="1"/>
      <p:bldP spid="36" grpId="0" animBg="1"/>
      <p:bldP spid="127" grpId="0" animBg="1"/>
      <p:bldP spid="12" grpId="0" animBg="1"/>
      <p:bldP spid="39" grpId="0" animBg="1"/>
      <p:bldP spid="128" grpId="0" animBg="1"/>
      <p:bldP spid="31" grpId="0" animBg="1"/>
      <p:bldP spid="40" grpId="0" animBg="1"/>
      <p:bldP spid="129" grpId="0" animBg="1"/>
      <p:bldP spid="106" grpId="0" animBg="1"/>
      <p:bldP spid="107" grpId="0" animBg="1"/>
      <p:bldP spid="108" grpId="0" animBg="1"/>
      <p:bldP spid="109" grpId="0" animBg="1"/>
      <p:bldP spid="110" grpId="0" animBg="1"/>
      <p:bldP spid="111" grpId="0" animBg="1"/>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1331</Words>
  <Application>Microsoft Office PowerPoint</Application>
  <PresentationFormat>Widescreen</PresentationFormat>
  <Paragraphs>67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2016-11-11T23:48:47Z</dcterms:modified>
</cp:coreProperties>
</file>