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8"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3" d="100"/>
          <a:sy n="83" d="100"/>
        </p:scale>
        <p:origin x="114" y="52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11/11/2016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11/11/2016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11/11/2016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11/11/2016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11/11/2016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11/11/2016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reeform 5"/>
          <p:cNvSpPr>
            <a:spLocks/>
          </p:cNvSpPr>
          <p:nvPr/>
        </p:nvSpPr>
        <p:spPr bwMode="auto">
          <a:xfrm flipH="1">
            <a:off x="1320802" y="2262164"/>
            <a:ext cx="10464799" cy="2544797"/>
          </a:xfrm>
          <a:custGeom>
            <a:avLst/>
            <a:gdLst>
              <a:gd name="T0" fmla="*/ 1037 w 1038"/>
              <a:gd name="T1" fmla="*/ 2 h 283"/>
              <a:gd name="T2" fmla="*/ 257 w 1038"/>
              <a:gd name="T3" fmla="*/ 2 h 283"/>
              <a:gd name="T4" fmla="*/ 257 w 1038"/>
              <a:gd name="T5" fmla="*/ 283 h 283"/>
              <a:gd name="T6" fmla="*/ 1038 w 1038"/>
              <a:gd name="T7" fmla="*/ 283 h 283"/>
            </a:gdLst>
            <a:ahLst/>
            <a:cxnLst>
              <a:cxn ang="0">
                <a:pos x="T0" y="T1"/>
              </a:cxn>
              <a:cxn ang="0">
                <a:pos x="T2" y="T3"/>
              </a:cxn>
              <a:cxn ang="0">
                <a:pos x="T4" y="T5"/>
              </a:cxn>
              <a:cxn ang="0">
                <a:pos x="T6" y="T7"/>
              </a:cxn>
            </a:cxnLst>
            <a:rect l="0" t="0" r="r" b="b"/>
            <a:pathLst>
              <a:path w="1038" h="283">
                <a:moveTo>
                  <a:pt x="1037" y="2"/>
                </a:moveTo>
                <a:cubicBezTo>
                  <a:pt x="257" y="2"/>
                  <a:pt x="257" y="2"/>
                  <a:pt x="257" y="2"/>
                </a:cubicBezTo>
                <a:cubicBezTo>
                  <a:pt x="0" y="0"/>
                  <a:pt x="5" y="281"/>
                  <a:pt x="257" y="283"/>
                </a:cubicBezTo>
                <a:cubicBezTo>
                  <a:pt x="1038" y="283"/>
                  <a:pt x="1038" y="283"/>
                  <a:pt x="1038" y="283"/>
                </a:cubicBezTo>
              </a:path>
            </a:pathLst>
          </a:custGeom>
          <a:noFill/>
          <a:ln w="114300" cap="flat" cmpd="dbl">
            <a:solidFill>
              <a:schemeClr val="bg1">
                <a:lumMod val="6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13" name="Oval 12"/>
          <p:cNvSpPr/>
          <p:nvPr/>
        </p:nvSpPr>
        <p:spPr>
          <a:xfrm>
            <a:off x="4916360" y="1681701"/>
            <a:ext cx="1313885" cy="1313885"/>
          </a:xfrm>
          <a:prstGeom prst="ellipse">
            <a:avLst/>
          </a:prstGeom>
          <a:solidFill>
            <a:srgbClr val="36B8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bg1"/>
              </a:solidFill>
            </a:endParaRPr>
          </a:p>
        </p:txBody>
      </p:sp>
      <p:sp>
        <p:nvSpPr>
          <p:cNvPr id="23" name="Oval 22"/>
          <p:cNvSpPr/>
          <p:nvPr/>
        </p:nvSpPr>
        <p:spPr>
          <a:xfrm>
            <a:off x="5017960" y="1783301"/>
            <a:ext cx="1110685" cy="1110685"/>
          </a:xfrm>
          <a:prstGeom prst="ellipse">
            <a:avLst/>
          </a:prstGeom>
          <a:no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bg1"/>
              </a:solidFill>
            </a:endParaRPr>
          </a:p>
        </p:txBody>
      </p:sp>
      <p:sp>
        <p:nvSpPr>
          <p:cNvPr id="10" name="Oval 9"/>
          <p:cNvSpPr/>
          <p:nvPr/>
        </p:nvSpPr>
        <p:spPr>
          <a:xfrm>
            <a:off x="1286170" y="4092021"/>
            <a:ext cx="1313885" cy="1313885"/>
          </a:xfrm>
          <a:prstGeom prst="ellipse">
            <a:avLst/>
          </a:prstGeom>
          <a:solidFill>
            <a:srgbClr val="157EB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bg1"/>
              </a:solidFill>
            </a:endParaRPr>
          </a:p>
        </p:txBody>
      </p:sp>
      <p:sp>
        <p:nvSpPr>
          <p:cNvPr id="25" name="Oval 24"/>
          <p:cNvSpPr/>
          <p:nvPr/>
        </p:nvSpPr>
        <p:spPr>
          <a:xfrm>
            <a:off x="1387770" y="4193621"/>
            <a:ext cx="1110685" cy="1110685"/>
          </a:xfrm>
          <a:prstGeom prst="ellipse">
            <a:avLst/>
          </a:prstGeom>
          <a:no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bg1"/>
              </a:solidFill>
            </a:endParaRPr>
          </a:p>
        </p:txBody>
      </p:sp>
      <p:sp>
        <p:nvSpPr>
          <p:cNvPr id="11" name="Oval 10"/>
          <p:cNvSpPr/>
          <p:nvPr/>
        </p:nvSpPr>
        <p:spPr>
          <a:xfrm>
            <a:off x="8398170" y="1681701"/>
            <a:ext cx="1313885" cy="1313885"/>
          </a:xfrm>
          <a:prstGeom prst="ellipse">
            <a:avLst/>
          </a:prstGeom>
          <a:solidFill>
            <a:srgbClr val="239B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bg1"/>
              </a:solidFill>
            </a:endParaRPr>
          </a:p>
        </p:txBody>
      </p:sp>
      <p:sp>
        <p:nvSpPr>
          <p:cNvPr id="24" name="Oval 23"/>
          <p:cNvSpPr/>
          <p:nvPr/>
        </p:nvSpPr>
        <p:spPr>
          <a:xfrm>
            <a:off x="8499770" y="1783301"/>
            <a:ext cx="1110685" cy="1110685"/>
          </a:xfrm>
          <a:prstGeom prst="ellipse">
            <a:avLst/>
          </a:prstGeom>
          <a:no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bg1"/>
              </a:solidFill>
            </a:endParaRPr>
          </a:p>
        </p:txBody>
      </p:sp>
      <p:sp>
        <p:nvSpPr>
          <p:cNvPr id="9" name="Oval 8"/>
          <p:cNvSpPr/>
          <p:nvPr/>
        </p:nvSpPr>
        <p:spPr>
          <a:xfrm>
            <a:off x="1286170" y="1681701"/>
            <a:ext cx="1313885" cy="1313885"/>
          </a:xfrm>
          <a:prstGeom prst="ellipse">
            <a:avLst/>
          </a:prstGeom>
          <a:solidFill>
            <a:srgbClr val="44D7F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bg1"/>
              </a:solidFill>
            </a:endParaRPr>
          </a:p>
        </p:txBody>
      </p:sp>
      <p:sp>
        <p:nvSpPr>
          <p:cNvPr id="22" name="Oval 21"/>
          <p:cNvSpPr/>
          <p:nvPr/>
        </p:nvSpPr>
        <p:spPr>
          <a:xfrm>
            <a:off x="1387770" y="1783301"/>
            <a:ext cx="1110685" cy="1110685"/>
          </a:xfrm>
          <a:prstGeom prst="ellipse">
            <a:avLst/>
          </a:prstGeom>
          <a:no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bg1"/>
              </a:solidFill>
            </a:endParaRPr>
          </a:p>
        </p:txBody>
      </p:sp>
      <p:sp>
        <p:nvSpPr>
          <p:cNvPr id="14" name="Oval 13"/>
          <p:cNvSpPr/>
          <p:nvPr/>
        </p:nvSpPr>
        <p:spPr>
          <a:xfrm>
            <a:off x="4916360" y="4092021"/>
            <a:ext cx="1313885" cy="1313885"/>
          </a:xfrm>
          <a:prstGeom prst="ellipse">
            <a:avLst/>
          </a:prstGeom>
          <a:solidFill>
            <a:srgbClr val="0967B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bg1"/>
              </a:solidFill>
            </a:endParaRPr>
          </a:p>
        </p:txBody>
      </p:sp>
      <p:sp>
        <p:nvSpPr>
          <p:cNvPr id="26" name="Oval 25"/>
          <p:cNvSpPr/>
          <p:nvPr/>
        </p:nvSpPr>
        <p:spPr>
          <a:xfrm>
            <a:off x="5017960" y="4193621"/>
            <a:ext cx="1110685" cy="1110685"/>
          </a:xfrm>
          <a:prstGeom prst="ellipse">
            <a:avLst/>
          </a:prstGeom>
          <a:no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bg1"/>
              </a:solidFill>
            </a:endParaRPr>
          </a:p>
        </p:txBody>
      </p:sp>
      <p:sp>
        <p:nvSpPr>
          <p:cNvPr id="12" name="Oval 11"/>
          <p:cNvSpPr/>
          <p:nvPr/>
        </p:nvSpPr>
        <p:spPr>
          <a:xfrm>
            <a:off x="8398170" y="4092021"/>
            <a:ext cx="1313885" cy="1313885"/>
          </a:xfrm>
          <a:prstGeom prst="ellipse">
            <a:avLst/>
          </a:prstGeom>
          <a:solidFill>
            <a:srgbClr val="0050A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bg1"/>
              </a:solidFill>
            </a:endParaRPr>
          </a:p>
        </p:txBody>
      </p:sp>
      <p:sp>
        <p:nvSpPr>
          <p:cNvPr id="27" name="Oval 26"/>
          <p:cNvSpPr/>
          <p:nvPr/>
        </p:nvSpPr>
        <p:spPr>
          <a:xfrm>
            <a:off x="8499770" y="4193621"/>
            <a:ext cx="1110685" cy="1110685"/>
          </a:xfrm>
          <a:prstGeom prst="ellipse">
            <a:avLst/>
          </a:prstGeom>
          <a:no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bg1"/>
              </a:solidFill>
            </a:endParaRPr>
          </a:p>
        </p:txBody>
      </p:sp>
      <p:sp>
        <p:nvSpPr>
          <p:cNvPr id="35" name="TextBox 34"/>
          <p:cNvSpPr txBox="1"/>
          <p:nvPr/>
        </p:nvSpPr>
        <p:spPr>
          <a:xfrm>
            <a:off x="355110" y="3013114"/>
            <a:ext cx="3200400" cy="929485"/>
          </a:xfrm>
          <a:prstGeom prst="rect">
            <a:avLst/>
          </a:prstGeom>
          <a:noFill/>
        </p:spPr>
        <p:txBody>
          <a:bodyPr wrap="square" rtlCol="0">
            <a:spAutoFit/>
          </a:bodyPr>
          <a:lstStyle/>
          <a:p>
            <a:pPr algn="ctr" defTabSz="1219170">
              <a:spcBef>
                <a:spcPct val="20000"/>
              </a:spcBef>
              <a:defRPr/>
            </a:pPr>
            <a:r>
              <a:rPr lang="en-US" sz="1600" b="1" dirty="0">
                <a:solidFill>
                  <a:srgbClr val="44D7FB"/>
                </a:solidFill>
                <a:latin typeface="Candara" panose="020E0502030303020204" pitchFamily="34" charset="0"/>
              </a:rPr>
              <a:t>LOREM IPSUM</a:t>
            </a:r>
          </a:p>
          <a:p>
            <a:pPr algn="ctr" defTabSz="1219170">
              <a:spcBef>
                <a:spcPct val="20000"/>
              </a:spcBef>
              <a:defRPr/>
            </a:pPr>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sp>
        <p:nvSpPr>
          <p:cNvPr id="36" name="TextBox 35"/>
          <p:cNvSpPr txBox="1"/>
          <p:nvPr/>
        </p:nvSpPr>
        <p:spPr>
          <a:xfrm>
            <a:off x="3341511" y="258228"/>
            <a:ext cx="5508978" cy="1723549"/>
          </a:xfrm>
          <a:prstGeom prst="rect">
            <a:avLst/>
          </a:prstGeom>
          <a:noFill/>
        </p:spPr>
        <p:txBody>
          <a:bodyPr wrap="square" rtlCol="0">
            <a:spAutoFit/>
          </a:bodyPr>
          <a:lstStyle/>
          <a:p>
            <a:pPr algn="ctr"/>
            <a:r>
              <a:rPr lang="en-US" sz="4400" b="1" dirty="0">
                <a:solidFill>
                  <a:srgbClr val="56595E"/>
                </a:solidFill>
                <a:latin typeface="Candara" panose="020E0502030303020204" pitchFamily="34" charset="0"/>
              </a:rPr>
              <a:t>TITLE GOES HERE</a:t>
            </a:r>
          </a:p>
          <a:p>
            <a:pPr algn="ctr"/>
            <a:r>
              <a:rPr lang="en-US" dirty="0">
                <a:solidFill>
                  <a:srgbClr val="56595E"/>
                </a:solidFill>
                <a:latin typeface="Candara" panose="020E0502030303020204" pitchFamily="34" charset="0"/>
              </a:rPr>
              <a:t>Your Subtitle</a:t>
            </a:r>
          </a:p>
          <a:p>
            <a:pPr algn="ctr"/>
            <a:endParaRPr lang="en-US" sz="4400" b="1" dirty="0">
              <a:solidFill>
                <a:schemeClr val="bg1"/>
              </a:solidFill>
              <a:latin typeface="Candara" panose="020E0502030303020204" pitchFamily="34" charset="0"/>
            </a:endParaRPr>
          </a:p>
        </p:txBody>
      </p:sp>
      <p:sp>
        <p:nvSpPr>
          <p:cNvPr id="37" name="Freeform 517"/>
          <p:cNvSpPr>
            <a:spLocks noEditPoints="1"/>
          </p:cNvSpPr>
          <p:nvPr/>
        </p:nvSpPr>
        <p:spPr bwMode="auto">
          <a:xfrm>
            <a:off x="5280259" y="2235490"/>
            <a:ext cx="605397" cy="216453"/>
          </a:xfrm>
          <a:custGeom>
            <a:avLst/>
            <a:gdLst/>
            <a:ahLst/>
            <a:cxnLst>
              <a:cxn ang="0">
                <a:pos x="91" y="84"/>
              </a:cxn>
              <a:cxn ang="0">
                <a:pos x="35" y="47"/>
              </a:cxn>
              <a:cxn ang="0">
                <a:pos x="14" y="47"/>
              </a:cxn>
              <a:cxn ang="0">
                <a:pos x="30" y="31"/>
              </a:cxn>
              <a:cxn ang="0">
                <a:pos x="75" y="67"/>
              </a:cxn>
              <a:cxn ang="0">
                <a:pos x="52" y="67"/>
              </a:cxn>
              <a:cxn ang="0">
                <a:pos x="69" y="12"/>
              </a:cxn>
              <a:cxn ang="0">
                <a:pos x="244" y="0"/>
              </a:cxn>
              <a:cxn ang="0">
                <a:pos x="409" y="84"/>
              </a:cxn>
              <a:cxn ang="0">
                <a:pos x="133" y="53"/>
              </a:cxn>
              <a:cxn ang="0">
                <a:pos x="118" y="37"/>
              </a:cxn>
              <a:cxn ang="0">
                <a:pos x="139" y="37"/>
              </a:cxn>
              <a:cxn ang="0">
                <a:pos x="170" y="53"/>
              </a:cxn>
              <a:cxn ang="0">
                <a:pos x="154" y="37"/>
              </a:cxn>
              <a:cxn ang="0">
                <a:pos x="175" y="37"/>
              </a:cxn>
              <a:cxn ang="0">
                <a:pos x="206" y="53"/>
              </a:cxn>
              <a:cxn ang="0">
                <a:pos x="191" y="37"/>
              </a:cxn>
              <a:cxn ang="0">
                <a:pos x="212" y="37"/>
              </a:cxn>
              <a:cxn ang="0">
                <a:pos x="246" y="72"/>
              </a:cxn>
              <a:cxn ang="0">
                <a:pos x="229" y="17"/>
              </a:cxn>
              <a:cxn ang="0">
                <a:pos x="252" y="17"/>
              </a:cxn>
              <a:cxn ang="0">
                <a:pos x="276" y="21"/>
              </a:cxn>
              <a:cxn ang="0">
                <a:pos x="336" y="63"/>
              </a:cxn>
              <a:cxn ang="0">
                <a:pos x="410" y="138"/>
              </a:cxn>
              <a:cxn ang="0">
                <a:pos x="398" y="138"/>
              </a:cxn>
              <a:cxn ang="0">
                <a:pos x="375" y="146"/>
              </a:cxn>
              <a:cxn ang="0">
                <a:pos x="363" y="146"/>
              </a:cxn>
              <a:cxn ang="0">
                <a:pos x="339" y="138"/>
              </a:cxn>
              <a:cxn ang="0">
                <a:pos x="328" y="138"/>
              </a:cxn>
              <a:cxn ang="0">
                <a:pos x="305" y="146"/>
              </a:cxn>
              <a:cxn ang="0">
                <a:pos x="293" y="146"/>
              </a:cxn>
              <a:cxn ang="0">
                <a:pos x="269" y="138"/>
              </a:cxn>
              <a:cxn ang="0">
                <a:pos x="258" y="138"/>
              </a:cxn>
              <a:cxn ang="0">
                <a:pos x="234" y="146"/>
              </a:cxn>
              <a:cxn ang="0">
                <a:pos x="222" y="146"/>
              </a:cxn>
              <a:cxn ang="0">
                <a:pos x="199" y="138"/>
              </a:cxn>
              <a:cxn ang="0">
                <a:pos x="188" y="138"/>
              </a:cxn>
              <a:cxn ang="0">
                <a:pos x="164" y="146"/>
              </a:cxn>
              <a:cxn ang="0">
                <a:pos x="152" y="146"/>
              </a:cxn>
              <a:cxn ang="0">
                <a:pos x="129" y="138"/>
              </a:cxn>
              <a:cxn ang="0">
                <a:pos x="117" y="138"/>
              </a:cxn>
              <a:cxn ang="0">
                <a:pos x="94" y="146"/>
              </a:cxn>
              <a:cxn ang="0">
                <a:pos x="82" y="146"/>
              </a:cxn>
              <a:cxn ang="0">
                <a:pos x="59" y="138"/>
              </a:cxn>
              <a:cxn ang="0">
                <a:pos x="47" y="138"/>
              </a:cxn>
              <a:cxn ang="0">
                <a:pos x="24" y="146"/>
              </a:cxn>
              <a:cxn ang="0">
                <a:pos x="12" y="146"/>
              </a:cxn>
              <a:cxn ang="0">
                <a:pos x="0" y="138"/>
              </a:cxn>
              <a:cxn ang="0">
                <a:pos x="32" y="112"/>
              </a:cxn>
              <a:cxn ang="0">
                <a:pos x="32" y="112"/>
              </a:cxn>
              <a:cxn ang="0">
                <a:pos x="133" y="112"/>
              </a:cxn>
              <a:cxn ang="0">
                <a:pos x="282" y="125"/>
              </a:cxn>
              <a:cxn ang="0">
                <a:pos x="2" y="95"/>
              </a:cxn>
              <a:cxn ang="0">
                <a:pos x="73" y="116"/>
              </a:cxn>
              <a:cxn ang="0">
                <a:pos x="24" y="116"/>
              </a:cxn>
              <a:cxn ang="0">
                <a:pos x="105" y="95"/>
              </a:cxn>
              <a:cxn ang="0">
                <a:pos x="309" y="116"/>
              </a:cxn>
              <a:cxn ang="0">
                <a:pos x="260" y="116"/>
              </a:cxn>
              <a:cxn ang="0">
                <a:pos x="130" y="104"/>
              </a:cxn>
              <a:cxn ang="0">
                <a:pos x="105" y="95"/>
              </a:cxn>
            </a:cxnLst>
            <a:rect l="0" t="0" r="r" b="b"/>
            <a:pathLst>
              <a:path w="410" h="146">
                <a:moveTo>
                  <a:pt x="0" y="0"/>
                </a:moveTo>
                <a:cubicBezTo>
                  <a:pt x="0" y="84"/>
                  <a:pt x="0" y="84"/>
                  <a:pt x="0" y="84"/>
                </a:cubicBezTo>
                <a:cubicBezTo>
                  <a:pt x="91" y="84"/>
                  <a:pt x="91" y="84"/>
                  <a:pt x="91" y="84"/>
                </a:cubicBezTo>
                <a:cubicBezTo>
                  <a:pt x="91" y="0"/>
                  <a:pt x="91" y="0"/>
                  <a:pt x="91" y="0"/>
                </a:cubicBezTo>
                <a:lnTo>
                  <a:pt x="0" y="0"/>
                </a:lnTo>
                <a:close/>
                <a:moveTo>
                  <a:pt x="35" y="47"/>
                </a:moveTo>
                <a:cubicBezTo>
                  <a:pt x="35" y="50"/>
                  <a:pt x="33" y="53"/>
                  <a:pt x="30" y="53"/>
                </a:cubicBezTo>
                <a:cubicBezTo>
                  <a:pt x="20" y="53"/>
                  <a:pt x="20" y="53"/>
                  <a:pt x="20" y="53"/>
                </a:cubicBezTo>
                <a:cubicBezTo>
                  <a:pt x="17" y="53"/>
                  <a:pt x="14" y="50"/>
                  <a:pt x="14" y="47"/>
                </a:cubicBezTo>
                <a:cubicBezTo>
                  <a:pt x="14" y="37"/>
                  <a:pt x="14" y="37"/>
                  <a:pt x="14" y="37"/>
                </a:cubicBezTo>
                <a:cubicBezTo>
                  <a:pt x="14" y="34"/>
                  <a:pt x="17" y="31"/>
                  <a:pt x="20" y="31"/>
                </a:cubicBezTo>
                <a:cubicBezTo>
                  <a:pt x="30" y="31"/>
                  <a:pt x="30" y="31"/>
                  <a:pt x="30" y="31"/>
                </a:cubicBezTo>
                <a:cubicBezTo>
                  <a:pt x="33" y="31"/>
                  <a:pt x="35" y="34"/>
                  <a:pt x="35" y="37"/>
                </a:cubicBezTo>
                <a:lnTo>
                  <a:pt x="35" y="47"/>
                </a:lnTo>
                <a:close/>
                <a:moveTo>
                  <a:pt x="75" y="67"/>
                </a:moveTo>
                <a:cubicBezTo>
                  <a:pt x="75" y="70"/>
                  <a:pt x="72" y="72"/>
                  <a:pt x="69" y="72"/>
                </a:cubicBezTo>
                <a:cubicBezTo>
                  <a:pt x="58" y="72"/>
                  <a:pt x="58" y="72"/>
                  <a:pt x="58" y="72"/>
                </a:cubicBezTo>
                <a:cubicBezTo>
                  <a:pt x="54" y="72"/>
                  <a:pt x="52" y="70"/>
                  <a:pt x="52" y="67"/>
                </a:cubicBezTo>
                <a:cubicBezTo>
                  <a:pt x="52" y="17"/>
                  <a:pt x="52" y="17"/>
                  <a:pt x="52" y="17"/>
                </a:cubicBezTo>
                <a:cubicBezTo>
                  <a:pt x="52" y="14"/>
                  <a:pt x="54" y="12"/>
                  <a:pt x="58" y="12"/>
                </a:cubicBezTo>
                <a:cubicBezTo>
                  <a:pt x="69" y="12"/>
                  <a:pt x="69" y="12"/>
                  <a:pt x="69" y="12"/>
                </a:cubicBezTo>
                <a:cubicBezTo>
                  <a:pt x="72" y="12"/>
                  <a:pt x="75" y="14"/>
                  <a:pt x="75" y="17"/>
                </a:cubicBezTo>
                <a:lnTo>
                  <a:pt x="75" y="67"/>
                </a:lnTo>
                <a:close/>
                <a:moveTo>
                  <a:pt x="244" y="0"/>
                </a:moveTo>
                <a:cubicBezTo>
                  <a:pt x="155" y="0"/>
                  <a:pt x="113" y="0"/>
                  <a:pt x="103" y="0"/>
                </a:cubicBezTo>
                <a:cubicBezTo>
                  <a:pt x="103" y="84"/>
                  <a:pt x="103" y="84"/>
                  <a:pt x="103" y="84"/>
                </a:cubicBezTo>
                <a:cubicBezTo>
                  <a:pt x="409" y="84"/>
                  <a:pt x="409" y="84"/>
                  <a:pt x="409" y="84"/>
                </a:cubicBezTo>
                <a:cubicBezTo>
                  <a:pt x="406" y="61"/>
                  <a:pt x="336" y="0"/>
                  <a:pt x="244" y="0"/>
                </a:cubicBezTo>
                <a:close/>
                <a:moveTo>
                  <a:pt x="139" y="47"/>
                </a:moveTo>
                <a:cubicBezTo>
                  <a:pt x="139" y="50"/>
                  <a:pt x="136" y="53"/>
                  <a:pt x="133" y="53"/>
                </a:cubicBezTo>
                <a:cubicBezTo>
                  <a:pt x="123" y="53"/>
                  <a:pt x="123" y="53"/>
                  <a:pt x="123" y="53"/>
                </a:cubicBezTo>
                <a:cubicBezTo>
                  <a:pt x="120" y="53"/>
                  <a:pt x="118" y="50"/>
                  <a:pt x="118" y="47"/>
                </a:cubicBezTo>
                <a:cubicBezTo>
                  <a:pt x="118" y="37"/>
                  <a:pt x="118" y="37"/>
                  <a:pt x="118" y="37"/>
                </a:cubicBezTo>
                <a:cubicBezTo>
                  <a:pt x="118" y="34"/>
                  <a:pt x="120" y="31"/>
                  <a:pt x="123" y="31"/>
                </a:cubicBezTo>
                <a:cubicBezTo>
                  <a:pt x="133" y="31"/>
                  <a:pt x="133" y="31"/>
                  <a:pt x="133" y="31"/>
                </a:cubicBezTo>
                <a:cubicBezTo>
                  <a:pt x="136" y="31"/>
                  <a:pt x="139" y="34"/>
                  <a:pt x="139" y="37"/>
                </a:cubicBezTo>
                <a:lnTo>
                  <a:pt x="139" y="47"/>
                </a:lnTo>
                <a:close/>
                <a:moveTo>
                  <a:pt x="175" y="47"/>
                </a:moveTo>
                <a:cubicBezTo>
                  <a:pt x="175" y="50"/>
                  <a:pt x="173" y="53"/>
                  <a:pt x="170" y="53"/>
                </a:cubicBezTo>
                <a:cubicBezTo>
                  <a:pt x="160" y="53"/>
                  <a:pt x="160" y="53"/>
                  <a:pt x="160" y="53"/>
                </a:cubicBezTo>
                <a:cubicBezTo>
                  <a:pt x="157" y="53"/>
                  <a:pt x="154" y="50"/>
                  <a:pt x="154" y="47"/>
                </a:cubicBezTo>
                <a:cubicBezTo>
                  <a:pt x="154" y="37"/>
                  <a:pt x="154" y="37"/>
                  <a:pt x="154" y="37"/>
                </a:cubicBezTo>
                <a:cubicBezTo>
                  <a:pt x="154" y="34"/>
                  <a:pt x="157" y="31"/>
                  <a:pt x="160" y="31"/>
                </a:cubicBezTo>
                <a:cubicBezTo>
                  <a:pt x="170" y="31"/>
                  <a:pt x="170" y="31"/>
                  <a:pt x="170" y="31"/>
                </a:cubicBezTo>
                <a:cubicBezTo>
                  <a:pt x="173" y="31"/>
                  <a:pt x="175" y="34"/>
                  <a:pt x="175" y="37"/>
                </a:cubicBezTo>
                <a:lnTo>
                  <a:pt x="175" y="47"/>
                </a:lnTo>
                <a:close/>
                <a:moveTo>
                  <a:pt x="212" y="47"/>
                </a:moveTo>
                <a:cubicBezTo>
                  <a:pt x="212" y="50"/>
                  <a:pt x="210" y="53"/>
                  <a:pt x="206" y="53"/>
                </a:cubicBezTo>
                <a:cubicBezTo>
                  <a:pt x="197" y="53"/>
                  <a:pt x="197" y="53"/>
                  <a:pt x="197" y="53"/>
                </a:cubicBezTo>
                <a:cubicBezTo>
                  <a:pt x="194" y="53"/>
                  <a:pt x="191" y="50"/>
                  <a:pt x="191" y="47"/>
                </a:cubicBezTo>
                <a:cubicBezTo>
                  <a:pt x="191" y="37"/>
                  <a:pt x="191" y="37"/>
                  <a:pt x="191" y="37"/>
                </a:cubicBezTo>
                <a:cubicBezTo>
                  <a:pt x="191" y="34"/>
                  <a:pt x="194" y="31"/>
                  <a:pt x="197" y="31"/>
                </a:cubicBezTo>
                <a:cubicBezTo>
                  <a:pt x="206" y="31"/>
                  <a:pt x="206" y="31"/>
                  <a:pt x="206" y="31"/>
                </a:cubicBezTo>
                <a:cubicBezTo>
                  <a:pt x="210" y="31"/>
                  <a:pt x="212" y="34"/>
                  <a:pt x="212" y="37"/>
                </a:cubicBezTo>
                <a:lnTo>
                  <a:pt x="212" y="47"/>
                </a:lnTo>
                <a:close/>
                <a:moveTo>
                  <a:pt x="252" y="67"/>
                </a:moveTo>
                <a:cubicBezTo>
                  <a:pt x="252" y="70"/>
                  <a:pt x="249" y="72"/>
                  <a:pt x="246" y="72"/>
                </a:cubicBezTo>
                <a:cubicBezTo>
                  <a:pt x="235" y="72"/>
                  <a:pt x="235" y="72"/>
                  <a:pt x="235" y="72"/>
                </a:cubicBezTo>
                <a:cubicBezTo>
                  <a:pt x="231" y="72"/>
                  <a:pt x="229" y="70"/>
                  <a:pt x="229" y="67"/>
                </a:cubicBezTo>
                <a:cubicBezTo>
                  <a:pt x="229" y="17"/>
                  <a:pt x="229" y="17"/>
                  <a:pt x="229" y="17"/>
                </a:cubicBezTo>
                <a:cubicBezTo>
                  <a:pt x="229" y="14"/>
                  <a:pt x="231" y="12"/>
                  <a:pt x="235" y="12"/>
                </a:cubicBezTo>
                <a:cubicBezTo>
                  <a:pt x="246" y="12"/>
                  <a:pt x="246" y="12"/>
                  <a:pt x="246" y="12"/>
                </a:cubicBezTo>
                <a:cubicBezTo>
                  <a:pt x="249" y="12"/>
                  <a:pt x="252" y="14"/>
                  <a:pt x="252" y="17"/>
                </a:cubicBezTo>
                <a:lnTo>
                  <a:pt x="252" y="67"/>
                </a:lnTo>
                <a:close/>
                <a:moveTo>
                  <a:pt x="336" y="63"/>
                </a:moveTo>
                <a:cubicBezTo>
                  <a:pt x="300" y="63"/>
                  <a:pt x="276" y="53"/>
                  <a:pt x="276" y="21"/>
                </a:cubicBezTo>
                <a:cubicBezTo>
                  <a:pt x="276" y="19"/>
                  <a:pt x="276" y="16"/>
                  <a:pt x="276" y="13"/>
                </a:cubicBezTo>
                <a:cubicBezTo>
                  <a:pt x="325" y="21"/>
                  <a:pt x="363" y="45"/>
                  <a:pt x="383" y="64"/>
                </a:cubicBezTo>
                <a:lnTo>
                  <a:pt x="336" y="63"/>
                </a:lnTo>
                <a:close/>
                <a:moveTo>
                  <a:pt x="410" y="130"/>
                </a:moveTo>
                <a:cubicBezTo>
                  <a:pt x="410" y="138"/>
                  <a:pt x="410" y="138"/>
                  <a:pt x="410" y="138"/>
                </a:cubicBezTo>
                <a:cubicBezTo>
                  <a:pt x="410" y="138"/>
                  <a:pt x="410" y="138"/>
                  <a:pt x="410" y="138"/>
                </a:cubicBezTo>
                <a:cubicBezTo>
                  <a:pt x="410" y="146"/>
                  <a:pt x="410" y="146"/>
                  <a:pt x="410" y="146"/>
                </a:cubicBezTo>
                <a:cubicBezTo>
                  <a:pt x="398" y="146"/>
                  <a:pt x="398" y="146"/>
                  <a:pt x="398" y="146"/>
                </a:cubicBezTo>
                <a:cubicBezTo>
                  <a:pt x="398" y="138"/>
                  <a:pt x="398" y="138"/>
                  <a:pt x="398" y="138"/>
                </a:cubicBezTo>
                <a:cubicBezTo>
                  <a:pt x="386" y="138"/>
                  <a:pt x="386" y="138"/>
                  <a:pt x="386" y="138"/>
                </a:cubicBezTo>
                <a:cubicBezTo>
                  <a:pt x="386" y="146"/>
                  <a:pt x="386" y="146"/>
                  <a:pt x="386" y="146"/>
                </a:cubicBezTo>
                <a:cubicBezTo>
                  <a:pt x="375" y="146"/>
                  <a:pt x="375" y="146"/>
                  <a:pt x="375" y="146"/>
                </a:cubicBezTo>
                <a:cubicBezTo>
                  <a:pt x="375" y="138"/>
                  <a:pt x="375" y="138"/>
                  <a:pt x="375" y="138"/>
                </a:cubicBezTo>
                <a:cubicBezTo>
                  <a:pt x="363" y="138"/>
                  <a:pt x="363" y="138"/>
                  <a:pt x="363" y="138"/>
                </a:cubicBezTo>
                <a:cubicBezTo>
                  <a:pt x="363" y="146"/>
                  <a:pt x="363" y="146"/>
                  <a:pt x="363" y="146"/>
                </a:cubicBezTo>
                <a:cubicBezTo>
                  <a:pt x="351" y="146"/>
                  <a:pt x="351" y="146"/>
                  <a:pt x="351" y="146"/>
                </a:cubicBezTo>
                <a:cubicBezTo>
                  <a:pt x="351" y="138"/>
                  <a:pt x="351" y="138"/>
                  <a:pt x="351" y="138"/>
                </a:cubicBezTo>
                <a:cubicBezTo>
                  <a:pt x="339" y="138"/>
                  <a:pt x="339" y="138"/>
                  <a:pt x="339" y="138"/>
                </a:cubicBezTo>
                <a:cubicBezTo>
                  <a:pt x="339" y="146"/>
                  <a:pt x="339" y="146"/>
                  <a:pt x="339" y="146"/>
                </a:cubicBezTo>
                <a:cubicBezTo>
                  <a:pt x="328" y="146"/>
                  <a:pt x="328" y="146"/>
                  <a:pt x="328" y="146"/>
                </a:cubicBezTo>
                <a:cubicBezTo>
                  <a:pt x="328" y="138"/>
                  <a:pt x="328" y="138"/>
                  <a:pt x="328" y="138"/>
                </a:cubicBezTo>
                <a:cubicBezTo>
                  <a:pt x="316" y="138"/>
                  <a:pt x="316" y="138"/>
                  <a:pt x="316" y="138"/>
                </a:cubicBezTo>
                <a:cubicBezTo>
                  <a:pt x="316" y="146"/>
                  <a:pt x="316" y="146"/>
                  <a:pt x="316" y="146"/>
                </a:cubicBezTo>
                <a:cubicBezTo>
                  <a:pt x="305" y="146"/>
                  <a:pt x="305" y="146"/>
                  <a:pt x="305" y="146"/>
                </a:cubicBezTo>
                <a:cubicBezTo>
                  <a:pt x="305" y="138"/>
                  <a:pt x="305" y="138"/>
                  <a:pt x="305" y="138"/>
                </a:cubicBezTo>
                <a:cubicBezTo>
                  <a:pt x="293" y="138"/>
                  <a:pt x="293" y="138"/>
                  <a:pt x="293" y="138"/>
                </a:cubicBezTo>
                <a:cubicBezTo>
                  <a:pt x="293" y="146"/>
                  <a:pt x="293" y="146"/>
                  <a:pt x="293" y="146"/>
                </a:cubicBezTo>
                <a:cubicBezTo>
                  <a:pt x="281" y="146"/>
                  <a:pt x="281" y="146"/>
                  <a:pt x="281" y="146"/>
                </a:cubicBezTo>
                <a:cubicBezTo>
                  <a:pt x="281" y="138"/>
                  <a:pt x="281" y="138"/>
                  <a:pt x="281" y="138"/>
                </a:cubicBezTo>
                <a:cubicBezTo>
                  <a:pt x="269" y="138"/>
                  <a:pt x="269" y="138"/>
                  <a:pt x="269" y="138"/>
                </a:cubicBezTo>
                <a:cubicBezTo>
                  <a:pt x="269" y="146"/>
                  <a:pt x="269" y="146"/>
                  <a:pt x="269" y="146"/>
                </a:cubicBezTo>
                <a:cubicBezTo>
                  <a:pt x="258" y="146"/>
                  <a:pt x="258" y="146"/>
                  <a:pt x="258" y="146"/>
                </a:cubicBezTo>
                <a:cubicBezTo>
                  <a:pt x="258" y="138"/>
                  <a:pt x="258" y="138"/>
                  <a:pt x="258" y="138"/>
                </a:cubicBezTo>
                <a:cubicBezTo>
                  <a:pt x="246" y="138"/>
                  <a:pt x="246" y="138"/>
                  <a:pt x="246" y="138"/>
                </a:cubicBezTo>
                <a:cubicBezTo>
                  <a:pt x="246" y="146"/>
                  <a:pt x="246" y="146"/>
                  <a:pt x="246" y="146"/>
                </a:cubicBezTo>
                <a:cubicBezTo>
                  <a:pt x="234" y="146"/>
                  <a:pt x="234" y="146"/>
                  <a:pt x="234" y="146"/>
                </a:cubicBezTo>
                <a:cubicBezTo>
                  <a:pt x="234" y="138"/>
                  <a:pt x="234" y="138"/>
                  <a:pt x="234" y="138"/>
                </a:cubicBezTo>
                <a:cubicBezTo>
                  <a:pt x="222" y="138"/>
                  <a:pt x="222" y="138"/>
                  <a:pt x="222" y="138"/>
                </a:cubicBezTo>
                <a:cubicBezTo>
                  <a:pt x="222" y="146"/>
                  <a:pt x="222" y="146"/>
                  <a:pt x="222" y="146"/>
                </a:cubicBezTo>
                <a:cubicBezTo>
                  <a:pt x="211" y="146"/>
                  <a:pt x="211" y="146"/>
                  <a:pt x="211" y="146"/>
                </a:cubicBezTo>
                <a:cubicBezTo>
                  <a:pt x="211" y="138"/>
                  <a:pt x="211" y="138"/>
                  <a:pt x="211" y="138"/>
                </a:cubicBezTo>
                <a:cubicBezTo>
                  <a:pt x="199" y="138"/>
                  <a:pt x="199" y="138"/>
                  <a:pt x="199" y="138"/>
                </a:cubicBezTo>
                <a:cubicBezTo>
                  <a:pt x="199" y="146"/>
                  <a:pt x="199" y="146"/>
                  <a:pt x="199" y="146"/>
                </a:cubicBezTo>
                <a:cubicBezTo>
                  <a:pt x="188" y="146"/>
                  <a:pt x="188" y="146"/>
                  <a:pt x="188" y="146"/>
                </a:cubicBezTo>
                <a:cubicBezTo>
                  <a:pt x="188" y="138"/>
                  <a:pt x="188" y="138"/>
                  <a:pt x="188" y="138"/>
                </a:cubicBezTo>
                <a:cubicBezTo>
                  <a:pt x="176" y="138"/>
                  <a:pt x="176" y="138"/>
                  <a:pt x="176" y="138"/>
                </a:cubicBezTo>
                <a:cubicBezTo>
                  <a:pt x="176" y="146"/>
                  <a:pt x="176" y="146"/>
                  <a:pt x="176" y="146"/>
                </a:cubicBezTo>
                <a:cubicBezTo>
                  <a:pt x="164" y="146"/>
                  <a:pt x="164" y="146"/>
                  <a:pt x="164" y="146"/>
                </a:cubicBezTo>
                <a:cubicBezTo>
                  <a:pt x="164" y="138"/>
                  <a:pt x="164" y="138"/>
                  <a:pt x="164" y="138"/>
                </a:cubicBezTo>
                <a:cubicBezTo>
                  <a:pt x="152" y="138"/>
                  <a:pt x="152" y="138"/>
                  <a:pt x="152" y="138"/>
                </a:cubicBezTo>
                <a:cubicBezTo>
                  <a:pt x="152" y="146"/>
                  <a:pt x="152" y="146"/>
                  <a:pt x="152" y="146"/>
                </a:cubicBezTo>
                <a:cubicBezTo>
                  <a:pt x="141" y="146"/>
                  <a:pt x="141" y="146"/>
                  <a:pt x="141" y="146"/>
                </a:cubicBezTo>
                <a:cubicBezTo>
                  <a:pt x="141" y="138"/>
                  <a:pt x="141" y="138"/>
                  <a:pt x="141" y="138"/>
                </a:cubicBezTo>
                <a:cubicBezTo>
                  <a:pt x="129" y="138"/>
                  <a:pt x="129" y="138"/>
                  <a:pt x="129" y="138"/>
                </a:cubicBezTo>
                <a:cubicBezTo>
                  <a:pt x="129" y="146"/>
                  <a:pt x="129" y="146"/>
                  <a:pt x="129" y="146"/>
                </a:cubicBezTo>
                <a:cubicBezTo>
                  <a:pt x="117" y="146"/>
                  <a:pt x="117" y="146"/>
                  <a:pt x="117" y="146"/>
                </a:cubicBezTo>
                <a:cubicBezTo>
                  <a:pt x="117" y="138"/>
                  <a:pt x="117" y="138"/>
                  <a:pt x="117" y="138"/>
                </a:cubicBezTo>
                <a:cubicBezTo>
                  <a:pt x="105" y="138"/>
                  <a:pt x="105" y="138"/>
                  <a:pt x="105" y="138"/>
                </a:cubicBezTo>
                <a:cubicBezTo>
                  <a:pt x="105" y="146"/>
                  <a:pt x="105" y="146"/>
                  <a:pt x="105" y="146"/>
                </a:cubicBezTo>
                <a:cubicBezTo>
                  <a:pt x="94" y="146"/>
                  <a:pt x="94" y="146"/>
                  <a:pt x="94" y="146"/>
                </a:cubicBezTo>
                <a:cubicBezTo>
                  <a:pt x="94" y="138"/>
                  <a:pt x="94" y="138"/>
                  <a:pt x="94" y="138"/>
                </a:cubicBezTo>
                <a:cubicBezTo>
                  <a:pt x="82" y="138"/>
                  <a:pt x="82" y="138"/>
                  <a:pt x="82" y="138"/>
                </a:cubicBezTo>
                <a:cubicBezTo>
                  <a:pt x="82" y="146"/>
                  <a:pt x="82" y="146"/>
                  <a:pt x="82" y="146"/>
                </a:cubicBezTo>
                <a:cubicBezTo>
                  <a:pt x="71" y="146"/>
                  <a:pt x="71" y="146"/>
                  <a:pt x="71" y="146"/>
                </a:cubicBezTo>
                <a:cubicBezTo>
                  <a:pt x="71" y="138"/>
                  <a:pt x="71" y="138"/>
                  <a:pt x="71" y="138"/>
                </a:cubicBezTo>
                <a:cubicBezTo>
                  <a:pt x="59" y="138"/>
                  <a:pt x="59" y="138"/>
                  <a:pt x="59" y="138"/>
                </a:cubicBezTo>
                <a:cubicBezTo>
                  <a:pt x="59" y="146"/>
                  <a:pt x="59" y="146"/>
                  <a:pt x="59" y="146"/>
                </a:cubicBezTo>
                <a:cubicBezTo>
                  <a:pt x="47" y="146"/>
                  <a:pt x="47" y="146"/>
                  <a:pt x="47" y="146"/>
                </a:cubicBezTo>
                <a:cubicBezTo>
                  <a:pt x="47" y="138"/>
                  <a:pt x="47" y="138"/>
                  <a:pt x="47" y="138"/>
                </a:cubicBezTo>
                <a:cubicBezTo>
                  <a:pt x="35" y="138"/>
                  <a:pt x="35" y="138"/>
                  <a:pt x="35" y="138"/>
                </a:cubicBezTo>
                <a:cubicBezTo>
                  <a:pt x="35" y="146"/>
                  <a:pt x="35" y="146"/>
                  <a:pt x="35" y="146"/>
                </a:cubicBezTo>
                <a:cubicBezTo>
                  <a:pt x="24" y="146"/>
                  <a:pt x="24" y="146"/>
                  <a:pt x="24" y="146"/>
                </a:cubicBezTo>
                <a:cubicBezTo>
                  <a:pt x="24" y="138"/>
                  <a:pt x="24" y="138"/>
                  <a:pt x="24" y="138"/>
                </a:cubicBezTo>
                <a:cubicBezTo>
                  <a:pt x="12" y="138"/>
                  <a:pt x="12" y="138"/>
                  <a:pt x="12" y="138"/>
                </a:cubicBezTo>
                <a:cubicBezTo>
                  <a:pt x="12" y="146"/>
                  <a:pt x="12" y="146"/>
                  <a:pt x="12" y="146"/>
                </a:cubicBezTo>
                <a:cubicBezTo>
                  <a:pt x="0" y="146"/>
                  <a:pt x="0" y="146"/>
                  <a:pt x="0" y="146"/>
                </a:cubicBezTo>
                <a:cubicBezTo>
                  <a:pt x="0" y="138"/>
                  <a:pt x="0" y="138"/>
                  <a:pt x="0" y="138"/>
                </a:cubicBezTo>
                <a:cubicBezTo>
                  <a:pt x="0" y="138"/>
                  <a:pt x="0" y="138"/>
                  <a:pt x="0" y="138"/>
                </a:cubicBezTo>
                <a:cubicBezTo>
                  <a:pt x="0" y="130"/>
                  <a:pt x="0" y="130"/>
                  <a:pt x="0" y="130"/>
                </a:cubicBezTo>
                <a:lnTo>
                  <a:pt x="410" y="130"/>
                </a:lnTo>
                <a:close/>
                <a:moveTo>
                  <a:pt x="32" y="112"/>
                </a:moveTo>
                <a:cubicBezTo>
                  <a:pt x="33" y="119"/>
                  <a:pt x="39" y="125"/>
                  <a:pt x="46" y="125"/>
                </a:cubicBezTo>
                <a:cubicBezTo>
                  <a:pt x="54" y="125"/>
                  <a:pt x="60" y="119"/>
                  <a:pt x="60" y="112"/>
                </a:cubicBezTo>
                <a:lnTo>
                  <a:pt x="32" y="112"/>
                </a:lnTo>
                <a:close/>
                <a:moveTo>
                  <a:pt x="161" y="112"/>
                </a:moveTo>
                <a:cubicBezTo>
                  <a:pt x="160" y="119"/>
                  <a:pt x="154" y="125"/>
                  <a:pt x="147" y="125"/>
                </a:cubicBezTo>
                <a:cubicBezTo>
                  <a:pt x="140" y="125"/>
                  <a:pt x="134" y="119"/>
                  <a:pt x="133" y="112"/>
                </a:cubicBezTo>
                <a:lnTo>
                  <a:pt x="161" y="112"/>
                </a:lnTo>
                <a:close/>
                <a:moveTo>
                  <a:pt x="296" y="112"/>
                </a:moveTo>
                <a:cubicBezTo>
                  <a:pt x="296" y="119"/>
                  <a:pt x="290" y="125"/>
                  <a:pt x="282" y="125"/>
                </a:cubicBezTo>
                <a:cubicBezTo>
                  <a:pt x="275" y="125"/>
                  <a:pt x="269" y="119"/>
                  <a:pt x="268" y="112"/>
                </a:cubicBezTo>
                <a:lnTo>
                  <a:pt x="296" y="112"/>
                </a:lnTo>
                <a:close/>
                <a:moveTo>
                  <a:pt x="2" y="95"/>
                </a:moveTo>
                <a:cubicBezTo>
                  <a:pt x="93" y="95"/>
                  <a:pt x="93" y="95"/>
                  <a:pt x="93" y="95"/>
                </a:cubicBezTo>
                <a:cubicBezTo>
                  <a:pt x="93" y="116"/>
                  <a:pt x="93" y="116"/>
                  <a:pt x="93" y="116"/>
                </a:cubicBezTo>
                <a:cubicBezTo>
                  <a:pt x="73" y="116"/>
                  <a:pt x="73" y="116"/>
                  <a:pt x="73" y="116"/>
                </a:cubicBezTo>
                <a:cubicBezTo>
                  <a:pt x="67" y="104"/>
                  <a:pt x="67" y="104"/>
                  <a:pt x="67" y="104"/>
                </a:cubicBezTo>
                <a:cubicBezTo>
                  <a:pt x="29" y="104"/>
                  <a:pt x="29" y="104"/>
                  <a:pt x="29" y="104"/>
                </a:cubicBezTo>
                <a:cubicBezTo>
                  <a:pt x="24" y="116"/>
                  <a:pt x="24" y="116"/>
                  <a:pt x="24" y="116"/>
                </a:cubicBezTo>
                <a:cubicBezTo>
                  <a:pt x="2" y="116"/>
                  <a:pt x="2" y="116"/>
                  <a:pt x="2" y="116"/>
                </a:cubicBezTo>
                <a:lnTo>
                  <a:pt x="2" y="95"/>
                </a:lnTo>
                <a:close/>
                <a:moveTo>
                  <a:pt x="105" y="95"/>
                </a:moveTo>
                <a:cubicBezTo>
                  <a:pt x="407" y="95"/>
                  <a:pt x="407" y="95"/>
                  <a:pt x="407" y="95"/>
                </a:cubicBezTo>
                <a:cubicBezTo>
                  <a:pt x="390" y="116"/>
                  <a:pt x="323" y="116"/>
                  <a:pt x="323" y="116"/>
                </a:cubicBezTo>
                <a:cubicBezTo>
                  <a:pt x="309" y="116"/>
                  <a:pt x="309" y="116"/>
                  <a:pt x="309" y="116"/>
                </a:cubicBezTo>
                <a:cubicBezTo>
                  <a:pt x="303" y="104"/>
                  <a:pt x="303" y="104"/>
                  <a:pt x="303" y="104"/>
                </a:cubicBezTo>
                <a:cubicBezTo>
                  <a:pt x="265" y="104"/>
                  <a:pt x="265" y="104"/>
                  <a:pt x="265" y="104"/>
                </a:cubicBezTo>
                <a:cubicBezTo>
                  <a:pt x="260" y="116"/>
                  <a:pt x="260" y="116"/>
                  <a:pt x="260" y="116"/>
                </a:cubicBezTo>
                <a:cubicBezTo>
                  <a:pt x="174" y="116"/>
                  <a:pt x="174" y="116"/>
                  <a:pt x="174" y="116"/>
                </a:cubicBezTo>
                <a:cubicBezTo>
                  <a:pt x="169" y="104"/>
                  <a:pt x="169" y="104"/>
                  <a:pt x="169" y="104"/>
                </a:cubicBezTo>
                <a:cubicBezTo>
                  <a:pt x="130" y="104"/>
                  <a:pt x="130" y="104"/>
                  <a:pt x="130" y="104"/>
                </a:cubicBezTo>
                <a:cubicBezTo>
                  <a:pt x="125" y="116"/>
                  <a:pt x="125" y="116"/>
                  <a:pt x="125" y="116"/>
                </a:cubicBezTo>
                <a:cubicBezTo>
                  <a:pt x="105" y="116"/>
                  <a:pt x="105" y="116"/>
                  <a:pt x="105" y="116"/>
                </a:cubicBezTo>
                <a:lnTo>
                  <a:pt x="105" y="95"/>
                </a:ln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8" name="Freeform 525"/>
          <p:cNvSpPr>
            <a:spLocks noEditPoints="1"/>
          </p:cNvSpPr>
          <p:nvPr/>
        </p:nvSpPr>
        <p:spPr bwMode="auto">
          <a:xfrm>
            <a:off x="8699990" y="2134023"/>
            <a:ext cx="710243" cy="317920"/>
          </a:xfrm>
          <a:custGeom>
            <a:avLst/>
            <a:gdLst/>
            <a:ahLst/>
            <a:cxnLst>
              <a:cxn ang="0">
                <a:pos x="61" y="50"/>
              </a:cxn>
              <a:cxn ang="0">
                <a:pos x="419" y="130"/>
              </a:cxn>
              <a:cxn ang="0">
                <a:pos x="68" y="61"/>
              </a:cxn>
              <a:cxn ang="0">
                <a:pos x="344" y="67"/>
              </a:cxn>
              <a:cxn ang="0">
                <a:pos x="63" y="73"/>
              </a:cxn>
              <a:cxn ang="0">
                <a:pos x="58" y="84"/>
              </a:cxn>
              <a:cxn ang="0">
                <a:pos x="369" y="90"/>
              </a:cxn>
              <a:cxn ang="0">
                <a:pos x="52" y="96"/>
              </a:cxn>
              <a:cxn ang="0">
                <a:pos x="383" y="119"/>
              </a:cxn>
              <a:cxn ang="0">
                <a:pos x="47" y="107"/>
              </a:cxn>
              <a:cxn ang="0">
                <a:pos x="388" y="113"/>
              </a:cxn>
              <a:cxn ang="0">
                <a:pos x="331" y="38"/>
              </a:cxn>
              <a:cxn ang="0">
                <a:pos x="212" y="27"/>
              </a:cxn>
              <a:cxn ang="0">
                <a:pos x="331" y="38"/>
              </a:cxn>
              <a:cxn ang="0">
                <a:pos x="101" y="0"/>
              </a:cxn>
              <a:cxn ang="0">
                <a:pos x="132" y="38"/>
              </a:cxn>
              <a:cxn ang="0">
                <a:pos x="481" y="141"/>
              </a:cxn>
              <a:cxn ang="0">
                <a:pos x="404" y="214"/>
              </a:cxn>
              <a:cxn ang="0">
                <a:pos x="6" y="168"/>
              </a:cxn>
              <a:cxn ang="0">
                <a:pos x="481" y="141"/>
              </a:cxn>
              <a:cxn ang="0">
                <a:pos x="75" y="153"/>
              </a:cxn>
              <a:cxn ang="0">
                <a:pos x="104" y="168"/>
              </a:cxn>
              <a:cxn ang="0">
                <a:pos x="150" y="153"/>
              </a:cxn>
              <a:cxn ang="0">
                <a:pos x="116" y="168"/>
              </a:cxn>
              <a:cxn ang="0">
                <a:pos x="150" y="153"/>
              </a:cxn>
              <a:cxn ang="0">
                <a:pos x="163" y="153"/>
              </a:cxn>
              <a:cxn ang="0">
                <a:pos x="197" y="168"/>
              </a:cxn>
              <a:cxn ang="0">
                <a:pos x="244" y="153"/>
              </a:cxn>
              <a:cxn ang="0">
                <a:pos x="209" y="168"/>
              </a:cxn>
              <a:cxn ang="0">
                <a:pos x="244" y="153"/>
              </a:cxn>
              <a:cxn ang="0">
                <a:pos x="256" y="153"/>
              </a:cxn>
              <a:cxn ang="0">
                <a:pos x="291" y="168"/>
              </a:cxn>
              <a:cxn ang="0">
                <a:pos x="387" y="184"/>
              </a:cxn>
              <a:cxn ang="0">
                <a:pos x="375" y="196"/>
              </a:cxn>
            </a:cxnLst>
            <a:rect l="0" t="0" r="r" b="b"/>
            <a:pathLst>
              <a:path w="481" h="214">
                <a:moveTo>
                  <a:pt x="331" y="50"/>
                </a:moveTo>
                <a:cubicBezTo>
                  <a:pt x="275" y="50"/>
                  <a:pt x="61" y="50"/>
                  <a:pt x="61" y="50"/>
                </a:cubicBezTo>
                <a:cubicBezTo>
                  <a:pt x="25" y="130"/>
                  <a:pt x="25" y="130"/>
                  <a:pt x="25" y="130"/>
                </a:cubicBezTo>
                <a:cubicBezTo>
                  <a:pt x="25" y="130"/>
                  <a:pt x="346" y="130"/>
                  <a:pt x="419" y="130"/>
                </a:cubicBezTo>
                <a:cubicBezTo>
                  <a:pt x="375" y="76"/>
                  <a:pt x="360" y="50"/>
                  <a:pt x="331" y="50"/>
                </a:cubicBezTo>
                <a:close/>
                <a:moveTo>
                  <a:pt x="68" y="61"/>
                </a:moveTo>
                <a:cubicBezTo>
                  <a:pt x="338" y="61"/>
                  <a:pt x="338" y="61"/>
                  <a:pt x="338" y="61"/>
                </a:cubicBezTo>
                <a:cubicBezTo>
                  <a:pt x="341" y="61"/>
                  <a:pt x="344" y="64"/>
                  <a:pt x="344" y="67"/>
                </a:cubicBezTo>
                <a:cubicBezTo>
                  <a:pt x="344" y="70"/>
                  <a:pt x="341" y="73"/>
                  <a:pt x="338" y="73"/>
                </a:cubicBezTo>
                <a:cubicBezTo>
                  <a:pt x="63" y="73"/>
                  <a:pt x="63" y="73"/>
                  <a:pt x="63" y="73"/>
                </a:cubicBezTo>
                <a:lnTo>
                  <a:pt x="68" y="61"/>
                </a:lnTo>
                <a:close/>
                <a:moveTo>
                  <a:pt x="58" y="84"/>
                </a:moveTo>
                <a:cubicBezTo>
                  <a:pt x="363" y="84"/>
                  <a:pt x="363" y="84"/>
                  <a:pt x="363" y="84"/>
                </a:cubicBezTo>
                <a:cubicBezTo>
                  <a:pt x="366" y="84"/>
                  <a:pt x="369" y="87"/>
                  <a:pt x="369" y="90"/>
                </a:cubicBezTo>
                <a:cubicBezTo>
                  <a:pt x="369" y="93"/>
                  <a:pt x="366" y="96"/>
                  <a:pt x="363" y="96"/>
                </a:cubicBezTo>
                <a:cubicBezTo>
                  <a:pt x="52" y="96"/>
                  <a:pt x="52" y="96"/>
                  <a:pt x="52" y="96"/>
                </a:cubicBezTo>
                <a:lnTo>
                  <a:pt x="58" y="84"/>
                </a:lnTo>
                <a:close/>
                <a:moveTo>
                  <a:pt x="383" y="119"/>
                </a:moveTo>
                <a:cubicBezTo>
                  <a:pt x="42" y="119"/>
                  <a:pt x="42" y="119"/>
                  <a:pt x="42" y="119"/>
                </a:cubicBezTo>
                <a:cubicBezTo>
                  <a:pt x="47" y="107"/>
                  <a:pt x="47" y="107"/>
                  <a:pt x="47" y="107"/>
                </a:cubicBezTo>
                <a:cubicBezTo>
                  <a:pt x="383" y="107"/>
                  <a:pt x="383" y="107"/>
                  <a:pt x="383" y="107"/>
                </a:cubicBezTo>
                <a:cubicBezTo>
                  <a:pt x="386" y="107"/>
                  <a:pt x="388" y="110"/>
                  <a:pt x="388" y="113"/>
                </a:cubicBezTo>
                <a:cubicBezTo>
                  <a:pt x="388" y="116"/>
                  <a:pt x="386" y="119"/>
                  <a:pt x="383" y="119"/>
                </a:cubicBezTo>
                <a:close/>
                <a:moveTo>
                  <a:pt x="331" y="38"/>
                </a:moveTo>
                <a:cubicBezTo>
                  <a:pt x="207" y="38"/>
                  <a:pt x="207" y="38"/>
                  <a:pt x="207" y="38"/>
                </a:cubicBezTo>
                <a:cubicBezTo>
                  <a:pt x="212" y="27"/>
                  <a:pt x="212" y="27"/>
                  <a:pt x="212" y="27"/>
                </a:cubicBezTo>
                <a:cubicBezTo>
                  <a:pt x="309" y="27"/>
                  <a:pt x="309" y="27"/>
                  <a:pt x="309" y="27"/>
                </a:cubicBezTo>
                <a:cubicBezTo>
                  <a:pt x="321" y="27"/>
                  <a:pt x="322" y="29"/>
                  <a:pt x="331" y="38"/>
                </a:cubicBezTo>
                <a:close/>
                <a:moveTo>
                  <a:pt x="131" y="0"/>
                </a:moveTo>
                <a:cubicBezTo>
                  <a:pt x="101" y="0"/>
                  <a:pt x="101" y="0"/>
                  <a:pt x="101" y="0"/>
                </a:cubicBezTo>
                <a:cubicBezTo>
                  <a:pt x="84" y="38"/>
                  <a:pt x="84" y="38"/>
                  <a:pt x="84" y="38"/>
                </a:cubicBezTo>
                <a:cubicBezTo>
                  <a:pt x="132" y="38"/>
                  <a:pt x="132" y="38"/>
                  <a:pt x="132" y="38"/>
                </a:cubicBezTo>
                <a:lnTo>
                  <a:pt x="131" y="0"/>
                </a:lnTo>
                <a:close/>
                <a:moveTo>
                  <a:pt x="481" y="141"/>
                </a:moveTo>
                <a:cubicBezTo>
                  <a:pt x="481" y="147"/>
                  <a:pt x="481" y="147"/>
                  <a:pt x="481" y="147"/>
                </a:cubicBezTo>
                <a:cubicBezTo>
                  <a:pt x="428" y="182"/>
                  <a:pt x="404" y="195"/>
                  <a:pt x="404" y="214"/>
                </a:cubicBezTo>
                <a:cubicBezTo>
                  <a:pt x="382" y="214"/>
                  <a:pt x="71" y="214"/>
                  <a:pt x="42" y="214"/>
                </a:cubicBezTo>
                <a:cubicBezTo>
                  <a:pt x="0" y="214"/>
                  <a:pt x="6" y="194"/>
                  <a:pt x="6" y="168"/>
                </a:cubicBezTo>
                <a:cubicBezTo>
                  <a:pt x="19" y="141"/>
                  <a:pt x="19" y="141"/>
                  <a:pt x="19" y="141"/>
                </a:cubicBezTo>
                <a:lnTo>
                  <a:pt x="481" y="141"/>
                </a:lnTo>
                <a:close/>
                <a:moveTo>
                  <a:pt x="104" y="153"/>
                </a:moveTo>
                <a:cubicBezTo>
                  <a:pt x="75" y="153"/>
                  <a:pt x="75" y="153"/>
                  <a:pt x="75" y="153"/>
                </a:cubicBezTo>
                <a:cubicBezTo>
                  <a:pt x="68" y="168"/>
                  <a:pt x="68" y="168"/>
                  <a:pt x="68" y="168"/>
                </a:cubicBezTo>
                <a:cubicBezTo>
                  <a:pt x="104" y="168"/>
                  <a:pt x="104" y="168"/>
                  <a:pt x="104" y="168"/>
                </a:cubicBezTo>
                <a:lnTo>
                  <a:pt x="104" y="153"/>
                </a:lnTo>
                <a:close/>
                <a:moveTo>
                  <a:pt x="150" y="153"/>
                </a:moveTo>
                <a:cubicBezTo>
                  <a:pt x="116" y="153"/>
                  <a:pt x="116" y="153"/>
                  <a:pt x="116" y="153"/>
                </a:cubicBezTo>
                <a:cubicBezTo>
                  <a:pt x="116" y="168"/>
                  <a:pt x="116" y="168"/>
                  <a:pt x="116" y="168"/>
                </a:cubicBezTo>
                <a:cubicBezTo>
                  <a:pt x="150" y="168"/>
                  <a:pt x="150" y="168"/>
                  <a:pt x="150" y="168"/>
                </a:cubicBezTo>
                <a:lnTo>
                  <a:pt x="150" y="153"/>
                </a:lnTo>
                <a:close/>
                <a:moveTo>
                  <a:pt x="197" y="153"/>
                </a:moveTo>
                <a:cubicBezTo>
                  <a:pt x="163" y="153"/>
                  <a:pt x="163" y="153"/>
                  <a:pt x="163" y="153"/>
                </a:cubicBezTo>
                <a:cubicBezTo>
                  <a:pt x="163" y="168"/>
                  <a:pt x="163" y="168"/>
                  <a:pt x="163" y="168"/>
                </a:cubicBezTo>
                <a:cubicBezTo>
                  <a:pt x="197" y="168"/>
                  <a:pt x="197" y="168"/>
                  <a:pt x="197" y="168"/>
                </a:cubicBezTo>
                <a:lnTo>
                  <a:pt x="197" y="153"/>
                </a:lnTo>
                <a:close/>
                <a:moveTo>
                  <a:pt x="244" y="153"/>
                </a:moveTo>
                <a:cubicBezTo>
                  <a:pt x="209" y="153"/>
                  <a:pt x="209" y="153"/>
                  <a:pt x="209" y="153"/>
                </a:cubicBezTo>
                <a:cubicBezTo>
                  <a:pt x="209" y="168"/>
                  <a:pt x="209" y="168"/>
                  <a:pt x="209" y="168"/>
                </a:cubicBezTo>
                <a:cubicBezTo>
                  <a:pt x="244" y="168"/>
                  <a:pt x="244" y="168"/>
                  <a:pt x="244" y="168"/>
                </a:cubicBezTo>
                <a:lnTo>
                  <a:pt x="244" y="153"/>
                </a:lnTo>
                <a:close/>
                <a:moveTo>
                  <a:pt x="291" y="153"/>
                </a:moveTo>
                <a:cubicBezTo>
                  <a:pt x="256" y="153"/>
                  <a:pt x="256" y="153"/>
                  <a:pt x="256" y="153"/>
                </a:cubicBezTo>
                <a:cubicBezTo>
                  <a:pt x="256" y="168"/>
                  <a:pt x="256" y="168"/>
                  <a:pt x="256" y="168"/>
                </a:cubicBezTo>
                <a:cubicBezTo>
                  <a:pt x="291" y="168"/>
                  <a:pt x="291" y="168"/>
                  <a:pt x="291" y="168"/>
                </a:cubicBezTo>
                <a:lnTo>
                  <a:pt x="291" y="153"/>
                </a:lnTo>
                <a:close/>
                <a:moveTo>
                  <a:pt x="387" y="184"/>
                </a:moveTo>
                <a:cubicBezTo>
                  <a:pt x="364" y="184"/>
                  <a:pt x="364" y="184"/>
                  <a:pt x="364" y="184"/>
                </a:cubicBezTo>
                <a:cubicBezTo>
                  <a:pt x="364" y="191"/>
                  <a:pt x="369" y="196"/>
                  <a:pt x="375" y="196"/>
                </a:cubicBezTo>
                <a:cubicBezTo>
                  <a:pt x="382" y="196"/>
                  <a:pt x="387" y="191"/>
                  <a:pt x="387" y="184"/>
                </a:cubicBez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9" name="Freeform 543"/>
          <p:cNvSpPr>
            <a:spLocks noChangeAspect="1" noEditPoints="1"/>
          </p:cNvSpPr>
          <p:nvPr/>
        </p:nvSpPr>
        <p:spPr bwMode="auto">
          <a:xfrm>
            <a:off x="1643339" y="2174243"/>
            <a:ext cx="599546" cy="365760"/>
          </a:xfrm>
          <a:custGeom>
            <a:avLst/>
            <a:gdLst/>
            <a:ahLst/>
            <a:cxnLst>
              <a:cxn ang="0">
                <a:pos x="43" y="115"/>
              </a:cxn>
              <a:cxn ang="0">
                <a:pos x="14" y="128"/>
              </a:cxn>
              <a:cxn ang="0">
                <a:pos x="238" y="59"/>
              </a:cxn>
              <a:cxn ang="0">
                <a:pos x="242" y="47"/>
              </a:cxn>
              <a:cxn ang="0">
                <a:pos x="214" y="48"/>
              </a:cxn>
              <a:cxn ang="0">
                <a:pos x="238" y="59"/>
              </a:cxn>
              <a:cxn ang="0">
                <a:pos x="247" y="59"/>
              </a:cxn>
              <a:cxn ang="0">
                <a:pos x="250" y="53"/>
              </a:cxn>
              <a:cxn ang="0">
                <a:pos x="247" y="162"/>
              </a:cxn>
              <a:cxn ang="0">
                <a:pos x="255" y="162"/>
              </a:cxn>
              <a:cxn ang="0">
                <a:pos x="245" y="145"/>
              </a:cxn>
              <a:cxn ang="0">
                <a:pos x="242" y="144"/>
              </a:cxn>
              <a:cxn ang="0">
                <a:pos x="226" y="179"/>
              </a:cxn>
              <a:cxn ang="0">
                <a:pos x="245" y="179"/>
              </a:cxn>
              <a:cxn ang="0">
                <a:pos x="245" y="145"/>
              </a:cxn>
              <a:cxn ang="0">
                <a:pos x="137" y="1"/>
              </a:cxn>
              <a:cxn ang="0">
                <a:pos x="138" y="59"/>
              </a:cxn>
              <a:cxn ang="0">
                <a:pos x="363" y="107"/>
              </a:cxn>
              <a:cxn ang="0">
                <a:pos x="249" y="125"/>
              </a:cxn>
              <a:cxn ang="0">
                <a:pos x="75" y="221"/>
              </a:cxn>
              <a:cxn ang="0">
                <a:pos x="139" y="125"/>
              </a:cxn>
              <a:cxn ang="0">
                <a:pos x="19" y="93"/>
              </a:cxn>
              <a:cxn ang="0">
                <a:pos x="19" y="70"/>
              </a:cxn>
              <a:cxn ang="0">
                <a:pos x="21" y="5"/>
              </a:cxn>
              <a:cxn ang="0">
                <a:pos x="103" y="70"/>
              </a:cxn>
              <a:cxn ang="0">
                <a:pos x="317" y="76"/>
              </a:cxn>
              <a:cxn ang="0">
                <a:pos x="363" y="107"/>
              </a:cxn>
              <a:cxn ang="0">
                <a:pos x="139" y="87"/>
              </a:cxn>
              <a:cxn ang="0">
                <a:pos x="139" y="104"/>
              </a:cxn>
              <a:cxn ang="0">
                <a:pos x="176" y="96"/>
              </a:cxn>
              <a:cxn ang="0">
                <a:pos x="159" y="96"/>
              </a:cxn>
              <a:cxn ang="0">
                <a:pos x="176" y="96"/>
              </a:cxn>
              <a:cxn ang="0">
                <a:pos x="197" y="87"/>
              </a:cxn>
              <a:cxn ang="0">
                <a:pos x="197" y="104"/>
              </a:cxn>
              <a:cxn ang="0">
                <a:pos x="234" y="96"/>
              </a:cxn>
              <a:cxn ang="0">
                <a:pos x="217" y="96"/>
              </a:cxn>
              <a:cxn ang="0">
                <a:pos x="234" y="96"/>
              </a:cxn>
              <a:cxn ang="0">
                <a:pos x="255" y="87"/>
              </a:cxn>
              <a:cxn ang="0">
                <a:pos x="255" y="104"/>
              </a:cxn>
              <a:cxn ang="0">
                <a:pos x="341" y="97"/>
              </a:cxn>
              <a:cxn ang="0">
                <a:pos x="310" y="92"/>
              </a:cxn>
              <a:cxn ang="0">
                <a:pos x="341" y="97"/>
              </a:cxn>
            </a:cxnLst>
            <a:rect l="0" t="0" r="r" b="b"/>
            <a:pathLst>
              <a:path w="363" h="221">
                <a:moveTo>
                  <a:pt x="26" y="108"/>
                </a:moveTo>
                <a:cubicBezTo>
                  <a:pt x="43" y="115"/>
                  <a:pt x="43" y="115"/>
                  <a:pt x="43" y="115"/>
                </a:cubicBezTo>
                <a:cubicBezTo>
                  <a:pt x="27" y="128"/>
                  <a:pt x="27" y="128"/>
                  <a:pt x="27" y="128"/>
                </a:cubicBezTo>
                <a:cubicBezTo>
                  <a:pt x="14" y="128"/>
                  <a:pt x="14" y="128"/>
                  <a:pt x="14" y="128"/>
                </a:cubicBezTo>
                <a:lnTo>
                  <a:pt x="26" y="108"/>
                </a:lnTo>
                <a:close/>
                <a:moveTo>
                  <a:pt x="238" y="59"/>
                </a:moveTo>
                <a:cubicBezTo>
                  <a:pt x="239" y="54"/>
                  <a:pt x="241" y="50"/>
                  <a:pt x="244" y="48"/>
                </a:cubicBezTo>
                <a:cubicBezTo>
                  <a:pt x="243" y="48"/>
                  <a:pt x="243" y="47"/>
                  <a:pt x="242" y="47"/>
                </a:cubicBezTo>
                <a:cubicBezTo>
                  <a:pt x="238" y="47"/>
                  <a:pt x="230" y="47"/>
                  <a:pt x="224" y="47"/>
                </a:cubicBezTo>
                <a:cubicBezTo>
                  <a:pt x="221" y="47"/>
                  <a:pt x="217" y="48"/>
                  <a:pt x="214" y="48"/>
                </a:cubicBezTo>
                <a:cubicBezTo>
                  <a:pt x="227" y="59"/>
                  <a:pt x="227" y="59"/>
                  <a:pt x="227" y="59"/>
                </a:cubicBezTo>
                <a:lnTo>
                  <a:pt x="238" y="59"/>
                </a:lnTo>
                <a:close/>
                <a:moveTo>
                  <a:pt x="250" y="53"/>
                </a:moveTo>
                <a:cubicBezTo>
                  <a:pt x="249" y="53"/>
                  <a:pt x="247" y="55"/>
                  <a:pt x="247" y="59"/>
                </a:cubicBezTo>
                <a:cubicBezTo>
                  <a:pt x="253" y="59"/>
                  <a:pt x="253" y="59"/>
                  <a:pt x="253" y="59"/>
                </a:cubicBezTo>
                <a:cubicBezTo>
                  <a:pt x="252" y="55"/>
                  <a:pt x="250" y="53"/>
                  <a:pt x="250" y="53"/>
                </a:cubicBezTo>
                <a:close/>
                <a:moveTo>
                  <a:pt x="251" y="150"/>
                </a:moveTo>
                <a:cubicBezTo>
                  <a:pt x="250" y="150"/>
                  <a:pt x="247" y="154"/>
                  <a:pt x="247" y="162"/>
                </a:cubicBezTo>
                <a:cubicBezTo>
                  <a:pt x="247" y="169"/>
                  <a:pt x="250" y="173"/>
                  <a:pt x="251" y="173"/>
                </a:cubicBezTo>
                <a:cubicBezTo>
                  <a:pt x="252" y="173"/>
                  <a:pt x="255" y="169"/>
                  <a:pt x="255" y="162"/>
                </a:cubicBezTo>
                <a:cubicBezTo>
                  <a:pt x="255" y="154"/>
                  <a:pt x="252" y="150"/>
                  <a:pt x="251" y="150"/>
                </a:cubicBezTo>
                <a:close/>
                <a:moveTo>
                  <a:pt x="245" y="145"/>
                </a:moveTo>
                <a:cubicBezTo>
                  <a:pt x="245" y="145"/>
                  <a:pt x="244" y="144"/>
                  <a:pt x="243" y="144"/>
                </a:cubicBezTo>
                <a:cubicBezTo>
                  <a:pt x="243" y="144"/>
                  <a:pt x="242" y="144"/>
                  <a:pt x="242" y="144"/>
                </a:cubicBezTo>
                <a:cubicBezTo>
                  <a:pt x="200" y="171"/>
                  <a:pt x="200" y="171"/>
                  <a:pt x="200" y="171"/>
                </a:cubicBezTo>
                <a:cubicBezTo>
                  <a:pt x="205" y="176"/>
                  <a:pt x="214" y="179"/>
                  <a:pt x="226" y="179"/>
                </a:cubicBezTo>
                <a:cubicBezTo>
                  <a:pt x="231" y="179"/>
                  <a:pt x="239" y="179"/>
                  <a:pt x="243" y="179"/>
                </a:cubicBezTo>
                <a:cubicBezTo>
                  <a:pt x="244" y="179"/>
                  <a:pt x="245" y="179"/>
                  <a:pt x="245" y="179"/>
                </a:cubicBezTo>
                <a:cubicBezTo>
                  <a:pt x="241" y="176"/>
                  <a:pt x="239" y="169"/>
                  <a:pt x="239" y="162"/>
                </a:cubicBezTo>
                <a:cubicBezTo>
                  <a:pt x="239" y="154"/>
                  <a:pt x="241" y="148"/>
                  <a:pt x="245" y="145"/>
                </a:cubicBezTo>
                <a:close/>
                <a:moveTo>
                  <a:pt x="209" y="59"/>
                </a:moveTo>
                <a:cubicBezTo>
                  <a:pt x="137" y="1"/>
                  <a:pt x="137" y="1"/>
                  <a:pt x="137" y="1"/>
                </a:cubicBezTo>
                <a:cubicBezTo>
                  <a:pt x="110" y="0"/>
                  <a:pt x="110" y="0"/>
                  <a:pt x="110" y="0"/>
                </a:cubicBezTo>
                <a:cubicBezTo>
                  <a:pt x="110" y="0"/>
                  <a:pt x="133" y="48"/>
                  <a:pt x="138" y="59"/>
                </a:cubicBezTo>
                <a:lnTo>
                  <a:pt x="209" y="59"/>
                </a:lnTo>
                <a:close/>
                <a:moveTo>
                  <a:pt x="363" y="107"/>
                </a:moveTo>
                <a:cubicBezTo>
                  <a:pt x="362" y="119"/>
                  <a:pt x="332" y="125"/>
                  <a:pt x="317" y="125"/>
                </a:cubicBezTo>
                <a:cubicBezTo>
                  <a:pt x="249" y="125"/>
                  <a:pt x="249" y="125"/>
                  <a:pt x="249" y="125"/>
                </a:cubicBezTo>
                <a:cubicBezTo>
                  <a:pt x="102" y="221"/>
                  <a:pt x="102" y="221"/>
                  <a:pt x="102" y="221"/>
                </a:cubicBezTo>
                <a:cubicBezTo>
                  <a:pt x="75" y="221"/>
                  <a:pt x="75" y="221"/>
                  <a:pt x="75" y="221"/>
                </a:cubicBezTo>
                <a:cubicBezTo>
                  <a:pt x="75" y="221"/>
                  <a:pt x="114" y="172"/>
                  <a:pt x="121" y="162"/>
                </a:cubicBezTo>
                <a:cubicBezTo>
                  <a:pt x="128" y="153"/>
                  <a:pt x="139" y="141"/>
                  <a:pt x="139" y="125"/>
                </a:cubicBezTo>
                <a:cubicBezTo>
                  <a:pt x="126" y="125"/>
                  <a:pt x="126" y="125"/>
                  <a:pt x="126" y="125"/>
                </a:cubicBezTo>
                <a:cubicBezTo>
                  <a:pt x="92" y="125"/>
                  <a:pt x="46" y="104"/>
                  <a:pt x="19" y="93"/>
                </a:cubicBezTo>
                <a:cubicBezTo>
                  <a:pt x="3" y="87"/>
                  <a:pt x="5" y="70"/>
                  <a:pt x="19" y="70"/>
                </a:cubicBezTo>
                <a:cubicBezTo>
                  <a:pt x="19" y="70"/>
                  <a:pt x="19" y="70"/>
                  <a:pt x="19" y="70"/>
                </a:cubicBezTo>
                <a:cubicBezTo>
                  <a:pt x="0" y="5"/>
                  <a:pt x="0" y="5"/>
                  <a:pt x="0" y="5"/>
                </a:cubicBezTo>
                <a:cubicBezTo>
                  <a:pt x="21" y="5"/>
                  <a:pt x="21" y="5"/>
                  <a:pt x="21" y="5"/>
                </a:cubicBezTo>
                <a:cubicBezTo>
                  <a:pt x="21" y="5"/>
                  <a:pt x="46" y="37"/>
                  <a:pt x="55" y="48"/>
                </a:cubicBezTo>
                <a:cubicBezTo>
                  <a:pt x="67" y="62"/>
                  <a:pt x="81" y="69"/>
                  <a:pt x="103" y="70"/>
                </a:cubicBezTo>
                <a:cubicBezTo>
                  <a:pt x="281" y="70"/>
                  <a:pt x="281" y="70"/>
                  <a:pt x="281" y="70"/>
                </a:cubicBezTo>
                <a:cubicBezTo>
                  <a:pt x="293" y="70"/>
                  <a:pt x="306" y="72"/>
                  <a:pt x="317" y="76"/>
                </a:cubicBezTo>
                <a:cubicBezTo>
                  <a:pt x="337" y="83"/>
                  <a:pt x="351" y="92"/>
                  <a:pt x="359" y="99"/>
                </a:cubicBezTo>
                <a:cubicBezTo>
                  <a:pt x="362" y="103"/>
                  <a:pt x="363" y="105"/>
                  <a:pt x="363" y="107"/>
                </a:cubicBezTo>
                <a:close/>
                <a:moveTo>
                  <a:pt x="147" y="96"/>
                </a:moveTo>
                <a:cubicBezTo>
                  <a:pt x="147" y="91"/>
                  <a:pt x="143" y="87"/>
                  <a:pt x="139" y="87"/>
                </a:cubicBezTo>
                <a:cubicBezTo>
                  <a:pt x="134" y="87"/>
                  <a:pt x="130" y="91"/>
                  <a:pt x="130" y="96"/>
                </a:cubicBezTo>
                <a:cubicBezTo>
                  <a:pt x="130" y="101"/>
                  <a:pt x="134" y="104"/>
                  <a:pt x="139" y="104"/>
                </a:cubicBezTo>
                <a:cubicBezTo>
                  <a:pt x="143" y="104"/>
                  <a:pt x="147" y="101"/>
                  <a:pt x="147" y="96"/>
                </a:cubicBezTo>
                <a:close/>
                <a:moveTo>
                  <a:pt x="176" y="96"/>
                </a:moveTo>
                <a:cubicBezTo>
                  <a:pt x="176" y="91"/>
                  <a:pt x="172" y="87"/>
                  <a:pt x="168" y="87"/>
                </a:cubicBezTo>
                <a:cubicBezTo>
                  <a:pt x="163" y="87"/>
                  <a:pt x="159" y="91"/>
                  <a:pt x="159" y="96"/>
                </a:cubicBezTo>
                <a:cubicBezTo>
                  <a:pt x="159" y="101"/>
                  <a:pt x="163" y="104"/>
                  <a:pt x="168" y="104"/>
                </a:cubicBezTo>
                <a:cubicBezTo>
                  <a:pt x="172" y="104"/>
                  <a:pt x="176" y="101"/>
                  <a:pt x="176" y="96"/>
                </a:cubicBezTo>
                <a:close/>
                <a:moveTo>
                  <a:pt x="205" y="96"/>
                </a:moveTo>
                <a:cubicBezTo>
                  <a:pt x="205" y="91"/>
                  <a:pt x="201" y="87"/>
                  <a:pt x="197" y="87"/>
                </a:cubicBezTo>
                <a:cubicBezTo>
                  <a:pt x="192" y="87"/>
                  <a:pt x="188" y="91"/>
                  <a:pt x="188" y="96"/>
                </a:cubicBezTo>
                <a:cubicBezTo>
                  <a:pt x="188" y="101"/>
                  <a:pt x="192" y="104"/>
                  <a:pt x="197" y="104"/>
                </a:cubicBezTo>
                <a:cubicBezTo>
                  <a:pt x="201" y="104"/>
                  <a:pt x="205" y="101"/>
                  <a:pt x="205" y="96"/>
                </a:cubicBezTo>
                <a:close/>
                <a:moveTo>
                  <a:pt x="234" y="96"/>
                </a:moveTo>
                <a:cubicBezTo>
                  <a:pt x="234" y="91"/>
                  <a:pt x="230" y="87"/>
                  <a:pt x="226" y="87"/>
                </a:cubicBezTo>
                <a:cubicBezTo>
                  <a:pt x="221" y="87"/>
                  <a:pt x="217" y="91"/>
                  <a:pt x="217" y="96"/>
                </a:cubicBezTo>
                <a:cubicBezTo>
                  <a:pt x="217" y="101"/>
                  <a:pt x="221" y="104"/>
                  <a:pt x="226" y="104"/>
                </a:cubicBezTo>
                <a:cubicBezTo>
                  <a:pt x="230" y="104"/>
                  <a:pt x="234" y="101"/>
                  <a:pt x="234" y="96"/>
                </a:cubicBezTo>
                <a:close/>
                <a:moveTo>
                  <a:pt x="263" y="96"/>
                </a:moveTo>
                <a:cubicBezTo>
                  <a:pt x="263" y="91"/>
                  <a:pt x="259" y="87"/>
                  <a:pt x="255" y="87"/>
                </a:cubicBezTo>
                <a:cubicBezTo>
                  <a:pt x="250" y="87"/>
                  <a:pt x="246" y="91"/>
                  <a:pt x="246" y="96"/>
                </a:cubicBezTo>
                <a:cubicBezTo>
                  <a:pt x="246" y="101"/>
                  <a:pt x="250" y="104"/>
                  <a:pt x="255" y="104"/>
                </a:cubicBezTo>
                <a:cubicBezTo>
                  <a:pt x="259" y="104"/>
                  <a:pt x="263" y="101"/>
                  <a:pt x="263" y="96"/>
                </a:cubicBezTo>
                <a:close/>
                <a:moveTo>
                  <a:pt x="341" y="97"/>
                </a:moveTo>
                <a:cubicBezTo>
                  <a:pt x="337" y="94"/>
                  <a:pt x="332" y="92"/>
                  <a:pt x="326" y="89"/>
                </a:cubicBezTo>
                <a:cubicBezTo>
                  <a:pt x="322" y="91"/>
                  <a:pt x="317" y="92"/>
                  <a:pt x="310" y="92"/>
                </a:cubicBezTo>
                <a:cubicBezTo>
                  <a:pt x="301" y="92"/>
                  <a:pt x="300" y="105"/>
                  <a:pt x="311" y="105"/>
                </a:cubicBezTo>
                <a:cubicBezTo>
                  <a:pt x="323" y="105"/>
                  <a:pt x="336" y="101"/>
                  <a:pt x="341" y="97"/>
                </a:cubicBez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0" name="Freeform 578"/>
          <p:cNvSpPr>
            <a:spLocks noEditPoints="1"/>
          </p:cNvSpPr>
          <p:nvPr/>
        </p:nvSpPr>
        <p:spPr bwMode="auto">
          <a:xfrm>
            <a:off x="8779468" y="4649927"/>
            <a:ext cx="551285" cy="236749"/>
          </a:xfrm>
          <a:custGeom>
            <a:avLst/>
            <a:gdLst/>
            <a:ahLst/>
            <a:cxnLst>
              <a:cxn ang="0">
                <a:pos x="338" y="16"/>
              </a:cxn>
              <a:cxn ang="0">
                <a:pos x="285" y="0"/>
              </a:cxn>
              <a:cxn ang="0">
                <a:pos x="0" y="55"/>
              </a:cxn>
              <a:cxn ang="0">
                <a:pos x="25" y="141"/>
              </a:cxn>
              <a:cxn ang="0">
                <a:pos x="57" y="106"/>
              </a:cxn>
              <a:cxn ang="0">
                <a:pos x="89" y="141"/>
              </a:cxn>
              <a:cxn ang="0">
                <a:pos x="95" y="138"/>
              </a:cxn>
              <a:cxn ang="0">
                <a:pos x="159" y="138"/>
              </a:cxn>
              <a:cxn ang="0">
                <a:pos x="249" y="141"/>
              </a:cxn>
              <a:cxn ang="0">
                <a:pos x="281" y="106"/>
              </a:cxn>
              <a:cxn ang="0">
                <a:pos x="313" y="141"/>
              </a:cxn>
              <a:cxn ang="0">
                <a:pos x="361" y="116"/>
              </a:cxn>
              <a:cxn ang="0">
                <a:pos x="330" y="28"/>
              </a:cxn>
              <a:cxn ang="0">
                <a:pos x="361" y="46"/>
              </a:cxn>
              <a:cxn ang="0">
                <a:pos x="369" y="48"/>
              </a:cxn>
              <a:cxn ang="0">
                <a:pos x="235" y="64"/>
              </a:cxn>
              <a:cxn ang="0">
                <a:pos x="16" y="56"/>
              </a:cxn>
              <a:cxn ang="0">
                <a:pos x="27" y="16"/>
              </a:cxn>
              <a:cxn ang="0">
                <a:pos x="235" y="64"/>
              </a:cxn>
              <a:cxn ang="0">
                <a:pos x="346" y="120"/>
              </a:cxn>
              <a:cxn ang="0">
                <a:pos x="347" y="106"/>
              </a:cxn>
              <a:cxn ang="0">
                <a:pos x="345" y="92"/>
              </a:cxn>
              <a:cxn ang="0">
                <a:pos x="248" y="64"/>
              </a:cxn>
              <a:cxn ang="0">
                <a:pos x="247" y="16"/>
              </a:cxn>
              <a:cxn ang="0">
                <a:pos x="345" y="92"/>
              </a:cxn>
              <a:cxn ang="0">
                <a:pos x="36" y="138"/>
              </a:cxn>
              <a:cxn ang="0">
                <a:pos x="77" y="138"/>
              </a:cxn>
              <a:cxn ang="0">
                <a:pos x="57" y="151"/>
              </a:cxn>
              <a:cxn ang="0">
                <a:pos x="57" y="126"/>
              </a:cxn>
              <a:cxn ang="0">
                <a:pos x="57" y="151"/>
              </a:cxn>
              <a:cxn ang="0">
                <a:pos x="106" y="138"/>
              </a:cxn>
              <a:cxn ang="0">
                <a:pos x="148" y="138"/>
              </a:cxn>
              <a:cxn ang="0">
                <a:pos x="127" y="151"/>
              </a:cxn>
              <a:cxn ang="0">
                <a:pos x="127" y="126"/>
              </a:cxn>
              <a:cxn ang="0">
                <a:pos x="127" y="151"/>
              </a:cxn>
              <a:cxn ang="0">
                <a:pos x="260" y="138"/>
              </a:cxn>
              <a:cxn ang="0">
                <a:pos x="302" y="138"/>
              </a:cxn>
              <a:cxn ang="0">
                <a:pos x="281" y="151"/>
              </a:cxn>
              <a:cxn ang="0">
                <a:pos x="281" y="126"/>
              </a:cxn>
              <a:cxn ang="0">
                <a:pos x="281" y="151"/>
              </a:cxn>
            </a:cxnLst>
            <a:rect l="0" t="0" r="r" b="b"/>
            <a:pathLst>
              <a:path w="373" h="159">
                <a:moveTo>
                  <a:pt x="371" y="40"/>
                </a:moveTo>
                <a:cubicBezTo>
                  <a:pt x="363" y="28"/>
                  <a:pt x="354" y="16"/>
                  <a:pt x="338" y="16"/>
                </a:cubicBezTo>
                <a:cubicBezTo>
                  <a:pt x="319" y="16"/>
                  <a:pt x="319" y="16"/>
                  <a:pt x="319" y="16"/>
                </a:cubicBezTo>
                <a:cubicBezTo>
                  <a:pt x="307" y="6"/>
                  <a:pt x="295" y="0"/>
                  <a:pt x="285" y="0"/>
                </a:cubicBezTo>
                <a:cubicBezTo>
                  <a:pt x="25" y="0"/>
                  <a:pt x="25" y="0"/>
                  <a:pt x="25" y="0"/>
                </a:cubicBezTo>
                <a:cubicBezTo>
                  <a:pt x="9" y="0"/>
                  <a:pt x="6" y="30"/>
                  <a:pt x="0" y="55"/>
                </a:cubicBezTo>
                <a:cubicBezTo>
                  <a:pt x="0" y="116"/>
                  <a:pt x="0" y="116"/>
                  <a:pt x="0" y="116"/>
                </a:cubicBezTo>
                <a:cubicBezTo>
                  <a:pt x="0" y="130"/>
                  <a:pt x="11" y="140"/>
                  <a:pt x="25" y="141"/>
                </a:cubicBezTo>
                <a:cubicBezTo>
                  <a:pt x="24" y="140"/>
                  <a:pt x="24" y="139"/>
                  <a:pt x="24" y="138"/>
                </a:cubicBezTo>
                <a:cubicBezTo>
                  <a:pt x="24" y="121"/>
                  <a:pt x="39" y="106"/>
                  <a:pt x="57" y="106"/>
                </a:cubicBezTo>
                <a:cubicBezTo>
                  <a:pt x="74" y="106"/>
                  <a:pt x="89" y="121"/>
                  <a:pt x="89" y="138"/>
                </a:cubicBezTo>
                <a:cubicBezTo>
                  <a:pt x="89" y="139"/>
                  <a:pt x="89" y="140"/>
                  <a:pt x="89" y="141"/>
                </a:cubicBezTo>
                <a:cubicBezTo>
                  <a:pt x="95" y="141"/>
                  <a:pt x="95" y="141"/>
                  <a:pt x="95" y="141"/>
                </a:cubicBezTo>
                <a:cubicBezTo>
                  <a:pt x="95" y="140"/>
                  <a:pt x="95" y="139"/>
                  <a:pt x="95" y="138"/>
                </a:cubicBezTo>
                <a:cubicBezTo>
                  <a:pt x="95" y="121"/>
                  <a:pt x="109" y="106"/>
                  <a:pt x="127" y="106"/>
                </a:cubicBezTo>
                <a:cubicBezTo>
                  <a:pt x="145" y="106"/>
                  <a:pt x="159" y="121"/>
                  <a:pt x="159" y="138"/>
                </a:cubicBezTo>
                <a:cubicBezTo>
                  <a:pt x="159" y="139"/>
                  <a:pt x="159" y="140"/>
                  <a:pt x="159" y="141"/>
                </a:cubicBezTo>
                <a:cubicBezTo>
                  <a:pt x="249" y="141"/>
                  <a:pt x="249" y="141"/>
                  <a:pt x="249" y="141"/>
                </a:cubicBezTo>
                <a:cubicBezTo>
                  <a:pt x="249" y="140"/>
                  <a:pt x="249" y="139"/>
                  <a:pt x="249" y="138"/>
                </a:cubicBezTo>
                <a:cubicBezTo>
                  <a:pt x="249" y="121"/>
                  <a:pt x="263" y="106"/>
                  <a:pt x="281" y="106"/>
                </a:cubicBezTo>
                <a:cubicBezTo>
                  <a:pt x="299" y="106"/>
                  <a:pt x="313" y="121"/>
                  <a:pt x="313" y="138"/>
                </a:cubicBezTo>
                <a:cubicBezTo>
                  <a:pt x="313" y="139"/>
                  <a:pt x="313" y="140"/>
                  <a:pt x="313" y="141"/>
                </a:cubicBezTo>
                <a:cubicBezTo>
                  <a:pt x="336" y="141"/>
                  <a:pt x="336" y="141"/>
                  <a:pt x="336" y="141"/>
                </a:cubicBezTo>
                <a:cubicBezTo>
                  <a:pt x="350" y="141"/>
                  <a:pt x="361" y="130"/>
                  <a:pt x="361" y="116"/>
                </a:cubicBezTo>
                <a:cubicBezTo>
                  <a:pt x="361" y="90"/>
                  <a:pt x="361" y="90"/>
                  <a:pt x="361" y="90"/>
                </a:cubicBezTo>
                <a:cubicBezTo>
                  <a:pt x="356" y="66"/>
                  <a:pt x="344" y="44"/>
                  <a:pt x="330" y="28"/>
                </a:cubicBezTo>
                <a:cubicBezTo>
                  <a:pt x="338" y="28"/>
                  <a:pt x="338" y="28"/>
                  <a:pt x="338" y="28"/>
                </a:cubicBezTo>
                <a:cubicBezTo>
                  <a:pt x="347" y="28"/>
                  <a:pt x="353" y="34"/>
                  <a:pt x="361" y="46"/>
                </a:cubicBezTo>
                <a:cubicBezTo>
                  <a:pt x="362" y="48"/>
                  <a:pt x="364" y="49"/>
                  <a:pt x="366" y="49"/>
                </a:cubicBezTo>
                <a:cubicBezTo>
                  <a:pt x="367" y="49"/>
                  <a:pt x="368" y="49"/>
                  <a:pt x="369" y="48"/>
                </a:cubicBezTo>
                <a:cubicBezTo>
                  <a:pt x="372" y="46"/>
                  <a:pt x="373" y="43"/>
                  <a:pt x="371" y="40"/>
                </a:cubicBezTo>
                <a:close/>
                <a:moveTo>
                  <a:pt x="235" y="64"/>
                </a:moveTo>
                <a:cubicBezTo>
                  <a:pt x="16" y="64"/>
                  <a:pt x="16" y="64"/>
                  <a:pt x="16" y="64"/>
                </a:cubicBezTo>
                <a:cubicBezTo>
                  <a:pt x="16" y="56"/>
                  <a:pt x="16" y="56"/>
                  <a:pt x="16" y="56"/>
                </a:cubicBezTo>
                <a:cubicBezTo>
                  <a:pt x="17" y="53"/>
                  <a:pt x="18" y="49"/>
                  <a:pt x="18" y="45"/>
                </a:cubicBezTo>
                <a:cubicBezTo>
                  <a:pt x="20" y="36"/>
                  <a:pt x="23" y="20"/>
                  <a:pt x="27" y="16"/>
                </a:cubicBezTo>
                <a:cubicBezTo>
                  <a:pt x="235" y="16"/>
                  <a:pt x="235" y="16"/>
                  <a:pt x="235" y="16"/>
                </a:cubicBezTo>
                <a:lnTo>
                  <a:pt x="235" y="64"/>
                </a:lnTo>
                <a:close/>
                <a:moveTo>
                  <a:pt x="347" y="116"/>
                </a:moveTo>
                <a:cubicBezTo>
                  <a:pt x="347" y="118"/>
                  <a:pt x="346" y="119"/>
                  <a:pt x="346" y="120"/>
                </a:cubicBezTo>
                <a:cubicBezTo>
                  <a:pt x="337" y="120"/>
                  <a:pt x="329" y="120"/>
                  <a:pt x="329" y="116"/>
                </a:cubicBezTo>
                <a:cubicBezTo>
                  <a:pt x="329" y="112"/>
                  <a:pt x="336" y="107"/>
                  <a:pt x="347" y="106"/>
                </a:cubicBezTo>
                <a:lnTo>
                  <a:pt x="347" y="116"/>
                </a:lnTo>
                <a:close/>
                <a:moveTo>
                  <a:pt x="345" y="92"/>
                </a:moveTo>
                <a:cubicBezTo>
                  <a:pt x="345" y="95"/>
                  <a:pt x="345" y="95"/>
                  <a:pt x="345" y="95"/>
                </a:cubicBezTo>
                <a:cubicBezTo>
                  <a:pt x="316" y="87"/>
                  <a:pt x="280" y="64"/>
                  <a:pt x="248" y="64"/>
                </a:cubicBezTo>
                <a:cubicBezTo>
                  <a:pt x="247" y="64"/>
                  <a:pt x="247" y="64"/>
                  <a:pt x="247" y="64"/>
                </a:cubicBezTo>
                <a:cubicBezTo>
                  <a:pt x="247" y="16"/>
                  <a:pt x="247" y="16"/>
                  <a:pt x="247" y="16"/>
                </a:cubicBezTo>
                <a:cubicBezTo>
                  <a:pt x="285" y="16"/>
                  <a:pt x="285" y="16"/>
                  <a:pt x="285" y="16"/>
                </a:cubicBezTo>
                <a:cubicBezTo>
                  <a:pt x="303" y="16"/>
                  <a:pt x="336" y="47"/>
                  <a:pt x="345" y="92"/>
                </a:cubicBezTo>
                <a:close/>
                <a:moveTo>
                  <a:pt x="57" y="118"/>
                </a:moveTo>
                <a:cubicBezTo>
                  <a:pt x="45" y="118"/>
                  <a:pt x="36" y="127"/>
                  <a:pt x="36" y="138"/>
                </a:cubicBezTo>
                <a:cubicBezTo>
                  <a:pt x="36" y="150"/>
                  <a:pt x="45" y="159"/>
                  <a:pt x="57" y="159"/>
                </a:cubicBezTo>
                <a:cubicBezTo>
                  <a:pt x="68" y="159"/>
                  <a:pt x="77" y="150"/>
                  <a:pt x="77" y="138"/>
                </a:cubicBezTo>
                <a:cubicBezTo>
                  <a:pt x="77" y="127"/>
                  <a:pt x="68" y="118"/>
                  <a:pt x="57" y="118"/>
                </a:cubicBezTo>
                <a:close/>
                <a:moveTo>
                  <a:pt x="57" y="151"/>
                </a:moveTo>
                <a:cubicBezTo>
                  <a:pt x="50" y="151"/>
                  <a:pt x="45" y="145"/>
                  <a:pt x="45" y="138"/>
                </a:cubicBezTo>
                <a:cubicBezTo>
                  <a:pt x="45" y="132"/>
                  <a:pt x="50" y="126"/>
                  <a:pt x="57" y="126"/>
                </a:cubicBezTo>
                <a:cubicBezTo>
                  <a:pt x="63" y="126"/>
                  <a:pt x="69" y="132"/>
                  <a:pt x="69" y="138"/>
                </a:cubicBezTo>
                <a:cubicBezTo>
                  <a:pt x="69" y="145"/>
                  <a:pt x="63" y="151"/>
                  <a:pt x="57" y="151"/>
                </a:cubicBezTo>
                <a:close/>
                <a:moveTo>
                  <a:pt x="127" y="118"/>
                </a:moveTo>
                <a:cubicBezTo>
                  <a:pt x="116" y="118"/>
                  <a:pt x="106" y="127"/>
                  <a:pt x="106" y="138"/>
                </a:cubicBezTo>
                <a:cubicBezTo>
                  <a:pt x="106" y="150"/>
                  <a:pt x="116" y="159"/>
                  <a:pt x="127" y="159"/>
                </a:cubicBezTo>
                <a:cubicBezTo>
                  <a:pt x="139" y="159"/>
                  <a:pt x="148" y="150"/>
                  <a:pt x="148" y="138"/>
                </a:cubicBezTo>
                <a:cubicBezTo>
                  <a:pt x="148" y="127"/>
                  <a:pt x="139" y="118"/>
                  <a:pt x="127" y="118"/>
                </a:cubicBezTo>
                <a:close/>
                <a:moveTo>
                  <a:pt x="127" y="151"/>
                </a:moveTo>
                <a:cubicBezTo>
                  <a:pt x="120" y="151"/>
                  <a:pt x="115" y="145"/>
                  <a:pt x="115" y="138"/>
                </a:cubicBezTo>
                <a:cubicBezTo>
                  <a:pt x="115" y="132"/>
                  <a:pt x="120" y="126"/>
                  <a:pt x="127" y="126"/>
                </a:cubicBezTo>
                <a:cubicBezTo>
                  <a:pt x="134" y="126"/>
                  <a:pt x="139" y="132"/>
                  <a:pt x="139" y="138"/>
                </a:cubicBezTo>
                <a:cubicBezTo>
                  <a:pt x="139" y="145"/>
                  <a:pt x="134" y="151"/>
                  <a:pt x="127" y="151"/>
                </a:cubicBezTo>
                <a:close/>
                <a:moveTo>
                  <a:pt x="281" y="118"/>
                </a:moveTo>
                <a:cubicBezTo>
                  <a:pt x="269" y="118"/>
                  <a:pt x="260" y="127"/>
                  <a:pt x="260" y="138"/>
                </a:cubicBezTo>
                <a:cubicBezTo>
                  <a:pt x="260" y="150"/>
                  <a:pt x="269" y="159"/>
                  <a:pt x="281" y="159"/>
                </a:cubicBezTo>
                <a:cubicBezTo>
                  <a:pt x="292" y="159"/>
                  <a:pt x="302" y="150"/>
                  <a:pt x="302" y="138"/>
                </a:cubicBezTo>
                <a:cubicBezTo>
                  <a:pt x="302" y="127"/>
                  <a:pt x="292" y="118"/>
                  <a:pt x="281" y="118"/>
                </a:cubicBezTo>
                <a:close/>
                <a:moveTo>
                  <a:pt x="281" y="151"/>
                </a:moveTo>
                <a:cubicBezTo>
                  <a:pt x="274" y="151"/>
                  <a:pt x="269" y="145"/>
                  <a:pt x="269" y="138"/>
                </a:cubicBezTo>
                <a:cubicBezTo>
                  <a:pt x="269" y="132"/>
                  <a:pt x="274" y="126"/>
                  <a:pt x="281" y="126"/>
                </a:cubicBezTo>
                <a:cubicBezTo>
                  <a:pt x="288" y="126"/>
                  <a:pt x="293" y="132"/>
                  <a:pt x="293" y="138"/>
                </a:cubicBezTo>
                <a:cubicBezTo>
                  <a:pt x="293" y="145"/>
                  <a:pt x="288" y="151"/>
                  <a:pt x="281" y="151"/>
                </a:cubicBez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1" name="Freeform 559"/>
          <p:cNvSpPr>
            <a:spLocks noChangeAspect="1" noEditPoints="1"/>
          </p:cNvSpPr>
          <p:nvPr/>
        </p:nvSpPr>
        <p:spPr bwMode="auto">
          <a:xfrm>
            <a:off x="1645076" y="4593132"/>
            <a:ext cx="602786" cy="274320"/>
          </a:xfrm>
          <a:custGeom>
            <a:avLst/>
            <a:gdLst/>
            <a:ahLst/>
            <a:cxnLst>
              <a:cxn ang="0">
                <a:pos x="30" y="132"/>
              </a:cxn>
              <a:cxn ang="0">
                <a:pos x="29" y="150"/>
              </a:cxn>
              <a:cxn ang="0">
                <a:pos x="1" y="135"/>
              </a:cxn>
              <a:cxn ang="0">
                <a:pos x="98" y="143"/>
              </a:cxn>
              <a:cxn ang="0">
                <a:pos x="38" y="143"/>
              </a:cxn>
              <a:cxn ang="0">
                <a:pos x="98" y="143"/>
              </a:cxn>
              <a:cxn ang="0">
                <a:pos x="68" y="127"/>
              </a:cxn>
              <a:cxn ang="0">
                <a:pos x="68" y="159"/>
              </a:cxn>
              <a:cxn ang="0">
                <a:pos x="334" y="143"/>
              </a:cxn>
              <a:cxn ang="0">
                <a:pos x="361" y="154"/>
              </a:cxn>
              <a:cxn ang="0">
                <a:pos x="332" y="132"/>
              </a:cxn>
              <a:cxn ang="0">
                <a:pos x="108" y="143"/>
              </a:cxn>
              <a:cxn ang="0">
                <a:pos x="255" y="158"/>
              </a:cxn>
              <a:cxn ang="0">
                <a:pos x="256" y="132"/>
              </a:cxn>
              <a:cxn ang="0">
                <a:pos x="108" y="143"/>
              </a:cxn>
              <a:cxn ang="0">
                <a:pos x="294" y="173"/>
              </a:cxn>
              <a:cxn ang="0">
                <a:pos x="294" y="113"/>
              </a:cxn>
              <a:cxn ang="0">
                <a:pos x="310" y="143"/>
              </a:cxn>
              <a:cxn ang="0">
                <a:pos x="278" y="143"/>
              </a:cxn>
              <a:cxn ang="0">
                <a:pos x="310" y="143"/>
              </a:cxn>
              <a:cxn ang="0">
                <a:pos x="326" y="120"/>
              </a:cxn>
              <a:cxn ang="0">
                <a:pos x="261" y="120"/>
              </a:cxn>
              <a:cxn ang="0">
                <a:pos x="176" y="75"/>
              </a:cxn>
              <a:cxn ang="0">
                <a:pos x="266" y="68"/>
              </a:cxn>
              <a:cxn ang="0">
                <a:pos x="165" y="120"/>
              </a:cxn>
              <a:cxn ang="0">
                <a:pos x="84" y="107"/>
              </a:cxn>
              <a:cxn ang="0">
                <a:pos x="78" y="75"/>
              </a:cxn>
              <a:cxn ang="0">
                <a:pos x="150" y="34"/>
              </a:cxn>
              <a:cxn ang="0">
                <a:pos x="67" y="74"/>
              </a:cxn>
              <a:cxn ang="0">
                <a:pos x="68" y="103"/>
              </a:cxn>
              <a:cxn ang="0">
                <a:pos x="34" y="120"/>
              </a:cxn>
              <a:cxn ang="0">
                <a:pos x="0" y="114"/>
              </a:cxn>
              <a:cxn ang="0">
                <a:pos x="20" y="71"/>
              </a:cxn>
              <a:cxn ang="0">
                <a:pos x="32" y="57"/>
              </a:cxn>
              <a:cxn ang="0">
                <a:pos x="133" y="21"/>
              </a:cxn>
              <a:cxn ang="0">
                <a:pos x="165" y="0"/>
              </a:cxn>
              <a:cxn ang="0">
                <a:pos x="287" y="63"/>
              </a:cxn>
              <a:cxn ang="0">
                <a:pos x="380" y="117"/>
              </a:cxn>
              <a:cxn ang="0">
                <a:pos x="29" y="78"/>
              </a:cxn>
              <a:cxn ang="0">
                <a:pos x="13" y="103"/>
              </a:cxn>
              <a:cxn ang="0">
                <a:pos x="29" y="78"/>
              </a:cxn>
              <a:cxn ang="0">
                <a:pos x="183" y="97"/>
              </a:cxn>
              <a:cxn ang="0">
                <a:pos x="197" y="111"/>
              </a:cxn>
              <a:cxn ang="0">
                <a:pos x="211" y="84"/>
              </a:cxn>
              <a:cxn ang="0">
                <a:pos x="197" y="97"/>
              </a:cxn>
              <a:cxn ang="0">
                <a:pos x="211" y="84"/>
              </a:cxn>
              <a:cxn ang="0">
                <a:pos x="211" y="97"/>
              </a:cxn>
              <a:cxn ang="0">
                <a:pos x="225" y="111"/>
              </a:cxn>
              <a:cxn ang="0">
                <a:pos x="239" y="84"/>
              </a:cxn>
              <a:cxn ang="0">
                <a:pos x="225" y="97"/>
              </a:cxn>
              <a:cxn ang="0">
                <a:pos x="239" y="84"/>
              </a:cxn>
              <a:cxn ang="0">
                <a:pos x="239" y="97"/>
              </a:cxn>
              <a:cxn ang="0">
                <a:pos x="253" y="111"/>
              </a:cxn>
              <a:cxn ang="0">
                <a:pos x="367" y="104"/>
              </a:cxn>
              <a:cxn ang="0">
                <a:pos x="308" y="85"/>
              </a:cxn>
              <a:cxn ang="0">
                <a:pos x="353" y="104"/>
              </a:cxn>
            </a:cxnLst>
            <a:rect l="0" t="0" r="r" b="b"/>
            <a:pathLst>
              <a:path w="380" h="173">
                <a:moveTo>
                  <a:pt x="1" y="132"/>
                </a:moveTo>
                <a:cubicBezTo>
                  <a:pt x="30" y="132"/>
                  <a:pt x="30" y="132"/>
                  <a:pt x="30" y="132"/>
                </a:cubicBezTo>
                <a:cubicBezTo>
                  <a:pt x="29" y="135"/>
                  <a:pt x="29" y="139"/>
                  <a:pt x="29" y="143"/>
                </a:cubicBezTo>
                <a:cubicBezTo>
                  <a:pt x="29" y="150"/>
                  <a:pt x="29" y="150"/>
                  <a:pt x="29" y="150"/>
                </a:cubicBezTo>
                <a:cubicBezTo>
                  <a:pt x="20" y="147"/>
                  <a:pt x="11" y="144"/>
                  <a:pt x="9" y="144"/>
                </a:cubicBezTo>
                <a:cubicBezTo>
                  <a:pt x="6" y="142"/>
                  <a:pt x="2" y="140"/>
                  <a:pt x="1" y="135"/>
                </a:cubicBezTo>
                <a:lnTo>
                  <a:pt x="1" y="132"/>
                </a:lnTo>
                <a:close/>
                <a:moveTo>
                  <a:pt x="98" y="143"/>
                </a:moveTo>
                <a:cubicBezTo>
                  <a:pt x="98" y="160"/>
                  <a:pt x="85" y="173"/>
                  <a:pt x="68" y="173"/>
                </a:cubicBezTo>
                <a:cubicBezTo>
                  <a:pt x="52" y="173"/>
                  <a:pt x="38" y="160"/>
                  <a:pt x="38" y="143"/>
                </a:cubicBezTo>
                <a:cubicBezTo>
                  <a:pt x="38" y="126"/>
                  <a:pt x="52" y="113"/>
                  <a:pt x="68" y="113"/>
                </a:cubicBezTo>
                <a:cubicBezTo>
                  <a:pt x="85" y="113"/>
                  <a:pt x="98" y="126"/>
                  <a:pt x="98" y="143"/>
                </a:cubicBezTo>
                <a:close/>
                <a:moveTo>
                  <a:pt x="84" y="143"/>
                </a:moveTo>
                <a:cubicBezTo>
                  <a:pt x="84" y="134"/>
                  <a:pt x="77" y="127"/>
                  <a:pt x="68" y="127"/>
                </a:cubicBezTo>
                <a:cubicBezTo>
                  <a:pt x="59" y="127"/>
                  <a:pt x="52" y="134"/>
                  <a:pt x="52" y="143"/>
                </a:cubicBezTo>
                <a:cubicBezTo>
                  <a:pt x="52" y="152"/>
                  <a:pt x="59" y="159"/>
                  <a:pt x="68" y="159"/>
                </a:cubicBezTo>
                <a:cubicBezTo>
                  <a:pt x="77" y="159"/>
                  <a:pt x="84" y="152"/>
                  <a:pt x="84" y="143"/>
                </a:cubicBezTo>
                <a:close/>
                <a:moveTo>
                  <a:pt x="334" y="143"/>
                </a:moveTo>
                <a:cubicBezTo>
                  <a:pt x="334" y="158"/>
                  <a:pt x="334" y="158"/>
                  <a:pt x="334" y="158"/>
                </a:cubicBezTo>
                <a:cubicBezTo>
                  <a:pt x="337" y="158"/>
                  <a:pt x="346" y="157"/>
                  <a:pt x="361" y="154"/>
                </a:cubicBezTo>
                <a:cubicBezTo>
                  <a:pt x="371" y="153"/>
                  <a:pt x="374" y="144"/>
                  <a:pt x="379" y="132"/>
                </a:cubicBezTo>
                <a:cubicBezTo>
                  <a:pt x="332" y="132"/>
                  <a:pt x="332" y="132"/>
                  <a:pt x="332" y="132"/>
                </a:cubicBezTo>
                <a:cubicBezTo>
                  <a:pt x="333" y="135"/>
                  <a:pt x="334" y="139"/>
                  <a:pt x="334" y="143"/>
                </a:cubicBezTo>
                <a:close/>
                <a:moveTo>
                  <a:pt x="108" y="143"/>
                </a:moveTo>
                <a:cubicBezTo>
                  <a:pt x="108" y="158"/>
                  <a:pt x="108" y="158"/>
                  <a:pt x="108" y="158"/>
                </a:cubicBezTo>
                <a:cubicBezTo>
                  <a:pt x="255" y="158"/>
                  <a:pt x="255" y="158"/>
                  <a:pt x="255" y="158"/>
                </a:cubicBezTo>
                <a:cubicBezTo>
                  <a:pt x="255" y="143"/>
                  <a:pt x="255" y="143"/>
                  <a:pt x="255" y="143"/>
                </a:cubicBezTo>
                <a:cubicBezTo>
                  <a:pt x="255" y="139"/>
                  <a:pt x="255" y="135"/>
                  <a:pt x="256" y="132"/>
                </a:cubicBezTo>
                <a:cubicBezTo>
                  <a:pt x="106" y="132"/>
                  <a:pt x="106" y="132"/>
                  <a:pt x="106" y="132"/>
                </a:cubicBezTo>
                <a:cubicBezTo>
                  <a:pt x="107" y="135"/>
                  <a:pt x="108" y="139"/>
                  <a:pt x="108" y="143"/>
                </a:cubicBezTo>
                <a:close/>
                <a:moveTo>
                  <a:pt x="324" y="143"/>
                </a:moveTo>
                <a:cubicBezTo>
                  <a:pt x="324" y="160"/>
                  <a:pt x="311" y="173"/>
                  <a:pt x="294" y="173"/>
                </a:cubicBezTo>
                <a:cubicBezTo>
                  <a:pt x="278" y="173"/>
                  <a:pt x="264" y="160"/>
                  <a:pt x="264" y="143"/>
                </a:cubicBezTo>
                <a:cubicBezTo>
                  <a:pt x="264" y="126"/>
                  <a:pt x="278" y="113"/>
                  <a:pt x="294" y="113"/>
                </a:cubicBezTo>
                <a:cubicBezTo>
                  <a:pt x="311" y="113"/>
                  <a:pt x="324" y="126"/>
                  <a:pt x="324" y="143"/>
                </a:cubicBezTo>
                <a:close/>
                <a:moveTo>
                  <a:pt x="310" y="143"/>
                </a:moveTo>
                <a:cubicBezTo>
                  <a:pt x="310" y="134"/>
                  <a:pt x="303" y="127"/>
                  <a:pt x="294" y="127"/>
                </a:cubicBezTo>
                <a:cubicBezTo>
                  <a:pt x="285" y="127"/>
                  <a:pt x="278" y="134"/>
                  <a:pt x="278" y="143"/>
                </a:cubicBezTo>
                <a:cubicBezTo>
                  <a:pt x="278" y="152"/>
                  <a:pt x="285" y="159"/>
                  <a:pt x="294" y="159"/>
                </a:cubicBezTo>
                <a:cubicBezTo>
                  <a:pt x="303" y="159"/>
                  <a:pt x="310" y="152"/>
                  <a:pt x="310" y="143"/>
                </a:cubicBezTo>
                <a:close/>
                <a:moveTo>
                  <a:pt x="380" y="120"/>
                </a:moveTo>
                <a:cubicBezTo>
                  <a:pt x="326" y="120"/>
                  <a:pt x="326" y="120"/>
                  <a:pt x="326" y="120"/>
                </a:cubicBezTo>
                <a:cubicBezTo>
                  <a:pt x="319" y="110"/>
                  <a:pt x="307" y="103"/>
                  <a:pt x="293" y="103"/>
                </a:cubicBezTo>
                <a:cubicBezTo>
                  <a:pt x="280" y="103"/>
                  <a:pt x="268" y="110"/>
                  <a:pt x="261" y="120"/>
                </a:cubicBezTo>
                <a:cubicBezTo>
                  <a:pt x="176" y="120"/>
                  <a:pt x="176" y="120"/>
                  <a:pt x="176" y="120"/>
                </a:cubicBezTo>
                <a:cubicBezTo>
                  <a:pt x="176" y="75"/>
                  <a:pt x="176" y="75"/>
                  <a:pt x="176" y="75"/>
                </a:cubicBezTo>
                <a:cubicBezTo>
                  <a:pt x="257" y="75"/>
                  <a:pt x="257" y="75"/>
                  <a:pt x="257" y="75"/>
                </a:cubicBezTo>
                <a:cubicBezTo>
                  <a:pt x="266" y="75"/>
                  <a:pt x="266" y="71"/>
                  <a:pt x="266" y="68"/>
                </a:cubicBezTo>
                <a:cubicBezTo>
                  <a:pt x="231" y="49"/>
                  <a:pt x="200" y="35"/>
                  <a:pt x="165" y="34"/>
                </a:cubicBezTo>
                <a:cubicBezTo>
                  <a:pt x="165" y="120"/>
                  <a:pt x="165" y="120"/>
                  <a:pt x="165" y="120"/>
                </a:cubicBezTo>
                <a:cubicBezTo>
                  <a:pt x="100" y="120"/>
                  <a:pt x="100" y="120"/>
                  <a:pt x="100" y="120"/>
                </a:cubicBezTo>
                <a:cubicBezTo>
                  <a:pt x="96" y="115"/>
                  <a:pt x="91" y="110"/>
                  <a:pt x="84" y="107"/>
                </a:cubicBezTo>
                <a:cubicBezTo>
                  <a:pt x="80" y="103"/>
                  <a:pt x="78" y="98"/>
                  <a:pt x="78" y="89"/>
                </a:cubicBezTo>
                <a:cubicBezTo>
                  <a:pt x="78" y="75"/>
                  <a:pt x="78" y="75"/>
                  <a:pt x="78" y="75"/>
                </a:cubicBezTo>
                <a:cubicBezTo>
                  <a:pt x="150" y="75"/>
                  <a:pt x="150" y="75"/>
                  <a:pt x="150" y="75"/>
                </a:cubicBezTo>
                <a:cubicBezTo>
                  <a:pt x="150" y="34"/>
                  <a:pt x="150" y="34"/>
                  <a:pt x="150" y="34"/>
                </a:cubicBezTo>
                <a:cubicBezTo>
                  <a:pt x="102" y="36"/>
                  <a:pt x="76" y="50"/>
                  <a:pt x="54" y="62"/>
                </a:cubicBezTo>
                <a:cubicBezTo>
                  <a:pt x="67" y="74"/>
                  <a:pt x="67" y="74"/>
                  <a:pt x="67" y="74"/>
                </a:cubicBezTo>
                <a:cubicBezTo>
                  <a:pt x="67" y="89"/>
                  <a:pt x="67" y="89"/>
                  <a:pt x="67" y="89"/>
                </a:cubicBezTo>
                <a:cubicBezTo>
                  <a:pt x="67" y="94"/>
                  <a:pt x="67" y="99"/>
                  <a:pt x="68" y="103"/>
                </a:cubicBezTo>
                <a:cubicBezTo>
                  <a:pt x="68" y="103"/>
                  <a:pt x="68" y="103"/>
                  <a:pt x="67" y="103"/>
                </a:cubicBezTo>
                <a:cubicBezTo>
                  <a:pt x="54" y="103"/>
                  <a:pt x="42" y="110"/>
                  <a:pt x="34" y="120"/>
                </a:cubicBezTo>
                <a:cubicBezTo>
                  <a:pt x="0" y="120"/>
                  <a:pt x="0" y="120"/>
                  <a:pt x="0" y="120"/>
                </a:cubicBezTo>
                <a:cubicBezTo>
                  <a:pt x="0" y="114"/>
                  <a:pt x="0" y="114"/>
                  <a:pt x="0" y="114"/>
                </a:cubicBezTo>
                <a:cubicBezTo>
                  <a:pt x="0" y="109"/>
                  <a:pt x="2" y="104"/>
                  <a:pt x="7" y="102"/>
                </a:cubicBezTo>
                <a:cubicBezTo>
                  <a:pt x="8" y="90"/>
                  <a:pt x="12" y="79"/>
                  <a:pt x="20" y="71"/>
                </a:cubicBezTo>
                <a:cubicBezTo>
                  <a:pt x="16" y="64"/>
                  <a:pt x="19" y="57"/>
                  <a:pt x="29" y="57"/>
                </a:cubicBezTo>
                <a:cubicBezTo>
                  <a:pt x="32" y="57"/>
                  <a:pt x="32" y="57"/>
                  <a:pt x="32" y="57"/>
                </a:cubicBezTo>
                <a:cubicBezTo>
                  <a:pt x="32" y="57"/>
                  <a:pt x="39" y="53"/>
                  <a:pt x="43" y="51"/>
                </a:cubicBezTo>
                <a:cubicBezTo>
                  <a:pt x="62" y="40"/>
                  <a:pt x="89" y="25"/>
                  <a:pt x="133" y="21"/>
                </a:cubicBezTo>
                <a:cubicBezTo>
                  <a:pt x="155" y="0"/>
                  <a:pt x="155" y="0"/>
                  <a:pt x="155" y="0"/>
                </a:cubicBezTo>
                <a:cubicBezTo>
                  <a:pt x="165" y="0"/>
                  <a:pt x="165" y="0"/>
                  <a:pt x="165" y="0"/>
                </a:cubicBezTo>
                <a:cubicBezTo>
                  <a:pt x="165" y="19"/>
                  <a:pt x="165" y="19"/>
                  <a:pt x="165" y="19"/>
                </a:cubicBezTo>
                <a:cubicBezTo>
                  <a:pt x="208" y="20"/>
                  <a:pt x="245" y="40"/>
                  <a:pt x="287" y="63"/>
                </a:cubicBezTo>
                <a:cubicBezTo>
                  <a:pt x="339" y="75"/>
                  <a:pt x="361" y="91"/>
                  <a:pt x="372" y="99"/>
                </a:cubicBezTo>
                <a:cubicBezTo>
                  <a:pt x="380" y="105"/>
                  <a:pt x="380" y="113"/>
                  <a:pt x="380" y="117"/>
                </a:cubicBezTo>
                <a:lnTo>
                  <a:pt x="380" y="120"/>
                </a:lnTo>
                <a:close/>
                <a:moveTo>
                  <a:pt x="29" y="78"/>
                </a:moveTo>
                <a:cubicBezTo>
                  <a:pt x="24" y="75"/>
                  <a:pt x="24" y="75"/>
                  <a:pt x="24" y="75"/>
                </a:cubicBezTo>
                <a:cubicBezTo>
                  <a:pt x="17" y="81"/>
                  <a:pt x="13" y="92"/>
                  <a:pt x="13" y="103"/>
                </a:cubicBezTo>
                <a:cubicBezTo>
                  <a:pt x="19" y="103"/>
                  <a:pt x="19" y="103"/>
                  <a:pt x="19" y="103"/>
                </a:cubicBezTo>
                <a:lnTo>
                  <a:pt x="29" y="78"/>
                </a:lnTo>
                <a:close/>
                <a:moveTo>
                  <a:pt x="197" y="97"/>
                </a:moveTo>
                <a:cubicBezTo>
                  <a:pt x="183" y="97"/>
                  <a:pt x="183" y="97"/>
                  <a:pt x="183" y="97"/>
                </a:cubicBezTo>
                <a:cubicBezTo>
                  <a:pt x="183" y="111"/>
                  <a:pt x="183" y="111"/>
                  <a:pt x="183" y="111"/>
                </a:cubicBezTo>
                <a:cubicBezTo>
                  <a:pt x="197" y="111"/>
                  <a:pt x="197" y="111"/>
                  <a:pt x="197" y="111"/>
                </a:cubicBezTo>
                <a:lnTo>
                  <a:pt x="197" y="97"/>
                </a:lnTo>
                <a:close/>
                <a:moveTo>
                  <a:pt x="211" y="84"/>
                </a:moveTo>
                <a:cubicBezTo>
                  <a:pt x="197" y="84"/>
                  <a:pt x="197" y="84"/>
                  <a:pt x="197" y="84"/>
                </a:cubicBezTo>
                <a:cubicBezTo>
                  <a:pt x="197" y="97"/>
                  <a:pt x="197" y="97"/>
                  <a:pt x="197" y="97"/>
                </a:cubicBezTo>
                <a:cubicBezTo>
                  <a:pt x="211" y="97"/>
                  <a:pt x="211" y="97"/>
                  <a:pt x="211" y="97"/>
                </a:cubicBezTo>
                <a:lnTo>
                  <a:pt x="211" y="84"/>
                </a:lnTo>
                <a:close/>
                <a:moveTo>
                  <a:pt x="225" y="97"/>
                </a:moveTo>
                <a:cubicBezTo>
                  <a:pt x="211" y="97"/>
                  <a:pt x="211" y="97"/>
                  <a:pt x="211" y="97"/>
                </a:cubicBezTo>
                <a:cubicBezTo>
                  <a:pt x="211" y="111"/>
                  <a:pt x="211" y="111"/>
                  <a:pt x="211" y="111"/>
                </a:cubicBezTo>
                <a:cubicBezTo>
                  <a:pt x="225" y="111"/>
                  <a:pt x="225" y="111"/>
                  <a:pt x="225" y="111"/>
                </a:cubicBezTo>
                <a:lnTo>
                  <a:pt x="225" y="97"/>
                </a:lnTo>
                <a:close/>
                <a:moveTo>
                  <a:pt x="239" y="84"/>
                </a:moveTo>
                <a:cubicBezTo>
                  <a:pt x="225" y="84"/>
                  <a:pt x="225" y="84"/>
                  <a:pt x="225" y="84"/>
                </a:cubicBezTo>
                <a:cubicBezTo>
                  <a:pt x="225" y="97"/>
                  <a:pt x="225" y="97"/>
                  <a:pt x="225" y="97"/>
                </a:cubicBezTo>
                <a:cubicBezTo>
                  <a:pt x="239" y="97"/>
                  <a:pt x="239" y="97"/>
                  <a:pt x="239" y="97"/>
                </a:cubicBezTo>
                <a:lnTo>
                  <a:pt x="239" y="84"/>
                </a:lnTo>
                <a:close/>
                <a:moveTo>
                  <a:pt x="253" y="97"/>
                </a:moveTo>
                <a:cubicBezTo>
                  <a:pt x="239" y="97"/>
                  <a:pt x="239" y="97"/>
                  <a:pt x="239" y="97"/>
                </a:cubicBezTo>
                <a:cubicBezTo>
                  <a:pt x="239" y="111"/>
                  <a:pt x="239" y="111"/>
                  <a:pt x="239" y="111"/>
                </a:cubicBezTo>
                <a:cubicBezTo>
                  <a:pt x="253" y="111"/>
                  <a:pt x="253" y="111"/>
                  <a:pt x="253" y="111"/>
                </a:cubicBezTo>
                <a:lnTo>
                  <a:pt x="253" y="97"/>
                </a:lnTo>
                <a:close/>
                <a:moveTo>
                  <a:pt x="367" y="104"/>
                </a:moveTo>
                <a:cubicBezTo>
                  <a:pt x="361" y="98"/>
                  <a:pt x="330" y="80"/>
                  <a:pt x="310" y="77"/>
                </a:cubicBezTo>
                <a:cubicBezTo>
                  <a:pt x="302" y="76"/>
                  <a:pt x="301" y="81"/>
                  <a:pt x="308" y="85"/>
                </a:cubicBezTo>
                <a:cubicBezTo>
                  <a:pt x="318" y="92"/>
                  <a:pt x="321" y="94"/>
                  <a:pt x="331" y="100"/>
                </a:cubicBezTo>
                <a:cubicBezTo>
                  <a:pt x="337" y="103"/>
                  <a:pt x="341" y="104"/>
                  <a:pt x="353" y="104"/>
                </a:cubicBezTo>
                <a:cubicBezTo>
                  <a:pt x="362" y="104"/>
                  <a:pt x="367" y="104"/>
                  <a:pt x="367" y="104"/>
                </a:cubicBez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2" name="Freeform 596"/>
          <p:cNvSpPr>
            <a:spLocks noChangeAspect="1" noEditPoints="1"/>
          </p:cNvSpPr>
          <p:nvPr/>
        </p:nvSpPr>
        <p:spPr bwMode="auto">
          <a:xfrm>
            <a:off x="5436142" y="4548871"/>
            <a:ext cx="274320" cy="400183"/>
          </a:xfrm>
          <a:custGeom>
            <a:avLst/>
            <a:gdLst/>
            <a:ahLst/>
            <a:cxnLst>
              <a:cxn ang="0">
                <a:pos x="122" y="245"/>
              </a:cxn>
              <a:cxn ang="0">
                <a:pos x="72" y="284"/>
              </a:cxn>
              <a:cxn ang="0">
                <a:pos x="144" y="116"/>
              </a:cxn>
              <a:cxn ang="0">
                <a:pos x="79" y="87"/>
              </a:cxn>
              <a:cxn ang="0">
                <a:pos x="49" y="233"/>
              </a:cxn>
              <a:cxn ang="0">
                <a:pos x="144" y="116"/>
              </a:cxn>
              <a:cxn ang="0">
                <a:pos x="111" y="10"/>
              </a:cxn>
              <a:cxn ang="0">
                <a:pos x="149" y="0"/>
              </a:cxn>
              <a:cxn ang="0">
                <a:pos x="159" y="39"/>
              </a:cxn>
              <a:cxn ang="0">
                <a:pos x="148" y="12"/>
              </a:cxn>
              <a:cxn ang="0">
                <a:pos x="122" y="23"/>
              </a:cxn>
              <a:cxn ang="0">
                <a:pos x="111" y="22"/>
              </a:cxn>
              <a:cxn ang="0">
                <a:pos x="35" y="10"/>
              </a:cxn>
              <a:cxn ang="0">
                <a:pos x="73" y="0"/>
              </a:cxn>
              <a:cxn ang="0">
                <a:pos x="83" y="22"/>
              </a:cxn>
              <a:cxn ang="0">
                <a:pos x="72" y="23"/>
              </a:cxn>
              <a:cxn ang="0">
                <a:pos x="46" y="12"/>
              </a:cxn>
              <a:cxn ang="0">
                <a:pos x="35" y="39"/>
              </a:cxn>
              <a:cxn ang="0">
                <a:pos x="174" y="95"/>
              </a:cxn>
              <a:cxn ang="0">
                <a:pos x="82" y="33"/>
              </a:cxn>
              <a:cxn ang="0">
                <a:pos x="20" y="188"/>
              </a:cxn>
              <a:cxn ang="0">
                <a:pos x="0" y="234"/>
              </a:cxn>
              <a:cxn ang="0">
                <a:pos x="20" y="245"/>
              </a:cxn>
              <a:cxn ang="0">
                <a:pos x="41" y="284"/>
              </a:cxn>
              <a:cxn ang="0">
                <a:pos x="60" y="245"/>
              </a:cxn>
              <a:cxn ang="0">
                <a:pos x="38" y="116"/>
              </a:cxn>
              <a:cxn ang="0">
                <a:pos x="115" y="76"/>
              </a:cxn>
              <a:cxn ang="0">
                <a:pos x="156" y="245"/>
              </a:cxn>
              <a:cxn ang="0">
                <a:pos x="134" y="284"/>
              </a:cxn>
              <a:cxn ang="0">
                <a:pos x="174" y="262"/>
              </a:cxn>
              <a:cxn ang="0">
                <a:pos x="183" y="245"/>
              </a:cxn>
              <a:cxn ang="0">
                <a:pos x="194" y="188"/>
              </a:cxn>
              <a:cxn ang="0">
                <a:pos x="110" y="60"/>
              </a:cxn>
              <a:cxn ang="0">
                <a:pos x="78" y="55"/>
              </a:cxn>
              <a:cxn ang="0">
                <a:pos x="110" y="49"/>
              </a:cxn>
              <a:cxn ang="0">
                <a:pos x="110" y="60"/>
              </a:cxn>
            </a:cxnLst>
            <a:rect l="0" t="0" r="r" b="b"/>
            <a:pathLst>
              <a:path w="194" h="284">
                <a:moveTo>
                  <a:pt x="122" y="284"/>
                </a:moveTo>
                <a:cubicBezTo>
                  <a:pt x="122" y="245"/>
                  <a:pt x="122" y="245"/>
                  <a:pt x="122" y="245"/>
                </a:cubicBezTo>
                <a:cubicBezTo>
                  <a:pt x="72" y="245"/>
                  <a:pt x="72" y="245"/>
                  <a:pt x="72" y="245"/>
                </a:cubicBezTo>
                <a:cubicBezTo>
                  <a:pt x="72" y="284"/>
                  <a:pt x="72" y="284"/>
                  <a:pt x="72" y="284"/>
                </a:cubicBezTo>
                <a:lnTo>
                  <a:pt x="122" y="284"/>
                </a:lnTo>
                <a:close/>
                <a:moveTo>
                  <a:pt x="144" y="116"/>
                </a:moveTo>
                <a:cubicBezTo>
                  <a:pt x="144" y="100"/>
                  <a:pt x="131" y="87"/>
                  <a:pt x="115" y="87"/>
                </a:cubicBezTo>
                <a:cubicBezTo>
                  <a:pt x="79" y="87"/>
                  <a:pt x="79" y="87"/>
                  <a:pt x="79" y="87"/>
                </a:cubicBezTo>
                <a:cubicBezTo>
                  <a:pt x="62" y="87"/>
                  <a:pt x="49" y="100"/>
                  <a:pt x="49" y="116"/>
                </a:cubicBezTo>
                <a:cubicBezTo>
                  <a:pt x="49" y="233"/>
                  <a:pt x="49" y="233"/>
                  <a:pt x="49" y="233"/>
                </a:cubicBezTo>
                <a:cubicBezTo>
                  <a:pt x="144" y="233"/>
                  <a:pt x="144" y="233"/>
                  <a:pt x="144" y="233"/>
                </a:cubicBezTo>
                <a:lnTo>
                  <a:pt x="144" y="116"/>
                </a:lnTo>
                <a:close/>
                <a:moveTo>
                  <a:pt x="111" y="22"/>
                </a:moveTo>
                <a:cubicBezTo>
                  <a:pt x="111" y="10"/>
                  <a:pt x="111" y="10"/>
                  <a:pt x="111" y="10"/>
                </a:cubicBezTo>
                <a:cubicBezTo>
                  <a:pt x="111" y="5"/>
                  <a:pt x="115" y="0"/>
                  <a:pt x="121" y="0"/>
                </a:cubicBezTo>
                <a:cubicBezTo>
                  <a:pt x="149" y="0"/>
                  <a:pt x="149" y="0"/>
                  <a:pt x="149" y="0"/>
                </a:cubicBezTo>
                <a:cubicBezTo>
                  <a:pt x="155" y="0"/>
                  <a:pt x="159" y="5"/>
                  <a:pt x="159" y="10"/>
                </a:cubicBezTo>
                <a:cubicBezTo>
                  <a:pt x="159" y="39"/>
                  <a:pt x="159" y="39"/>
                  <a:pt x="159" y="39"/>
                </a:cubicBezTo>
                <a:cubicBezTo>
                  <a:pt x="156" y="36"/>
                  <a:pt x="152" y="34"/>
                  <a:pt x="148" y="31"/>
                </a:cubicBezTo>
                <a:cubicBezTo>
                  <a:pt x="148" y="12"/>
                  <a:pt x="148" y="12"/>
                  <a:pt x="148" y="12"/>
                </a:cubicBezTo>
                <a:cubicBezTo>
                  <a:pt x="122" y="12"/>
                  <a:pt x="122" y="12"/>
                  <a:pt x="122" y="12"/>
                </a:cubicBezTo>
                <a:cubicBezTo>
                  <a:pt x="122" y="23"/>
                  <a:pt x="122" y="23"/>
                  <a:pt x="122" y="23"/>
                </a:cubicBezTo>
                <a:cubicBezTo>
                  <a:pt x="119" y="22"/>
                  <a:pt x="115" y="22"/>
                  <a:pt x="112" y="22"/>
                </a:cubicBezTo>
                <a:lnTo>
                  <a:pt x="111" y="22"/>
                </a:lnTo>
                <a:close/>
                <a:moveTo>
                  <a:pt x="35" y="39"/>
                </a:moveTo>
                <a:cubicBezTo>
                  <a:pt x="35" y="10"/>
                  <a:pt x="35" y="10"/>
                  <a:pt x="35" y="10"/>
                </a:cubicBezTo>
                <a:cubicBezTo>
                  <a:pt x="35" y="5"/>
                  <a:pt x="39" y="0"/>
                  <a:pt x="45" y="0"/>
                </a:cubicBezTo>
                <a:cubicBezTo>
                  <a:pt x="73" y="0"/>
                  <a:pt x="73" y="0"/>
                  <a:pt x="73" y="0"/>
                </a:cubicBezTo>
                <a:cubicBezTo>
                  <a:pt x="78" y="0"/>
                  <a:pt x="83" y="5"/>
                  <a:pt x="83" y="10"/>
                </a:cubicBezTo>
                <a:cubicBezTo>
                  <a:pt x="83" y="22"/>
                  <a:pt x="83" y="22"/>
                  <a:pt x="83" y="22"/>
                </a:cubicBezTo>
                <a:cubicBezTo>
                  <a:pt x="82" y="22"/>
                  <a:pt x="82" y="22"/>
                  <a:pt x="82" y="22"/>
                </a:cubicBezTo>
                <a:cubicBezTo>
                  <a:pt x="78" y="22"/>
                  <a:pt x="75" y="22"/>
                  <a:pt x="72" y="23"/>
                </a:cubicBezTo>
                <a:cubicBezTo>
                  <a:pt x="72" y="12"/>
                  <a:pt x="72" y="12"/>
                  <a:pt x="72" y="12"/>
                </a:cubicBezTo>
                <a:cubicBezTo>
                  <a:pt x="46" y="12"/>
                  <a:pt x="46" y="12"/>
                  <a:pt x="46" y="12"/>
                </a:cubicBezTo>
                <a:cubicBezTo>
                  <a:pt x="46" y="31"/>
                  <a:pt x="46" y="31"/>
                  <a:pt x="46" y="31"/>
                </a:cubicBezTo>
                <a:cubicBezTo>
                  <a:pt x="42" y="34"/>
                  <a:pt x="38" y="36"/>
                  <a:pt x="35" y="39"/>
                </a:cubicBezTo>
                <a:close/>
                <a:moveTo>
                  <a:pt x="174" y="188"/>
                </a:moveTo>
                <a:cubicBezTo>
                  <a:pt x="174" y="95"/>
                  <a:pt x="174" y="95"/>
                  <a:pt x="174" y="95"/>
                </a:cubicBezTo>
                <a:cubicBezTo>
                  <a:pt x="174" y="61"/>
                  <a:pt x="146" y="33"/>
                  <a:pt x="112" y="33"/>
                </a:cubicBezTo>
                <a:cubicBezTo>
                  <a:pt x="82" y="33"/>
                  <a:pt x="82" y="33"/>
                  <a:pt x="82" y="33"/>
                </a:cubicBezTo>
                <a:cubicBezTo>
                  <a:pt x="48" y="33"/>
                  <a:pt x="20" y="61"/>
                  <a:pt x="20" y="95"/>
                </a:cubicBezTo>
                <a:cubicBezTo>
                  <a:pt x="20" y="188"/>
                  <a:pt x="20" y="188"/>
                  <a:pt x="20" y="188"/>
                </a:cubicBezTo>
                <a:cubicBezTo>
                  <a:pt x="0" y="188"/>
                  <a:pt x="0" y="188"/>
                  <a:pt x="0" y="188"/>
                </a:cubicBezTo>
                <a:cubicBezTo>
                  <a:pt x="0" y="234"/>
                  <a:pt x="0" y="234"/>
                  <a:pt x="0" y="234"/>
                </a:cubicBezTo>
                <a:cubicBezTo>
                  <a:pt x="0" y="241"/>
                  <a:pt x="4" y="245"/>
                  <a:pt x="11" y="245"/>
                </a:cubicBezTo>
                <a:cubicBezTo>
                  <a:pt x="20" y="245"/>
                  <a:pt x="20" y="245"/>
                  <a:pt x="20" y="245"/>
                </a:cubicBezTo>
                <a:cubicBezTo>
                  <a:pt x="20" y="262"/>
                  <a:pt x="20" y="262"/>
                  <a:pt x="20" y="262"/>
                </a:cubicBezTo>
                <a:cubicBezTo>
                  <a:pt x="20" y="274"/>
                  <a:pt x="29" y="284"/>
                  <a:pt x="41" y="284"/>
                </a:cubicBezTo>
                <a:cubicBezTo>
                  <a:pt x="60" y="284"/>
                  <a:pt x="60" y="284"/>
                  <a:pt x="60" y="284"/>
                </a:cubicBezTo>
                <a:cubicBezTo>
                  <a:pt x="60" y="245"/>
                  <a:pt x="60" y="245"/>
                  <a:pt x="60" y="245"/>
                </a:cubicBezTo>
                <a:cubicBezTo>
                  <a:pt x="38" y="245"/>
                  <a:pt x="38" y="245"/>
                  <a:pt x="38" y="245"/>
                </a:cubicBezTo>
                <a:cubicBezTo>
                  <a:pt x="38" y="116"/>
                  <a:pt x="38" y="116"/>
                  <a:pt x="38" y="116"/>
                </a:cubicBezTo>
                <a:cubicBezTo>
                  <a:pt x="38" y="94"/>
                  <a:pt x="56" y="76"/>
                  <a:pt x="79" y="76"/>
                </a:cubicBezTo>
                <a:cubicBezTo>
                  <a:pt x="115" y="76"/>
                  <a:pt x="115" y="76"/>
                  <a:pt x="115" y="76"/>
                </a:cubicBezTo>
                <a:cubicBezTo>
                  <a:pt x="137" y="76"/>
                  <a:pt x="156" y="94"/>
                  <a:pt x="156" y="116"/>
                </a:cubicBezTo>
                <a:cubicBezTo>
                  <a:pt x="156" y="245"/>
                  <a:pt x="156" y="245"/>
                  <a:pt x="156" y="245"/>
                </a:cubicBezTo>
                <a:cubicBezTo>
                  <a:pt x="134" y="245"/>
                  <a:pt x="134" y="245"/>
                  <a:pt x="134" y="245"/>
                </a:cubicBezTo>
                <a:cubicBezTo>
                  <a:pt x="134" y="284"/>
                  <a:pt x="134" y="284"/>
                  <a:pt x="134" y="284"/>
                </a:cubicBezTo>
                <a:cubicBezTo>
                  <a:pt x="153" y="284"/>
                  <a:pt x="153" y="284"/>
                  <a:pt x="153" y="284"/>
                </a:cubicBezTo>
                <a:cubicBezTo>
                  <a:pt x="164" y="284"/>
                  <a:pt x="174" y="274"/>
                  <a:pt x="174" y="262"/>
                </a:cubicBezTo>
                <a:cubicBezTo>
                  <a:pt x="174" y="245"/>
                  <a:pt x="174" y="245"/>
                  <a:pt x="174" y="245"/>
                </a:cubicBezTo>
                <a:cubicBezTo>
                  <a:pt x="183" y="245"/>
                  <a:pt x="183" y="245"/>
                  <a:pt x="183" y="245"/>
                </a:cubicBezTo>
                <a:cubicBezTo>
                  <a:pt x="190" y="245"/>
                  <a:pt x="194" y="241"/>
                  <a:pt x="194" y="234"/>
                </a:cubicBezTo>
                <a:cubicBezTo>
                  <a:pt x="194" y="188"/>
                  <a:pt x="194" y="188"/>
                  <a:pt x="194" y="188"/>
                </a:cubicBezTo>
                <a:lnTo>
                  <a:pt x="174" y="188"/>
                </a:lnTo>
                <a:close/>
                <a:moveTo>
                  <a:pt x="110" y="60"/>
                </a:moveTo>
                <a:cubicBezTo>
                  <a:pt x="83" y="60"/>
                  <a:pt x="83" y="60"/>
                  <a:pt x="83" y="60"/>
                </a:cubicBezTo>
                <a:cubicBezTo>
                  <a:pt x="80" y="60"/>
                  <a:pt x="78" y="58"/>
                  <a:pt x="78" y="55"/>
                </a:cubicBezTo>
                <a:cubicBezTo>
                  <a:pt x="78" y="51"/>
                  <a:pt x="80" y="49"/>
                  <a:pt x="83" y="49"/>
                </a:cubicBezTo>
                <a:cubicBezTo>
                  <a:pt x="110" y="49"/>
                  <a:pt x="110" y="49"/>
                  <a:pt x="110" y="49"/>
                </a:cubicBezTo>
                <a:cubicBezTo>
                  <a:pt x="114" y="49"/>
                  <a:pt x="116" y="51"/>
                  <a:pt x="116" y="55"/>
                </a:cubicBezTo>
                <a:cubicBezTo>
                  <a:pt x="116" y="58"/>
                  <a:pt x="114" y="60"/>
                  <a:pt x="110" y="60"/>
                </a:cubicBez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3" name="TextBox 42"/>
          <p:cNvSpPr txBox="1"/>
          <p:nvPr/>
        </p:nvSpPr>
        <p:spPr>
          <a:xfrm>
            <a:off x="3982757" y="3022127"/>
            <a:ext cx="3200400" cy="929485"/>
          </a:xfrm>
          <a:prstGeom prst="rect">
            <a:avLst/>
          </a:prstGeom>
          <a:noFill/>
        </p:spPr>
        <p:txBody>
          <a:bodyPr wrap="square" rtlCol="0">
            <a:spAutoFit/>
          </a:bodyPr>
          <a:lstStyle/>
          <a:p>
            <a:pPr algn="ctr" defTabSz="1219170">
              <a:spcBef>
                <a:spcPct val="20000"/>
              </a:spcBef>
              <a:defRPr/>
            </a:pPr>
            <a:r>
              <a:rPr lang="en-US" sz="1600" b="1" dirty="0">
                <a:solidFill>
                  <a:srgbClr val="36B8E3"/>
                </a:solidFill>
                <a:latin typeface="Candara" panose="020E0502030303020204" pitchFamily="34" charset="0"/>
              </a:rPr>
              <a:t>LOREM IPSUM</a:t>
            </a:r>
          </a:p>
          <a:p>
            <a:pPr algn="ctr" defTabSz="1219170">
              <a:spcBef>
                <a:spcPct val="20000"/>
              </a:spcBef>
              <a:defRPr/>
            </a:pPr>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sp>
        <p:nvSpPr>
          <p:cNvPr id="64" name="TextBox 63"/>
          <p:cNvSpPr txBox="1"/>
          <p:nvPr/>
        </p:nvSpPr>
        <p:spPr>
          <a:xfrm>
            <a:off x="7454910" y="2995586"/>
            <a:ext cx="3200400" cy="929485"/>
          </a:xfrm>
          <a:prstGeom prst="rect">
            <a:avLst/>
          </a:prstGeom>
          <a:noFill/>
        </p:spPr>
        <p:txBody>
          <a:bodyPr wrap="square" rtlCol="0">
            <a:spAutoFit/>
          </a:bodyPr>
          <a:lstStyle/>
          <a:p>
            <a:pPr algn="ctr" defTabSz="1219170">
              <a:spcBef>
                <a:spcPct val="20000"/>
              </a:spcBef>
              <a:defRPr/>
            </a:pPr>
            <a:r>
              <a:rPr lang="en-US" sz="1600" b="1" dirty="0">
                <a:solidFill>
                  <a:srgbClr val="239BD3"/>
                </a:solidFill>
                <a:latin typeface="Candara" panose="020E0502030303020204" pitchFamily="34" charset="0"/>
              </a:rPr>
              <a:t>LOREM IPSUM</a:t>
            </a:r>
          </a:p>
          <a:p>
            <a:pPr algn="ctr" defTabSz="1219170">
              <a:spcBef>
                <a:spcPct val="20000"/>
              </a:spcBef>
              <a:defRPr/>
            </a:pPr>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sp>
        <p:nvSpPr>
          <p:cNvPr id="65" name="TextBox 64"/>
          <p:cNvSpPr txBox="1"/>
          <p:nvPr/>
        </p:nvSpPr>
        <p:spPr>
          <a:xfrm>
            <a:off x="356677" y="5421977"/>
            <a:ext cx="3200400" cy="929485"/>
          </a:xfrm>
          <a:prstGeom prst="rect">
            <a:avLst/>
          </a:prstGeom>
          <a:noFill/>
        </p:spPr>
        <p:txBody>
          <a:bodyPr wrap="square" rtlCol="0">
            <a:spAutoFit/>
          </a:bodyPr>
          <a:lstStyle/>
          <a:p>
            <a:pPr algn="ctr" defTabSz="1219170">
              <a:spcBef>
                <a:spcPct val="20000"/>
              </a:spcBef>
              <a:defRPr/>
            </a:pPr>
            <a:r>
              <a:rPr lang="en-US" sz="1600" b="1" dirty="0">
                <a:solidFill>
                  <a:srgbClr val="157EBF"/>
                </a:solidFill>
                <a:latin typeface="Candara" panose="020E0502030303020204" pitchFamily="34" charset="0"/>
              </a:rPr>
              <a:t>LOREM IPSUM</a:t>
            </a:r>
          </a:p>
          <a:p>
            <a:pPr algn="ctr" defTabSz="1219170">
              <a:spcBef>
                <a:spcPct val="20000"/>
              </a:spcBef>
              <a:defRPr/>
            </a:pPr>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sp>
        <p:nvSpPr>
          <p:cNvPr id="66" name="TextBox 65"/>
          <p:cNvSpPr txBox="1"/>
          <p:nvPr/>
        </p:nvSpPr>
        <p:spPr>
          <a:xfrm>
            <a:off x="3984324" y="5430990"/>
            <a:ext cx="3200400" cy="929485"/>
          </a:xfrm>
          <a:prstGeom prst="rect">
            <a:avLst/>
          </a:prstGeom>
          <a:noFill/>
        </p:spPr>
        <p:txBody>
          <a:bodyPr wrap="square" rtlCol="0">
            <a:spAutoFit/>
          </a:bodyPr>
          <a:lstStyle/>
          <a:p>
            <a:pPr algn="ctr" defTabSz="1219170">
              <a:spcBef>
                <a:spcPct val="20000"/>
              </a:spcBef>
              <a:defRPr/>
            </a:pPr>
            <a:r>
              <a:rPr lang="en-US" sz="1600" b="1" dirty="0">
                <a:solidFill>
                  <a:srgbClr val="0967B9"/>
                </a:solidFill>
                <a:latin typeface="Candara" panose="020E0502030303020204" pitchFamily="34" charset="0"/>
              </a:rPr>
              <a:t>LOREM IPSUM</a:t>
            </a:r>
          </a:p>
          <a:p>
            <a:pPr algn="ctr" defTabSz="1219170">
              <a:spcBef>
                <a:spcPct val="20000"/>
              </a:spcBef>
              <a:defRPr/>
            </a:pPr>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sp>
        <p:nvSpPr>
          <p:cNvPr id="67" name="TextBox 66"/>
          <p:cNvSpPr txBox="1"/>
          <p:nvPr/>
        </p:nvSpPr>
        <p:spPr>
          <a:xfrm>
            <a:off x="7456477" y="5404449"/>
            <a:ext cx="3200400" cy="929485"/>
          </a:xfrm>
          <a:prstGeom prst="rect">
            <a:avLst/>
          </a:prstGeom>
          <a:noFill/>
        </p:spPr>
        <p:txBody>
          <a:bodyPr wrap="square" rtlCol="0">
            <a:spAutoFit/>
          </a:bodyPr>
          <a:lstStyle/>
          <a:p>
            <a:pPr algn="ctr" defTabSz="1219170">
              <a:spcBef>
                <a:spcPct val="20000"/>
              </a:spcBef>
              <a:defRPr/>
            </a:pPr>
            <a:r>
              <a:rPr lang="en-US" sz="1600" b="1" dirty="0">
                <a:solidFill>
                  <a:srgbClr val="0050AA"/>
                </a:solidFill>
                <a:latin typeface="Candara" panose="020E0502030303020204" pitchFamily="34" charset="0"/>
              </a:rPr>
              <a:t>LOREM IPSUM</a:t>
            </a:r>
          </a:p>
          <a:p>
            <a:pPr algn="ctr" defTabSz="1219170">
              <a:spcBef>
                <a:spcPct val="20000"/>
              </a:spcBef>
              <a:defRPr/>
            </a:pPr>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pic>
        <p:nvPicPr>
          <p:cNvPr id="28" name="Picture 27">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74987812"/>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36"/>
                                        </p:tgtEl>
                                        <p:attrNameLst>
                                          <p:attrName>style.visibility</p:attrName>
                                        </p:attrNameLst>
                                      </p:cBhvr>
                                      <p:to>
                                        <p:strVal val="visible"/>
                                      </p:to>
                                    </p:set>
                                    <p:animEffect transition="in" filter="wipe(left)">
                                      <p:cBhvr>
                                        <p:cTn id="7" dur="500"/>
                                        <p:tgtEl>
                                          <p:spTgt spid="36"/>
                                        </p:tgtEl>
                                      </p:cBhvr>
                                    </p:animEffect>
                                  </p:childTnLst>
                                </p:cTn>
                              </p:par>
                            </p:childTnLst>
                          </p:cTn>
                        </p:par>
                        <p:par>
                          <p:cTn id="8" fill="hold">
                            <p:stCondLst>
                              <p:cond delay="500"/>
                            </p:stCondLst>
                            <p:childTnLst>
                              <p:par>
                                <p:cTn id="9" presetID="2" presetClass="entr" presetSubtype="8" fill="hold" grpId="0" nodeType="afterEffect">
                                  <p:stCondLst>
                                    <p:cond delay="0"/>
                                  </p:stCondLst>
                                  <p:childTnLst>
                                    <p:set>
                                      <p:cBhvr>
                                        <p:cTn id="10" dur="1" fill="hold">
                                          <p:stCondLst>
                                            <p:cond delay="0"/>
                                          </p:stCondLst>
                                        </p:cTn>
                                        <p:tgtEl>
                                          <p:spTgt spid="7"/>
                                        </p:tgtEl>
                                        <p:attrNameLst>
                                          <p:attrName>style.visibility</p:attrName>
                                        </p:attrNameLst>
                                      </p:cBhvr>
                                      <p:to>
                                        <p:strVal val="visible"/>
                                      </p:to>
                                    </p:set>
                                    <p:anim calcmode="lin" valueType="num">
                                      <p:cBhvr additive="base">
                                        <p:cTn id="11" dur="500" fill="hold"/>
                                        <p:tgtEl>
                                          <p:spTgt spid="7"/>
                                        </p:tgtEl>
                                        <p:attrNameLst>
                                          <p:attrName>ppt_x</p:attrName>
                                        </p:attrNameLst>
                                      </p:cBhvr>
                                      <p:tavLst>
                                        <p:tav tm="0">
                                          <p:val>
                                            <p:strVal val="0-#ppt_w/2"/>
                                          </p:val>
                                        </p:tav>
                                        <p:tav tm="100000">
                                          <p:val>
                                            <p:strVal val="#ppt_x"/>
                                          </p:val>
                                        </p:tav>
                                      </p:tavLst>
                                    </p:anim>
                                    <p:anim calcmode="lin" valueType="num">
                                      <p:cBhvr additive="base">
                                        <p:cTn id="12" dur="500" fill="hold"/>
                                        <p:tgtEl>
                                          <p:spTgt spid="7"/>
                                        </p:tgtEl>
                                        <p:attrNameLst>
                                          <p:attrName>ppt_y</p:attrName>
                                        </p:attrNameLst>
                                      </p:cBhvr>
                                      <p:tavLst>
                                        <p:tav tm="0">
                                          <p:val>
                                            <p:strVal val="#ppt_y"/>
                                          </p:val>
                                        </p:tav>
                                        <p:tav tm="100000">
                                          <p:val>
                                            <p:strVal val="#ppt_y"/>
                                          </p:val>
                                        </p:tav>
                                      </p:tavLst>
                                    </p:anim>
                                  </p:childTnLst>
                                </p:cTn>
                              </p:par>
                            </p:childTnLst>
                          </p:cTn>
                        </p:par>
                        <p:par>
                          <p:cTn id="13" fill="hold">
                            <p:stCondLst>
                              <p:cond delay="1000"/>
                            </p:stCondLst>
                            <p:childTnLst>
                              <p:par>
                                <p:cTn id="14" presetID="53" presetClass="entr" presetSubtype="16" fill="hold" grpId="0" nodeType="afterEffect">
                                  <p:stCondLst>
                                    <p:cond delay="0"/>
                                  </p:stCondLst>
                                  <p:childTnLst>
                                    <p:set>
                                      <p:cBhvr>
                                        <p:cTn id="15" dur="1" fill="hold">
                                          <p:stCondLst>
                                            <p:cond delay="0"/>
                                          </p:stCondLst>
                                        </p:cTn>
                                        <p:tgtEl>
                                          <p:spTgt spid="9"/>
                                        </p:tgtEl>
                                        <p:attrNameLst>
                                          <p:attrName>style.visibility</p:attrName>
                                        </p:attrNameLst>
                                      </p:cBhvr>
                                      <p:to>
                                        <p:strVal val="visible"/>
                                      </p:to>
                                    </p:set>
                                    <p:anim calcmode="lin" valueType="num">
                                      <p:cBhvr>
                                        <p:cTn id="16" dur="500" fill="hold"/>
                                        <p:tgtEl>
                                          <p:spTgt spid="9"/>
                                        </p:tgtEl>
                                        <p:attrNameLst>
                                          <p:attrName>ppt_w</p:attrName>
                                        </p:attrNameLst>
                                      </p:cBhvr>
                                      <p:tavLst>
                                        <p:tav tm="0">
                                          <p:val>
                                            <p:fltVal val="0"/>
                                          </p:val>
                                        </p:tav>
                                        <p:tav tm="100000">
                                          <p:val>
                                            <p:strVal val="#ppt_w"/>
                                          </p:val>
                                        </p:tav>
                                      </p:tavLst>
                                    </p:anim>
                                    <p:anim calcmode="lin" valueType="num">
                                      <p:cBhvr>
                                        <p:cTn id="17" dur="500" fill="hold"/>
                                        <p:tgtEl>
                                          <p:spTgt spid="9"/>
                                        </p:tgtEl>
                                        <p:attrNameLst>
                                          <p:attrName>ppt_h</p:attrName>
                                        </p:attrNameLst>
                                      </p:cBhvr>
                                      <p:tavLst>
                                        <p:tav tm="0">
                                          <p:val>
                                            <p:fltVal val="0"/>
                                          </p:val>
                                        </p:tav>
                                        <p:tav tm="100000">
                                          <p:val>
                                            <p:strVal val="#ppt_h"/>
                                          </p:val>
                                        </p:tav>
                                      </p:tavLst>
                                    </p:anim>
                                    <p:animEffect transition="in" filter="fade">
                                      <p:cBhvr>
                                        <p:cTn id="18" dur="500"/>
                                        <p:tgtEl>
                                          <p:spTgt spid="9"/>
                                        </p:tgtEl>
                                      </p:cBhvr>
                                    </p:animEffect>
                                  </p:childTnLst>
                                </p:cTn>
                              </p:par>
                            </p:childTnLst>
                          </p:cTn>
                        </p:par>
                        <p:par>
                          <p:cTn id="19" fill="hold">
                            <p:stCondLst>
                              <p:cond delay="1500"/>
                            </p:stCondLst>
                            <p:childTnLst>
                              <p:par>
                                <p:cTn id="20" presetID="53" presetClass="entr" presetSubtype="16" fill="hold" grpId="0" nodeType="afterEffect">
                                  <p:stCondLst>
                                    <p:cond delay="0"/>
                                  </p:stCondLst>
                                  <p:childTnLst>
                                    <p:set>
                                      <p:cBhvr>
                                        <p:cTn id="21" dur="1" fill="hold">
                                          <p:stCondLst>
                                            <p:cond delay="0"/>
                                          </p:stCondLst>
                                        </p:cTn>
                                        <p:tgtEl>
                                          <p:spTgt spid="22"/>
                                        </p:tgtEl>
                                        <p:attrNameLst>
                                          <p:attrName>style.visibility</p:attrName>
                                        </p:attrNameLst>
                                      </p:cBhvr>
                                      <p:to>
                                        <p:strVal val="visible"/>
                                      </p:to>
                                    </p:set>
                                    <p:anim calcmode="lin" valueType="num">
                                      <p:cBhvr>
                                        <p:cTn id="22" dur="500" fill="hold"/>
                                        <p:tgtEl>
                                          <p:spTgt spid="22"/>
                                        </p:tgtEl>
                                        <p:attrNameLst>
                                          <p:attrName>ppt_w</p:attrName>
                                        </p:attrNameLst>
                                      </p:cBhvr>
                                      <p:tavLst>
                                        <p:tav tm="0">
                                          <p:val>
                                            <p:fltVal val="0"/>
                                          </p:val>
                                        </p:tav>
                                        <p:tav tm="100000">
                                          <p:val>
                                            <p:strVal val="#ppt_w"/>
                                          </p:val>
                                        </p:tav>
                                      </p:tavLst>
                                    </p:anim>
                                    <p:anim calcmode="lin" valueType="num">
                                      <p:cBhvr>
                                        <p:cTn id="23" dur="500" fill="hold"/>
                                        <p:tgtEl>
                                          <p:spTgt spid="22"/>
                                        </p:tgtEl>
                                        <p:attrNameLst>
                                          <p:attrName>ppt_h</p:attrName>
                                        </p:attrNameLst>
                                      </p:cBhvr>
                                      <p:tavLst>
                                        <p:tav tm="0">
                                          <p:val>
                                            <p:fltVal val="0"/>
                                          </p:val>
                                        </p:tav>
                                        <p:tav tm="100000">
                                          <p:val>
                                            <p:strVal val="#ppt_h"/>
                                          </p:val>
                                        </p:tav>
                                      </p:tavLst>
                                    </p:anim>
                                    <p:animEffect transition="in" filter="fade">
                                      <p:cBhvr>
                                        <p:cTn id="24" dur="500"/>
                                        <p:tgtEl>
                                          <p:spTgt spid="22"/>
                                        </p:tgtEl>
                                      </p:cBhvr>
                                    </p:animEffect>
                                  </p:childTnLst>
                                </p:cTn>
                              </p:par>
                            </p:childTnLst>
                          </p:cTn>
                        </p:par>
                        <p:par>
                          <p:cTn id="25" fill="hold">
                            <p:stCondLst>
                              <p:cond delay="2000"/>
                            </p:stCondLst>
                            <p:childTnLst>
                              <p:par>
                                <p:cTn id="26" presetID="23" presetClass="entr" presetSubtype="16" fill="hold" grpId="0" nodeType="afterEffect">
                                  <p:stCondLst>
                                    <p:cond delay="0"/>
                                  </p:stCondLst>
                                  <p:childTnLst>
                                    <p:set>
                                      <p:cBhvr>
                                        <p:cTn id="27" dur="1" fill="hold">
                                          <p:stCondLst>
                                            <p:cond delay="0"/>
                                          </p:stCondLst>
                                        </p:cTn>
                                        <p:tgtEl>
                                          <p:spTgt spid="39"/>
                                        </p:tgtEl>
                                        <p:attrNameLst>
                                          <p:attrName>style.visibility</p:attrName>
                                        </p:attrNameLst>
                                      </p:cBhvr>
                                      <p:to>
                                        <p:strVal val="visible"/>
                                      </p:to>
                                    </p:set>
                                    <p:anim calcmode="lin" valueType="num">
                                      <p:cBhvr>
                                        <p:cTn id="28" dur="500" fill="hold"/>
                                        <p:tgtEl>
                                          <p:spTgt spid="39"/>
                                        </p:tgtEl>
                                        <p:attrNameLst>
                                          <p:attrName>ppt_w</p:attrName>
                                        </p:attrNameLst>
                                      </p:cBhvr>
                                      <p:tavLst>
                                        <p:tav tm="0">
                                          <p:val>
                                            <p:fltVal val="0"/>
                                          </p:val>
                                        </p:tav>
                                        <p:tav tm="100000">
                                          <p:val>
                                            <p:strVal val="#ppt_w"/>
                                          </p:val>
                                        </p:tav>
                                      </p:tavLst>
                                    </p:anim>
                                    <p:anim calcmode="lin" valueType="num">
                                      <p:cBhvr>
                                        <p:cTn id="29" dur="500" fill="hold"/>
                                        <p:tgtEl>
                                          <p:spTgt spid="39"/>
                                        </p:tgtEl>
                                        <p:attrNameLst>
                                          <p:attrName>ppt_h</p:attrName>
                                        </p:attrNameLst>
                                      </p:cBhvr>
                                      <p:tavLst>
                                        <p:tav tm="0">
                                          <p:val>
                                            <p:fltVal val="0"/>
                                          </p:val>
                                        </p:tav>
                                        <p:tav tm="100000">
                                          <p:val>
                                            <p:strVal val="#ppt_h"/>
                                          </p:val>
                                        </p:tav>
                                      </p:tavLst>
                                    </p:anim>
                                  </p:childTnLst>
                                </p:cTn>
                              </p:par>
                            </p:childTnLst>
                          </p:cTn>
                        </p:par>
                        <p:par>
                          <p:cTn id="30" fill="hold">
                            <p:stCondLst>
                              <p:cond delay="2500"/>
                            </p:stCondLst>
                            <p:childTnLst>
                              <p:par>
                                <p:cTn id="31" presetID="22" presetClass="entr" presetSubtype="1" fill="hold" grpId="0" nodeType="afterEffect">
                                  <p:stCondLst>
                                    <p:cond delay="0"/>
                                  </p:stCondLst>
                                  <p:childTnLst>
                                    <p:set>
                                      <p:cBhvr>
                                        <p:cTn id="32" dur="1" fill="hold">
                                          <p:stCondLst>
                                            <p:cond delay="0"/>
                                          </p:stCondLst>
                                        </p:cTn>
                                        <p:tgtEl>
                                          <p:spTgt spid="35"/>
                                        </p:tgtEl>
                                        <p:attrNameLst>
                                          <p:attrName>style.visibility</p:attrName>
                                        </p:attrNameLst>
                                      </p:cBhvr>
                                      <p:to>
                                        <p:strVal val="visible"/>
                                      </p:to>
                                    </p:set>
                                    <p:animEffect transition="in" filter="wipe(up)">
                                      <p:cBhvr>
                                        <p:cTn id="33" dur="500"/>
                                        <p:tgtEl>
                                          <p:spTgt spid="35"/>
                                        </p:tgtEl>
                                      </p:cBhvr>
                                    </p:animEffect>
                                  </p:childTnLst>
                                </p:cTn>
                              </p:par>
                            </p:childTnLst>
                          </p:cTn>
                        </p:par>
                        <p:par>
                          <p:cTn id="34" fill="hold">
                            <p:stCondLst>
                              <p:cond delay="3000"/>
                            </p:stCondLst>
                            <p:childTnLst>
                              <p:par>
                                <p:cTn id="35" presetID="53" presetClass="entr" presetSubtype="16" fill="hold" grpId="0" nodeType="afterEffect">
                                  <p:stCondLst>
                                    <p:cond delay="0"/>
                                  </p:stCondLst>
                                  <p:childTnLst>
                                    <p:set>
                                      <p:cBhvr>
                                        <p:cTn id="36" dur="1" fill="hold">
                                          <p:stCondLst>
                                            <p:cond delay="0"/>
                                          </p:stCondLst>
                                        </p:cTn>
                                        <p:tgtEl>
                                          <p:spTgt spid="13"/>
                                        </p:tgtEl>
                                        <p:attrNameLst>
                                          <p:attrName>style.visibility</p:attrName>
                                        </p:attrNameLst>
                                      </p:cBhvr>
                                      <p:to>
                                        <p:strVal val="visible"/>
                                      </p:to>
                                    </p:set>
                                    <p:anim calcmode="lin" valueType="num">
                                      <p:cBhvr>
                                        <p:cTn id="37" dur="500" fill="hold"/>
                                        <p:tgtEl>
                                          <p:spTgt spid="13"/>
                                        </p:tgtEl>
                                        <p:attrNameLst>
                                          <p:attrName>ppt_w</p:attrName>
                                        </p:attrNameLst>
                                      </p:cBhvr>
                                      <p:tavLst>
                                        <p:tav tm="0">
                                          <p:val>
                                            <p:fltVal val="0"/>
                                          </p:val>
                                        </p:tav>
                                        <p:tav tm="100000">
                                          <p:val>
                                            <p:strVal val="#ppt_w"/>
                                          </p:val>
                                        </p:tav>
                                      </p:tavLst>
                                    </p:anim>
                                    <p:anim calcmode="lin" valueType="num">
                                      <p:cBhvr>
                                        <p:cTn id="38" dur="500" fill="hold"/>
                                        <p:tgtEl>
                                          <p:spTgt spid="13"/>
                                        </p:tgtEl>
                                        <p:attrNameLst>
                                          <p:attrName>ppt_h</p:attrName>
                                        </p:attrNameLst>
                                      </p:cBhvr>
                                      <p:tavLst>
                                        <p:tav tm="0">
                                          <p:val>
                                            <p:fltVal val="0"/>
                                          </p:val>
                                        </p:tav>
                                        <p:tav tm="100000">
                                          <p:val>
                                            <p:strVal val="#ppt_h"/>
                                          </p:val>
                                        </p:tav>
                                      </p:tavLst>
                                    </p:anim>
                                    <p:animEffect transition="in" filter="fade">
                                      <p:cBhvr>
                                        <p:cTn id="39" dur="500"/>
                                        <p:tgtEl>
                                          <p:spTgt spid="13"/>
                                        </p:tgtEl>
                                      </p:cBhvr>
                                    </p:animEffect>
                                  </p:childTnLst>
                                </p:cTn>
                              </p:par>
                            </p:childTnLst>
                          </p:cTn>
                        </p:par>
                        <p:par>
                          <p:cTn id="40" fill="hold">
                            <p:stCondLst>
                              <p:cond delay="3500"/>
                            </p:stCondLst>
                            <p:childTnLst>
                              <p:par>
                                <p:cTn id="41" presetID="53" presetClass="entr" presetSubtype="16" fill="hold" grpId="0" nodeType="afterEffect">
                                  <p:stCondLst>
                                    <p:cond delay="0"/>
                                  </p:stCondLst>
                                  <p:childTnLst>
                                    <p:set>
                                      <p:cBhvr>
                                        <p:cTn id="42" dur="1" fill="hold">
                                          <p:stCondLst>
                                            <p:cond delay="0"/>
                                          </p:stCondLst>
                                        </p:cTn>
                                        <p:tgtEl>
                                          <p:spTgt spid="23"/>
                                        </p:tgtEl>
                                        <p:attrNameLst>
                                          <p:attrName>style.visibility</p:attrName>
                                        </p:attrNameLst>
                                      </p:cBhvr>
                                      <p:to>
                                        <p:strVal val="visible"/>
                                      </p:to>
                                    </p:set>
                                    <p:anim calcmode="lin" valueType="num">
                                      <p:cBhvr>
                                        <p:cTn id="43" dur="500" fill="hold"/>
                                        <p:tgtEl>
                                          <p:spTgt spid="23"/>
                                        </p:tgtEl>
                                        <p:attrNameLst>
                                          <p:attrName>ppt_w</p:attrName>
                                        </p:attrNameLst>
                                      </p:cBhvr>
                                      <p:tavLst>
                                        <p:tav tm="0">
                                          <p:val>
                                            <p:fltVal val="0"/>
                                          </p:val>
                                        </p:tav>
                                        <p:tav tm="100000">
                                          <p:val>
                                            <p:strVal val="#ppt_w"/>
                                          </p:val>
                                        </p:tav>
                                      </p:tavLst>
                                    </p:anim>
                                    <p:anim calcmode="lin" valueType="num">
                                      <p:cBhvr>
                                        <p:cTn id="44" dur="500" fill="hold"/>
                                        <p:tgtEl>
                                          <p:spTgt spid="23"/>
                                        </p:tgtEl>
                                        <p:attrNameLst>
                                          <p:attrName>ppt_h</p:attrName>
                                        </p:attrNameLst>
                                      </p:cBhvr>
                                      <p:tavLst>
                                        <p:tav tm="0">
                                          <p:val>
                                            <p:fltVal val="0"/>
                                          </p:val>
                                        </p:tav>
                                        <p:tav tm="100000">
                                          <p:val>
                                            <p:strVal val="#ppt_h"/>
                                          </p:val>
                                        </p:tav>
                                      </p:tavLst>
                                    </p:anim>
                                    <p:animEffect transition="in" filter="fade">
                                      <p:cBhvr>
                                        <p:cTn id="45" dur="500"/>
                                        <p:tgtEl>
                                          <p:spTgt spid="23"/>
                                        </p:tgtEl>
                                      </p:cBhvr>
                                    </p:animEffect>
                                  </p:childTnLst>
                                </p:cTn>
                              </p:par>
                            </p:childTnLst>
                          </p:cTn>
                        </p:par>
                        <p:par>
                          <p:cTn id="46" fill="hold">
                            <p:stCondLst>
                              <p:cond delay="4000"/>
                            </p:stCondLst>
                            <p:childTnLst>
                              <p:par>
                                <p:cTn id="47" presetID="23" presetClass="entr" presetSubtype="16" fill="hold" grpId="0" nodeType="afterEffect">
                                  <p:stCondLst>
                                    <p:cond delay="0"/>
                                  </p:stCondLst>
                                  <p:childTnLst>
                                    <p:set>
                                      <p:cBhvr>
                                        <p:cTn id="48" dur="1" fill="hold">
                                          <p:stCondLst>
                                            <p:cond delay="0"/>
                                          </p:stCondLst>
                                        </p:cTn>
                                        <p:tgtEl>
                                          <p:spTgt spid="37"/>
                                        </p:tgtEl>
                                        <p:attrNameLst>
                                          <p:attrName>style.visibility</p:attrName>
                                        </p:attrNameLst>
                                      </p:cBhvr>
                                      <p:to>
                                        <p:strVal val="visible"/>
                                      </p:to>
                                    </p:set>
                                    <p:anim calcmode="lin" valueType="num">
                                      <p:cBhvr>
                                        <p:cTn id="49" dur="500" fill="hold"/>
                                        <p:tgtEl>
                                          <p:spTgt spid="37"/>
                                        </p:tgtEl>
                                        <p:attrNameLst>
                                          <p:attrName>ppt_w</p:attrName>
                                        </p:attrNameLst>
                                      </p:cBhvr>
                                      <p:tavLst>
                                        <p:tav tm="0">
                                          <p:val>
                                            <p:fltVal val="0"/>
                                          </p:val>
                                        </p:tav>
                                        <p:tav tm="100000">
                                          <p:val>
                                            <p:strVal val="#ppt_w"/>
                                          </p:val>
                                        </p:tav>
                                      </p:tavLst>
                                    </p:anim>
                                    <p:anim calcmode="lin" valueType="num">
                                      <p:cBhvr>
                                        <p:cTn id="50" dur="500" fill="hold"/>
                                        <p:tgtEl>
                                          <p:spTgt spid="37"/>
                                        </p:tgtEl>
                                        <p:attrNameLst>
                                          <p:attrName>ppt_h</p:attrName>
                                        </p:attrNameLst>
                                      </p:cBhvr>
                                      <p:tavLst>
                                        <p:tav tm="0">
                                          <p:val>
                                            <p:fltVal val="0"/>
                                          </p:val>
                                        </p:tav>
                                        <p:tav tm="100000">
                                          <p:val>
                                            <p:strVal val="#ppt_h"/>
                                          </p:val>
                                        </p:tav>
                                      </p:tavLst>
                                    </p:anim>
                                  </p:childTnLst>
                                </p:cTn>
                              </p:par>
                            </p:childTnLst>
                          </p:cTn>
                        </p:par>
                        <p:par>
                          <p:cTn id="51" fill="hold">
                            <p:stCondLst>
                              <p:cond delay="4500"/>
                            </p:stCondLst>
                            <p:childTnLst>
                              <p:par>
                                <p:cTn id="52" presetID="22" presetClass="entr" presetSubtype="1" fill="hold" grpId="0" nodeType="afterEffect">
                                  <p:stCondLst>
                                    <p:cond delay="0"/>
                                  </p:stCondLst>
                                  <p:childTnLst>
                                    <p:set>
                                      <p:cBhvr>
                                        <p:cTn id="53" dur="1" fill="hold">
                                          <p:stCondLst>
                                            <p:cond delay="0"/>
                                          </p:stCondLst>
                                        </p:cTn>
                                        <p:tgtEl>
                                          <p:spTgt spid="43"/>
                                        </p:tgtEl>
                                        <p:attrNameLst>
                                          <p:attrName>style.visibility</p:attrName>
                                        </p:attrNameLst>
                                      </p:cBhvr>
                                      <p:to>
                                        <p:strVal val="visible"/>
                                      </p:to>
                                    </p:set>
                                    <p:animEffect transition="in" filter="wipe(up)">
                                      <p:cBhvr>
                                        <p:cTn id="54" dur="500"/>
                                        <p:tgtEl>
                                          <p:spTgt spid="43"/>
                                        </p:tgtEl>
                                      </p:cBhvr>
                                    </p:animEffect>
                                  </p:childTnLst>
                                </p:cTn>
                              </p:par>
                            </p:childTnLst>
                          </p:cTn>
                        </p:par>
                        <p:par>
                          <p:cTn id="55" fill="hold">
                            <p:stCondLst>
                              <p:cond delay="5000"/>
                            </p:stCondLst>
                            <p:childTnLst>
                              <p:par>
                                <p:cTn id="56" presetID="53" presetClass="entr" presetSubtype="16" fill="hold" grpId="0" nodeType="afterEffect">
                                  <p:stCondLst>
                                    <p:cond delay="0"/>
                                  </p:stCondLst>
                                  <p:childTnLst>
                                    <p:set>
                                      <p:cBhvr>
                                        <p:cTn id="57" dur="1" fill="hold">
                                          <p:stCondLst>
                                            <p:cond delay="0"/>
                                          </p:stCondLst>
                                        </p:cTn>
                                        <p:tgtEl>
                                          <p:spTgt spid="11"/>
                                        </p:tgtEl>
                                        <p:attrNameLst>
                                          <p:attrName>style.visibility</p:attrName>
                                        </p:attrNameLst>
                                      </p:cBhvr>
                                      <p:to>
                                        <p:strVal val="visible"/>
                                      </p:to>
                                    </p:set>
                                    <p:anim calcmode="lin" valueType="num">
                                      <p:cBhvr>
                                        <p:cTn id="58" dur="500" fill="hold"/>
                                        <p:tgtEl>
                                          <p:spTgt spid="11"/>
                                        </p:tgtEl>
                                        <p:attrNameLst>
                                          <p:attrName>ppt_w</p:attrName>
                                        </p:attrNameLst>
                                      </p:cBhvr>
                                      <p:tavLst>
                                        <p:tav tm="0">
                                          <p:val>
                                            <p:fltVal val="0"/>
                                          </p:val>
                                        </p:tav>
                                        <p:tav tm="100000">
                                          <p:val>
                                            <p:strVal val="#ppt_w"/>
                                          </p:val>
                                        </p:tav>
                                      </p:tavLst>
                                    </p:anim>
                                    <p:anim calcmode="lin" valueType="num">
                                      <p:cBhvr>
                                        <p:cTn id="59" dur="500" fill="hold"/>
                                        <p:tgtEl>
                                          <p:spTgt spid="11"/>
                                        </p:tgtEl>
                                        <p:attrNameLst>
                                          <p:attrName>ppt_h</p:attrName>
                                        </p:attrNameLst>
                                      </p:cBhvr>
                                      <p:tavLst>
                                        <p:tav tm="0">
                                          <p:val>
                                            <p:fltVal val="0"/>
                                          </p:val>
                                        </p:tav>
                                        <p:tav tm="100000">
                                          <p:val>
                                            <p:strVal val="#ppt_h"/>
                                          </p:val>
                                        </p:tav>
                                      </p:tavLst>
                                    </p:anim>
                                    <p:animEffect transition="in" filter="fade">
                                      <p:cBhvr>
                                        <p:cTn id="60" dur="500"/>
                                        <p:tgtEl>
                                          <p:spTgt spid="11"/>
                                        </p:tgtEl>
                                      </p:cBhvr>
                                    </p:animEffect>
                                  </p:childTnLst>
                                </p:cTn>
                              </p:par>
                            </p:childTnLst>
                          </p:cTn>
                        </p:par>
                        <p:par>
                          <p:cTn id="61" fill="hold">
                            <p:stCondLst>
                              <p:cond delay="5500"/>
                            </p:stCondLst>
                            <p:childTnLst>
                              <p:par>
                                <p:cTn id="62" presetID="53" presetClass="entr" presetSubtype="16" fill="hold" grpId="0" nodeType="afterEffect">
                                  <p:stCondLst>
                                    <p:cond delay="0"/>
                                  </p:stCondLst>
                                  <p:childTnLst>
                                    <p:set>
                                      <p:cBhvr>
                                        <p:cTn id="63" dur="1" fill="hold">
                                          <p:stCondLst>
                                            <p:cond delay="0"/>
                                          </p:stCondLst>
                                        </p:cTn>
                                        <p:tgtEl>
                                          <p:spTgt spid="24"/>
                                        </p:tgtEl>
                                        <p:attrNameLst>
                                          <p:attrName>style.visibility</p:attrName>
                                        </p:attrNameLst>
                                      </p:cBhvr>
                                      <p:to>
                                        <p:strVal val="visible"/>
                                      </p:to>
                                    </p:set>
                                    <p:anim calcmode="lin" valueType="num">
                                      <p:cBhvr>
                                        <p:cTn id="64" dur="500" fill="hold"/>
                                        <p:tgtEl>
                                          <p:spTgt spid="24"/>
                                        </p:tgtEl>
                                        <p:attrNameLst>
                                          <p:attrName>ppt_w</p:attrName>
                                        </p:attrNameLst>
                                      </p:cBhvr>
                                      <p:tavLst>
                                        <p:tav tm="0">
                                          <p:val>
                                            <p:fltVal val="0"/>
                                          </p:val>
                                        </p:tav>
                                        <p:tav tm="100000">
                                          <p:val>
                                            <p:strVal val="#ppt_w"/>
                                          </p:val>
                                        </p:tav>
                                      </p:tavLst>
                                    </p:anim>
                                    <p:anim calcmode="lin" valueType="num">
                                      <p:cBhvr>
                                        <p:cTn id="65" dur="500" fill="hold"/>
                                        <p:tgtEl>
                                          <p:spTgt spid="24"/>
                                        </p:tgtEl>
                                        <p:attrNameLst>
                                          <p:attrName>ppt_h</p:attrName>
                                        </p:attrNameLst>
                                      </p:cBhvr>
                                      <p:tavLst>
                                        <p:tav tm="0">
                                          <p:val>
                                            <p:fltVal val="0"/>
                                          </p:val>
                                        </p:tav>
                                        <p:tav tm="100000">
                                          <p:val>
                                            <p:strVal val="#ppt_h"/>
                                          </p:val>
                                        </p:tav>
                                      </p:tavLst>
                                    </p:anim>
                                    <p:animEffect transition="in" filter="fade">
                                      <p:cBhvr>
                                        <p:cTn id="66" dur="500"/>
                                        <p:tgtEl>
                                          <p:spTgt spid="24"/>
                                        </p:tgtEl>
                                      </p:cBhvr>
                                    </p:animEffect>
                                  </p:childTnLst>
                                </p:cTn>
                              </p:par>
                            </p:childTnLst>
                          </p:cTn>
                        </p:par>
                        <p:par>
                          <p:cTn id="67" fill="hold">
                            <p:stCondLst>
                              <p:cond delay="6000"/>
                            </p:stCondLst>
                            <p:childTnLst>
                              <p:par>
                                <p:cTn id="68" presetID="23" presetClass="entr" presetSubtype="16" fill="hold" grpId="0" nodeType="afterEffect">
                                  <p:stCondLst>
                                    <p:cond delay="0"/>
                                  </p:stCondLst>
                                  <p:childTnLst>
                                    <p:set>
                                      <p:cBhvr>
                                        <p:cTn id="69" dur="1" fill="hold">
                                          <p:stCondLst>
                                            <p:cond delay="0"/>
                                          </p:stCondLst>
                                        </p:cTn>
                                        <p:tgtEl>
                                          <p:spTgt spid="38"/>
                                        </p:tgtEl>
                                        <p:attrNameLst>
                                          <p:attrName>style.visibility</p:attrName>
                                        </p:attrNameLst>
                                      </p:cBhvr>
                                      <p:to>
                                        <p:strVal val="visible"/>
                                      </p:to>
                                    </p:set>
                                    <p:anim calcmode="lin" valueType="num">
                                      <p:cBhvr>
                                        <p:cTn id="70" dur="500" fill="hold"/>
                                        <p:tgtEl>
                                          <p:spTgt spid="38"/>
                                        </p:tgtEl>
                                        <p:attrNameLst>
                                          <p:attrName>ppt_w</p:attrName>
                                        </p:attrNameLst>
                                      </p:cBhvr>
                                      <p:tavLst>
                                        <p:tav tm="0">
                                          <p:val>
                                            <p:fltVal val="0"/>
                                          </p:val>
                                        </p:tav>
                                        <p:tav tm="100000">
                                          <p:val>
                                            <p:strVal val="#ppt_w"/>
                                          </p:val>
                                        </p:tav>
                                      </p:tavLst>
                                    </p:anim>
                                    <p:anim calcmode="lin" valueType="num">
                                      <p:cBhvr>
                                        <p:cTn id="71" dur="500" fill="hold"/>
                                        <p:tgtEl>
                                          <p:spTgt spid="38"/>
                                        </p:tgtEl>
                                        <p:attrNameLst>
                                          <p:attrName>ppt_h</p:attrName>
                                        </p:attrNameLst>
                                      </p:cBhvr>
                                      <p:tavLst>
                                        <p:tav tm="0">
                                          <p:val>
                                            <p:fltVal val="0"/>
                                          </p:val>
                                        </p:tav>
                                        <p:tav tm="100000">
                                          <p:val>
                                            <p:strVal val="#ppt_h"/>
                                          </p:val>
                                        </p:tav>
                                      </p:tavLst>
                                    </p:anim>
                                  </p:childTnLst>
                                </p:cTn>
                              </p:par>
                            </p:childTnLst>
                          </p:cTn>
                        </p:par>
                        <p:par>
                          <p:cTn id="72" fill="hold">
                            <p:stCondLst>
                              <p:cond delay="6500"/>
                            </p:stCondLst>
                            <p:childTnLst>
                              <p:par>
                                <p:cTn id="73" presetID="22" presetClass="entr" presetSubtype="1" fill="hold" grpId="0" nodeType="afterEffect">
                                  <p:stCondLst>
                                    <p:cond delay="0"/>
                                  </p:stCondLst>
                                  <p:childTnLst>
                                    <p:set>
                                      <p:cBhvr>
                                        <p:cTn id="74" dur="1" fill="hold">
                                          <p:stCondLst>
                                            <p:cond delay="0"/>
                                          </p:stCondLst>
                                        </p:cTn>
                                        <p:tgtEl>
                                          <p:spTgt spid="64"/>
                                        </p:tgtEl>
                                        <p:attrNameLst>
                                          <p:attrName>style.visibility</p:attrName>
                                        </p:attrNameLst>
                                      </p:cBhvr>
                                      <p:to>
                                        <p:strVal val="visible"/>
                                      </p:to>
                                    </p:set>
                                    <p:animEffect transition="in" filter="wipe(up)">
                                      <p:cBhvr>
                                        <p:cTn id="75" dur="500"/>
                                        <p:tgtEl>
                                          <p:spTgt spid="64"/>
                                        </p:tgtEl>
                                      </p:cBhvr>
                                    </p:animEffect>
                                  </p:childTnLst>
                                </p:cTn>
                              </p:par>
                            </p:childTnLst>
                          </p:cTn>
                        </p:par>
                        <p:par>
                          <p:cTn id="76" fill="hold">
                            <p:stCondLst>
                              <p:cond delay="7000"/>
                            </p:stCondLst>
                            <p:childTnLst>
                              <p:par>
                                <p:cTn id="77" presetID="53" presetClass="entr" presetSubtype="16" fill="hold" grpId="0" nodeType="afterEffect">
                                  <p:stCondLst>
                                    <p:cond delay="0"/>
                                  </p:stCondLst>
                                  <p:childTnLst>
                                    <p:set>
                                      <p:cBhvr>
                                        <p:cTn id="78" dur="1" fill="hold">
                                          <p:stCondLst>
                                            <p:cond delay="0"/>
                                          </p:stCondLst>
                                        </p:cTn>
                                        <p:tgtEl>
                                          <p:spTgt spid="10"/>
                                        </p:tgtEl>
                                        <p:attrNameLst>
                                          <p:attrName>style.visibility</p:attrName>
                                        </p:attrNameLst>
                                      </p:cBhvr>
                                      <p:to>
                                        <p:strVal val="visible"/>
                                      </p:to>
                                    </p:set>
                                    <p:anim calcmode="lin" valueType="num">
                                      <p:cBhvr>
                                        <p:cTn id="79" dur="500" fill="hold"/>
                                        <p:tgtEl>
                                          <p:spTgt spid="10"/>
                                        </p:tgtEl>
                                        <p:attrNameLst>
                                          <p:attrName>ppt_w</p:attrName>
                                        </p:attrNameLst>
                                      </p:cBhvr>
                                      <p:tavLst>
                                        <p:tav tm="0">
                                          <p:val>
                                            <p:fltVal val="0"/>
                                          </p:val>
                                        </p:tav>
                                        <p:tav tm="100000">
                                          <p:val>
                                            <p:strVal val="#ppt_w"/>
                                          </p:val>
                                        </p:tav>
                                      </p:tavLst>
                                    </p:anim>
                                    <p:anim calcmode="lin" valueType="num">
                                      <p:cBhvr>
                                        <p:cTn id="80" dur="500" fill="hold"/>
                                        <p:tgtEl>
                                          <p:spTgt spid="10"/>
                                        </p:tgtEl>
                                        <p:attrNameLst>
                                          <p:attrName>ppt_h</p:attrName>
                                        </p:attrNameLst>
                                      </p:cBhvr>
                                      <p:tavLst>
                                        <p:tav tm="0">
                                          <p:val>
                                            <p:fltVal val="0"/>
                                          </p:val>
                                        </p:tav>
                                        <p:tav tm="100000">
                                          <p:val>
                                            <p:strVal val="#ppt_h"/>
                                          </p:val>
                                        </p:tav>
                                      </p:tavLst>
                                    </p:anim>
                                    <p:animEffect transition="in" filter="fade">
                                      <p:cBhvr>
                                        <p:cTn id="81" dur="500"/>
                                        <p:tgtEl>
                                          <p:spTgt spid="10"/>
                                        </p:tgtEl>
                                      </p:cBhvr>
                                    </p:animEffect>
                                  </p:childTnLst>
                                </p:cTn>
                              </p:par>
                            </p:childTnLst>
                          </p:cTn>
                        </p:par>
                        <p:par>
                          <p:cTn id="82" fill="hold">
                            <p:stCondLst>
                              <p:cond delay="7500"/>
                            </p:stCondLst>
                            <p:childTnLst>
                              <p:par>
                                <p:cTn id="83" presetID="53" presetClass="entr" presetSubtype="16" fill="hold" grpId="0" nodeType="afterEffect">
                                  <p:stCondLst>
                                    <p:cond delay="0"/>
                                  </p:stCondLst>
                                  <p:childTnLst>
                                    <p:set>
                                      <p:cBhvr>
                                        <p:cTn id="84" dur="1" fill="hold">
                                          <p:stCondLst>
                                            <p:cond delay="0"/>
                                          </p:stCondLst>
                                        </p:cTn>
                                        <p:tgtEl>
                                          <p:spTgt spid="25"/>
                                        </p:tgtEl>
                                        <p:attrNameLst>
                                          <p:attrName>style.visibility</p:attrName>
                                        </p:attrNameLst>
                                      </p:cBhvr>
                                      <p:to>
                                        <p:strVal val="visible"/>
                                      </p:to>
                                    </p:set>
                                    <p:anim calcmode="lin" valueType="num">
                                      <p:cBhvr>
                                        <p:cTn id="85" dur="500" fill="hold"/>
                                        <p:tgtEl>
                                          <p:spTgt spid="25"/>
                                        </p:tgtEl>
                                        <p:attrNameLst>
                                          <p:attrName>ppt_w</p:attrName>
                                        </p:attrNameLst>
                                      </p:cBhvr>
                                      <p:tavLst>
                                        <p:tav tm="0">
                                          <p:val>
                                            <p:fltVal val="0"/>
                                          </p:val>
                                        </p:tav>
                                        <p:tav tm="100000">
                                          <p:val>
                                            <p:strVal val="#ppt_w"/>
                                          </p:val>
                                        </p:tav>
                                      </p:tavLst>
                                    </p:anim>
                                    <p:anim calcmode="lin" valueType="num">
                                      <p:cBhvr>
                                        <p:cTn id="86" dur="500" fill="hold"/>
                                        <p:tgtEl>
                                          <p:spTgt spid="25"/>
                                        </p:tgtEl>
                                        <p:attrNameLst>
                                          <p:attrName>ppt_h</p:attrName>
                                        </p:attrNameLst>
                                      </p:cBhvr>
                                      <p:tavLst>
                                        <p:tav tm="0">
                                          <p:val>
                                            <p:fltVal val="0"/>
                                          </p:val>
                                        </p:tav>
                                        <p:tav tm="100000">
                                          <p:val>
                                            <p:strVal val="#ppt_h"/>
                                          </p:val>
                                        </p:tav>
                                      </p:tavLst>
                                    </p:anim>
                                    <p:animEffect transition="in" filter="fade">
                                      <p:cBhvr>
                                        <p:cTn id="87" dur="500"/>
                                        <p:tgtEl>
                                          <p:spTgt spid="25"/>
                                        </p:tgtEl>
                                      </p:cBhvr>
                                    </p:animEffect>
                                  </p:childTnLst>
                                </p:cTn>
                              </p:par>
                            </p:childTnLst>
                          </p:cTn>
                        </p:par>
                        <p:par>
                          <p:cTn id="88" fill="hold">
                            <p:stCondLst>
                              <p:cond delay="8000"/>
                            </p:stCondLst>
                            <p:childTnLst>
                              <p:par>
                                <p:cTn id="89" presetID="23" presetClass="entr" presetSubtype="16" fill="hold" grpId="0" nodeType="afterEffect">
                                  <p:stCondLst>
                                    <p:cond delay="0"/>
                                  </p:stCondLst>
                                  <p:childTnLst>
                                    <p:set>
                                      <p:cBhvr>
                                        <p:cTn id="90" dur="1" fill="hold">
                                          <p:stCondLst>
                                            <p:cond delay="0"/>
                                          </p:stCondLst>
                                        </p:cTn>
                                        <p:tgtEl>
                                          <p:spTgt spid="41"/>
                                        </p:tgtEl>
                                        <p:attrNameLst>
                                          <p:attrName>style.visibility</p:attrName>
                                        </p:attrNameLst>
                                      </p:cBhvr>
                                      <p:to>
                                        <p:strVal val="visible"/>
                                      </p:to>
                                    </p:set>
                                    <p:anim calcmode="lin" valueType="num">
                                      <p:cBhvr>
                                        <p:cTn id="91" dur="500" fill="hold"/>
                                        <p:tgtEl>
                                          <p:spTgt spid="41"/>
                                        </p:tgtEl>
                                        <p:attrNameLst>
                                          <p:attrName>ppt_w</p:attrName>
                                        </p:attrNameLst>
                                      </p:cBhvr>
                                      <p:tavLst>
                                        <p:tav tm="0">
                                          <p:val>
                                            <p:fltVal val="0"/>
                                          </p:val>
                                        </p:tav>
                                        <p:tav tm="100000">
                                          <p:val>
                                            <p:strVal val="#ppt_w"/>
                                          </p:val>
                                        </p:tav>
                                      </p:tavLst>
                                    </p:anim>
                                    <p:anim calcmode="lin" valueType="num">
                                      <p:cBhvr>
                                        <p:cTn id="92" dur="500" fill="hold"/>
                                        <p:tgtEl>
                                          <p:spTgt spid="41"/>
                                        </p:tgtEl>
                                        <p:attrNameLst>
                                          <p:attrName>ppt_h</p:attrName>
                                        </p:attrNameLst>
                                      </p:cBhvr>
                                      <p:tavLst>
                                        <p:tav tm="0">
                                          <p:val>
                                            <p:fltVal val="0"/>
                                          </p:val>
                                        </p:tav>
                                        <p:tav tm="100000">
                                          <p:val>
                                            <p:strVal val="#ppt_h"/>
                                          </p:val>
                                        </p:tav>
                                      </p:tavLst>
                                    </p:anim>
                                  </p:childTnLst>
                                </p:cTn>
                              </p:par>
                            </p:childTnLst>
                          </p:cTn>
                        </p:par>
                        <p:par>
                          <p:cTn id="93" fill="hold">
                            <p:stCondLst>
                              <p:cond delay="8500"/>
                            </p:stCondLst>
                            <p:childTnLst>
                              <p:par>
                                <p:cTn id="94" presetID="22" presetClass="entr" presetSubtype="1" fill="hold" grpId="0" nodeType="afterEffect">
                                  <p:stCondLst>
                                    <p:cond delay="0"/>
                                  </p:stCondLst>
                                  <p:childTnLst>
                                    <p:set>
                                      <p:cBhvr>
                                        <p:cTn id="95" dur="1" fill="hold">
                                          <p:stCondLst>
                                            <p:cond delay="0"/>
                                          </p:stCondLst>
                                        </p:cTn>
                                        <p:tgtEl>
                                          <p:spTgt spid="65"/>
                                        </p:tgtEl>
                                        <p:attrNameLst>
                                          <p:attrName>style.visibility</p:attrName>
                                        </p:attrNameLst>
                                      </p:cBhvr>
                                      <p:to>
                                        <p:strVal val="visible"/>
                                      </p:to>
                                    </p:set>
                                    <p:animEffect transition="in" filter="wipe(up)">
                                      <p:cBhvr>
                                        <p:cTn id="96" dur="500"/>
                                        <p:tgtEl>
                                          <p:spTgt spid="65"/>
                                        </p:tgtEl>
                                      </p:cBhvr>
                                    </p:animEffect>
                                  </p:childTnLst>
                                </p:cTn>
                              </p:par>
                            </p:childTnLst>
                          </p:cTn>
                        </p:par>
                        <p:par>
                          <p:cTn id="97" fill="hold">
                            <p:stCondLst>
                              <p:cond delay="9000"/>
                            </p:stCondLst>
                            <p:childTnLst>
                              <p:par>
                                <p:cTn id="98" presetID="53" presetClass="entr" presetSubtype="16" fill="hold" grpId="0" nodeType="afterEffect">
                                  <p:stCondLst>
                                    <p:cond delay="0"/>
                                  </p:stCondLst>
                                  <p:childTnLst>
                                    <p:set>
                                      <p:cBhvr>
                                        <p:cTn id="99" dur="1" fill="hold">
                                          <p:stCondLst>
                                            <p:cond delay="0"/>
                                          </p:stCondLst>
                                        </p:cTn>
                                        <p:tgtEl>
                                          <p:spTgt spid="14"/>
                                        </p:tgtEl>
                                        <p:attrNameLst>
                                          <p:attrName>style.visibility</p:attrName>
                                        </p:attrNameLst>
                                      </p:cBhvr>
                                      <p:to>
                                        <p:strVal val="visible"/>
                                      </p:to>
                                    </p:set>
                                    <p:anim calcmode="lin" valueType="num">
                                      <p:cBhvr>
                                        <p:cTn id="100" dur="500" fill="hold"/>
                                        <p:tgtEl>
                                          <p:spTgt spid="14"/>
                                        </p:tgtEl>
                                        <p:attrNameLst>
                                          <p:attrName>ppt_w</p:attrName>
                                        </p:attrNameLst>
                                      </p:cBhvr>
                                      <p:tavLst>
                                        <p:tav tm="0">
                                          <p:val>
                                            <p:fltVal val="0"/>
                                          </p:val>
                                        </p:tav>
                                        <p:tav tm="100000">
                                          <p:val>
                                            <p:strVal val="#ppt_w"/>
                                          </p:val>
                                        </p:tav>
                                      </p:tavLst>
                                    </p:anim>
                                    <p:anim calcmode="lin" valueType="num">
                                      <p:cBhvr>
                                        <p:cTn id="101" dur="500" fill="hold"/>
                                        <p:tgtEl>
                                          <p:spTgt spid="14"/>
                                        </p:tgtEl>
                                        <p:attrNameLst>
                                          <p:attrName>ppt_h</p:attrName>
                                        </p:attrNameLst>
                                      </p:cBhvr>
                                      <p:tavLst>
                                        <p:tav tm="0">
                                          <p:val>
                                            <p:fltVal val="0"/>
                                          </p:val>
                                        </p:tav>
                                        <p:tav tm="100000">
                                          <p:val>
                                            <p:strVal val="#ppt_h"/>
                                          </p:val>
                                        </p:tav>
                                      </p:tavLst>
                                    </p:anim>
                                    <p:animEffect transition="in" filter="fade">
                                      <p:cBhvr>
                                        <p:cTn id="102" dur="500"/>
                                        <p:tgtEl>
                                          <p:spTgt spid="14"/>
                                        </p:tgtEl>
                                      </p:cBhvr>
                                    </p:animEffect>
                                  </p:childTnLst>
                                </p:cTn>
                              </p:par>
                            </p:childTnLst>
                          </p:cTn>
                        </p:par>
                        <p:par>
                          <p:cTn id="103" fill="hold">
                            <p:stCondLst>
                              <p:cond delay="9500"/>
                            </p:stCondLst>
                            <p:childTnLst>
                              <p:par>
                                <p:cTn id="104" presetID="53" presetClass="entr" presetSubtype="16" fill="hold" grpId="0" nodeType="afterEffect">
                                  <p:stCondLst>
                                    <p:cond delay="0"/>
                                  </p:stCondLst>
                                  <p:childTnLst>
                                    <p:set>
                                      <p:cBhvr>
                                        <p:cTn id="105" dur="1" fill="hold">
                                          <p:stCondLst>
                                            <p:cond delay="0"/>
                                          </p:stCondLst>
                                        </p:cTn>
                                        <p:tgtEl>
                                          <p:spTgt spid="26"/>
                                        </p:tgtEl>
                                        <p:attrNameLst>
                                          <p:attrName>style.visibility</p:attrName>
                                        </p:attrNameLst>
                                      </p:cBhvr>
                                      <p:to>
                                        <p:strVal val="visible"/>
                                      </p:to>
                                    </p:set>
                                    <p:anim calcmode="lin" valueType="num">
                                      <p:cBhvr>
                                        <p:cTn id="106" dur="500" fill="hold"/>
                                        <p:tgtEl>
                                          <p:spTgt spid="26"/>
                                        </p:tgtEl>
                                        <p:attrNameLst>
                                          <p:attrName>ppt_w</p:attrName>
                                        </p:attrNameLst>
                                      </p:cBhvr>
                                      <p:tavLst>
                                        <p:tav tm="0">
                                          <p:val>
                                            <p:fltVal val="0"/>
                                          </p:val>
                                        </p:tav>
                                        <p:tav tm="100000">
                                          <p:val>
                                            <p:strVal val="#ppt_w"/>
                                          </p:val>
                                        </p:tav>
                                      </p:tavLst>
                                    </p:anim>
                                    <p:anim calcmode="lin" valueType="num">
                                      <p:cBhvr>
                                        <p:cTn id="107" dur="500" fill="hold"/>
                                        <p:tgtEl>
                                          <p:spTgt spid="26"/>
                                        </p:tgtEl>
                                        <p:attrNameLst>
                                          <p:attrName>ppt_h</p:attrName>
                                        </p:attrNameLst>
                                      </p:cBhvr>
                                      <p:tavLst>
                                        <p:tav tm="0">
                                          <p:val>
                                            <p:fltVal val="0"/>
                                          </p:val>
                                        </p:tav>
                                        <p:tav tm="100000">
                                          <p:val>
                                            <p:strVal val="#ppt_h"/>
                                          </p:val>
                                        </p:tav>
                                      </p:tavLst>
                                    </p:anim>
                                    <p:animEffect transition="in" filter="fade">
                                      <p:cBhvr>
                                        <p:cTn id="108" dur="500"/>
                                        <p:tgtEl>
                                          <p:spTgt spid="26"/>
                                        </p:tgtEl>
                                      </p:cBhvr>
                                    </p:animEffect>
                                  </p:childTnLst>
                                </p:cTn>
                              </p:par>
                            </p:childTnLst>
                          </p:cTn>
                        </p:par>
                        <p:par>
                          <p:cTn id="109" fill="hold">
                            <p:stCondLst>
                              <p:cond delay="10000"/>
                            </p:stCondLst>
                            <p:childTnLst>
                              <p:par>
                                <p:cTn id="110" presetID="23" presetClass="entr" presetSubtype="16" fill="hold" grpId="0" nodeType="afterEffect">
                                  <p:stCondLst>
                                    <p:cond delay="0"/>
                                  </p:stCondLst>
                                  <p:childTnLst>
                                    <p:set>
                                      <p:cBhvr>
                                        <p:cTn id="111" dur="1" fill="hold">
                                          <p:stCondLst>
                                            <p:cond delay="0"/>
                                          </p:stCondLst>
                                        </p:cTn>
                                        <p:tgtEl>
                                          <p:spTgt spid="42"/>
                                        </p:tgtEl>
                                        <p:attrNameLst>
                                          <p:attrName>style.visibility</p:attrName>
                                        </p:attrNameLst>
                                      </p:cBhvr>
                                      <p:to>
                                        <p:strVal val="visible"/>
                                      </p:to>
                                    </p:set>
                                    <p:anim calcmode="lin" valueType="num">
                                      <p:cBhvr>
                                        <p:cTn id="112" dur="500" fill="hold"/>
                                        <p:tgtEl>
                                          <p:spTgt spid="42"/>
                                        </p:tgtEl>
                                        <p:attrNameLst>
                                          <p:attrName>ppt_w</p:attrName>
                                        </p:attrNameLst>
                                      </p:cBhvr>
                                      <p:tavLst>
                                        <p:tav tm="0">
                                          <p:val>
                                            <p:fltVal val="0"/>
                                          </p:val>
                                        </p:tav>
                                        <p:tav tm="100000">
                                          <p:val>
                                            <p:strVal val="#ppt_w"/>
                                          </p:val>
                                        </p:tav>
                                      </p:tavLst>
                                    </p:anim>
                                    <p:anim calcmode="lin" valueType="num">
                                      <p:cBhvr>
                                        <p:cTn id="113" dur="500" fill="hold"/>
                                        <p:tgtEl>
                                          <p:spTgt spid="42"/>
                                        </p:tgtEl>
                                        <p:attrNameLst>
                                          <p:attrName>ppt_h</p:attrName>
                                        </p:attrNameLst>
                                      </p:cBhvr>
                                      <p:tavLst>
                                        <p:tav tm="0">
                                          <p:val>
                                            <p:fltVal val="0"/>
                                          </p:val>
                                        </p:tav>
                                        <p:tav tm="100000">
                                          <p:val>
                                            <p:strVal val="#ppt_h"/>
                                          </p:val>
                                        </p:tav>
                                      </p:tavLst>
                                    </p:anim>
                                  </p:childTnLst>
                                </p:cTn>
                              </p:par>
                            </p:childTnLst>
                          </p:cTn>
                        </p:par>
                        <p:par>
                          <p:cTn id="114" fill="hold">
                            <p:stCondLst>
                              <p:cond delay="10500"/>
                            </p:stCondLst>
                            <p:childTnLst>
                              <p:par>
                                <p:cTn id="115" presetID="22" presetClass="entr" presetSubtype="1" fill="hold" grpId="0" nodeType="afterEffect">
                                  <p:stCondLst>
                                    <p:cond delay="0"/>
                                  </p:stCondLst>
                                  <p:childTnLst>
                                    <p:set>
                                      <p:cBhvr>
                                        <p:cTn id="116" dur="1" fill="hold">
                                          <p:stCondLst>
                                            <p:cond delay="0"/>
                                          </p:stCondLst>
                                        </p:cTn>
                                        <p:tgtEl>
                                          <p:spTgt spid="66"/>
                                        </p:tgtEl>
                                        <p:attrNameLst>
                                          <p:attrName>style.visibility</p:attrName>
                                        </p:attrNameLst>
                                      </p:cBhvr>
                                      <p:to>
                                        <p:strVal val="visible"/>
                                      </p:to>
                                    </p:set>
                                    <p:animEffect transition="in" filter="wipe(up)">
                                      <p:cBhvr>
                                        <p:cTn id="117" dur="500"/>
                                        <p:tgtEl>
                                          <p:spTgt spid="66"/>
                                        </p:tgtEl>
                                      </p:cBhvr>
                                    </p:animEffect>
                                  </p:childTnLst>
                                </p:cTn>
                              </p:par>
                            </p:childTnLst>
                          </p:cTn>
                        </p:par>
                        <p:par>
                          <p:cTn id="118" fill="hold">
                            <p:stCondLst>
                              <p:cond delay="11000"/>
                            </p:stCondLst>
                            <p:childTnLst>
                              <p:par>
                                <p:cTn id="119" presetID="53" presetClass="entr" presetSubtype="16" fill="hold" grpId="0" nodeType="afterEffect">
                                  <p:stCondLst>
                                    <p:cond delay="0"/>
                                  </p:stCondLst>
                                  <p:childTnLst>
                                    <p:set>
                                      <p:cBhvr>
                                        <p:cTn id="120" dur="1" fill="hold">
                                          <p:stCondLst>
                                            <p:cond delay="0"/>
                                          </p:stCondLst>
                                        </p:cTn>
                                        <p:tgtEl>
                                          <p:spTgt spid="12"/>
                                        </p:tgtEl>
                                        <p:attrNameLst>
                                          <p:attrName>style.visibility</p:attrName>
                                        </p:attrNameLst>
                                      </p:cBhvr>
                                      <p:to>
                                        <p:strVal val="visible"/>
                                      </p:to>
                                    </p:set>
                                    <p:anim calcmode="lin" valueType="num">
                                      <p:cBhvr>
                                        <p:cTn id="121" dur="500" fill="hold"/>
                                        <p:tgtEl>
                                          <p:spTgt spid="12"/>
                                        </p:tgtEl>
                                        <p:attrNameLst>
                                          <p:attrName>ppt_w</p:attrName>
                                        </p:attrNameLst>
                                      </p:cBhvr>
                                      <p:tavLst>
                                        <p:tav tm="0">
                                          <p:val>
                                            <p:fltVal val="0"/>
                                          </p:val>
                                        </p:tav>
                                        <p:tav tm="100000">
                                          <p:val>
                                            <p:strVal val="#ppt_w"/>
                                          </p:val>
                                        </p:tav>
                                      </p:tavLst>
                                    </p:anim>
                                    <p:anim calcmode="lin" valueType="num">
                                      <p:cBhvr>
                                        <p:cTn id="122" dur="500" fill="hold"/>
                                        <p:tgtEl>
                                          <p:spTgt spid="12"/>
                                        </p:tgtEl>
                                        <p:attrNameLst>
                                          <p:attrName>ppt_h</p:attrName>
                                        </p:attrNameLst>
                                      </p:cBhvr>
                                      <p:tavLst>
                                        <p:tav tm="0">
                                          <p:val>
                                            <p:fltVal val="0"/>
                                          </p:val>
                                        </p:tav>
                                        <p:tav tm="100000">
                                          <p:val>
                                            <p:strVal val="#ppt_h"/>
                                          </p:val>
                                        </p:tav>
                                      </p:tavLst>
                                    </p:anim>
                                    <p:animEffect transition="in" filter="fade">
                                      <p:cBhvr>
                                        <p:cTn id="123" dur="500"/>
                                        <p:tgtEl>
                                          <p:spTgt spid="12"/>
                                        </p:tgtEl>
                                      </p:cBhvr>
                                    </p:animEffect>
                                  </p:childTnLst>
                                </p:cTn>
                              </p:par>
                            </p:childTnLst>
                          </p:cTn>
                        </p:par>
                        <p:par>
                          <p:cTn id="124" fill="hold">
                            <p:stCondLst>
                              <p:cond delay="11500"/>
                            </p:stCondLst>
                            <p:childTnLst>
                              <p:par>
                                <p:cTn id="125" presetID="53" presetClass="entr" presetSubtype="16" fill="hold" grpId="0" nodeType="afterEffect">
                                  <p:stCondLst>
                                    <p:cond delay="0"/>
                                  </p:stCondLst>
                                  <p:childTnLst>
                                    <p:set>
                                      <p:cBhvr>
                                        <p:cTn id="126" dur="1" fill="hold">
                                          <p:stCondLst>
                                            <p:cond delay="0"/>
                                          </p:stCondLst>
                                        </p:cTn>
                                        <p:tgtEl>
                                          <p:spTgt spid="27"/>
                                        </p:tgtEl>
                                        <p:attrNameLst>
                                          <p:attrName>style.visibility</p:attrName>
                                        </p:attrNameLst>
                                      </p:cBhvr>
                                      <p:to>
                                        <p:strVal val="visible"/>
                                      </p:to>
                                    </p:set>
                                    <p:anim calcmode="lin" valueType="num">
                                      <p:cBhvr>
                                        <p:cTn id="127" dur="500" fill="hold"/>
                                        <p:tgtEl>
                                          <p:spTgt spid="27"/>
                                        </p:tgtEl>
                                        <p:attrNameLst>
                                          <p:attrName>ppt_w</p:attrName>
                                        </p:attrNameLst>
                                      </p:cBhvr>
                                      <p:tavLst>
                                        <p:tav tm="0">
                                          <p:val>
                                            <p:fltVal val="0"/>
                                          </p:val>
                                        </p:tav>
                                        <p:tav tm="100000">
                                          <p:val>
                                            <p:strVal val="#ppt_w"/>
                                          </p:val>
                                        </p:tav>
                                      </p:tavLst>
                                    </p:anim>
                                    <p:anim calcmode="lin" valueType="num">
                                      <p:cBhvr>
                                        <p:cTn id="128" dur="500" fill="hold"/>
                                        <p:tgtEl>
                                          <p:spTgt spid="27"/>
                                        </p:tgtEl>
                                        <p:attrNameLst>
                                          <p:attrName>ppt_h</p:attrName>
                                        </p:attrNameLst>
                                      </p:cBhvr>
                                      <p:tavLst>
                                        <p:tav tm="0">
                                          <p:val>
                                            <p:fltVal val="0"/>
                                          </p:val>
                                        </p:tav>
                                        <p:tav tm="100000">
                                          <p:val>
                                            <p:strVal val="#ppt_h"/>
                                          </p:val>
                                        </p:tav>
                                      </p:tavLst>
                                    </p:anim>
                                    <p:animEffect transition="in" filter="fade">
                                      <p:cBhvr>
                                        <p:cTn id="129" dur="500"/>
                                        <p:tgtEl>
                                          <p:spTgt spid="27"/>
                                        </p:tgtEl>
                                      </p:cBhvr>
                                    </p:animEffect>
                                  </p:childTnLst>
                                </p:cTn>
                              </p:par>
                            </p:childTnLst>
                          </p:cTn>
                        </p:par>
                        <p:par>
                          <p:cTn id="130" fill="hold">
                            <p:stCondLst>
                              <p:cond delay="12000"/>
                            </p:stCondLst>
                            <p:childTnLst>
                              <p:par>
                                <p:cTn id="131" presetID="23" presetClass="entr" presetSubtype="16" fill="hold" grpId="0" nodeType="afterEffect">
                                  <p:stCondLst>
                                    <p:cond delay="0"/>
                                  </p:stCondLst>
                                  <p:childTnLst>
                                    <p:set>
                                      <p:cBhvr>
                                        <p:cTn id="132" dur="1" fill="hold">
                                          <p:stCondLst>
                                            <p:cond delay="0"/>
                                          </p:stCondLst>
                                        </p:cTn>
                                        <p:tgtEl>
                                          <p:spTgt spid="40"/>
                                        </p:tgtEl>
                                        <p:attrNameLst>
                                          <p:attrName>style.visibility</p:attrName>
                                        </p:attrNameLst>
                                      </p:cBhvr>
                                      <p:to>
                                        <p:strVal val="visible"/>
                                      </p:to>
                                    </p:set>
                                    <p:anim calcmode="lin" valueType="num">
                                      <p:cBhvr>
                                        <p:cTn id="133" dur="500" fill="hold"/>
                                        <p:tgtEl>
                                          <p:spTgt spid="40"/>
                                        </p:tgtEl>
                                        <p:attrNameLst>
                                          <p:attrName>ppt_w</p:attrName>
                                        </p:attrNameLst>
                                      </p:cBhvr>
                                      <p:tavLst>
                                        <p:tav tm="0">
                                          <p:val>
                                            <p:fltVal val="0"/>
                                          </p:val>
                                        </p:tav>
                                        <p:tav tm="100000">
                                          <p:val>
                                            <p:strVal val="#ppt_w"/>
                                          </p:val>
                                        </p:tav>
                                      </p:tavLst>
                                    </p:anim>
                                    <p:anim calcmode="lin" valueType="num">
                                      <p:cBhvr>
                                        <p:cTn id="134" dur="500" fill="hold"/>
                                        <p:tgtEl>
                                          <p:spTgt spid="40"/>
                                        </p:tgtEl>
                                        <p:attrNameLst>
                                          <p:attrName>ppt_h</p:attrName>
                                        </p:attrNameLst>
                                      </p:cBhvr>
                                      <p:tavLst>
                                        <p:tav tm="0">
                                          <p:val>
                                            <p:fltVal val="0"/>
                                          </p:val>
                                        </p:tav>
                                        <p:tav tm="100000">
                                          <p:val>
                                            <p:strVal val="#ppt_h"/>
                                          </p:val>
                                        </p:tav>
                                      </p:tavLst>
                                    </p:anim>
                                  </p:childTnLst>
                                </p:cTn>
                              </p:par>
                            </p:childTnLst>
                          </p:cTn>
                        </p:par>
                        <p:par>
                          <p:cTn id="135" fill="hold">
                            <p:stCondLst>
                              <p:cond delay="12500"/>
                            </p:stCondLst>
                            <p:childTnLst>
                              <p:par>
                                <p:cTn id="136" presetID="22" presetClass="entr" presetSubtype="1" fill="hold" grpId="0" nodeType="afterEffect">
                                  <p:stCondLst>
                                    <p:cond delay="0"/>
                                  </p:stCondLst>
                                  <p:childTnLst>
                                    <p:set>
                                      <p:cBhvr>
                                        <p:cTn id="137" dur="1" fill="hold">
                                          <p:stCondLst>
                                            <p:cond delay="0"/>
                                          </p:stCondLst>
                                        </p:cTn>
                                        <p:tgtEl>
                                          <p:spTgt spid="67"/>
                                        </p:tgtEl>
                                        <p:attrNameLst>
                                          <p:attrName>style.visibility</p:attrName>
                                        </p:attrNameLst>
                                      </p:cBhvr>
                                      <p:to>
                                        <p:strVal val="visible"/>
                                      </p:to>
                                    </p:set>
                                    <p:animEffect transition="in" filter="wipe(up)">
                                      <p:cBhvr>
                                        <p:cTn id="138" dur="500"/>
                                        <p:tgtEl>
                                          <p:spTgt spid="6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13" grpId="0" animBg="1"/>
      <p:bldP spid="23" grpId="0" animBg="1"/>
      <p:bldP spid="10" grpId="0" animBg="1"/>
      <p:bldP spid="25" grpId="0" animBg="1"/>
      <p:bldP spid="11" grpId="0" animBg="1"/>
      <p:bldP spid="24" grpId="0" animBg="1"/>
      <p:bldP spid="9" grpId="0" animBg="1"/>
      <p:bldP spid="22" grpId="0" animBg="1"/>
      <p:bldP spid="14" grpId="0" animBg="1"/>
      <p:bldP spid="26" grpId="0" animBg="1"/>
      <p:bldP spid="12" grpId="0" animBg="1"/>
      <p:bldP spid="27" grpId="0" animBg="1"/>
      <p:bldP spid="35" grpId="0"/>
      <p:bldP spid="36" grpId="0"/>
      <p:bldP spid="37" grpId="0" animBg="1"/>
      <p:bldP spid="38" grpId="0" animBg="1"/>
      <p:bldP spid="39" grpId="0" animBg="1"/>
      <p:bldP spid="40" grpId="0" animBg="1"/>
      <p:bldP spid="41" grpId="0" animBg="1"/>
      <p:bldP spid="42" grpId="0" animBg="1"/>
      <p:bldP spid="43" grpId="0"/>
      <p:bldP spid="64" grpId="0"/>
      <p:bldP spid="65" grpId="0"/>
      <p:bldP spid="66" grpId="0"/>
      <p:bldP spid="67"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39</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32" name="Group 31"/>
          <p:cNvGrpSpPr/>
          <p:nvPr/>
        </p:nvGrpSpPr>
        <p:grpSpPr>
          <a:xfrm>
            <a:off x="4907280" y="1989350"/>
            <a:ext cx="2377440" cy="464414"/>
            <a:chOff x="2696381" y="6137360"/>
            <a:chExt cx="2705384" cy="471956"/>
          </a:xfrm>
        </p:grpSpPr>
        <p:sp>
          <p:nvSpPr>
            <p:cNvPr id="33" name="Rectangle 32"/>
            <p:cNvSpPr/>
            <p:nvPr userDrawn="1"/>
          </p:nvSpPr>
          <p:spPr>
            <a:xfrm>
              <a:off x="2696381" y="6137360"/>
              <a:ext cx="2705384"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4" name="Group 33"/>
            <p:cNvGrpSpPr/>
            <p:nvPr/>
          </p:nvGrpSpPr>
          <p:grpSpPr>
            <a:xfrm>
              <a:off x="2709060" y="6150579"/>
              <a:ext cx="1659866" cy="426275"/>
              <a:chOff x="2709060" y="6150579"/>
              <a:chExt cx="1659866" cy="426275"/>
            </a:xfrm>
          </p:grpSpPr>
          <p:sp>
            <p:nvSpPr>
              <p:cNvPr id="36" name="Rounded Rectangle 35"/>
              <p:cNvSpPr/>
              <p:nvPr/>
            </p:nvSpPr>
            <p:spPr>
              <a:xfrm>
                <a:off x="2709060" y="6158691"/>
                <a:ext cx="260133" cy="418162"/>
              </a:xfrm>
              <a:prstGeom prst="roundRect">
                <a:avLst/>
              </a:prstGeom>
              <a:solidFill>
                <a:srgbClr val="44D7F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7" name="Rounded Rectangle 36"/>
              <p:cNvSpPr/>
              <p:nvPr/>
            </p:nvSpPr>
            <p:spPr>
              <a:xfrm>
                <a:off x="2986715" y="6158633"/>
                <a:ext cx="260133" cy="418162"/>
              </a:xfrm>
              <a:prstGeom prst="roundRect">
                <a:avLst/>
              </a:prstGeom>
              <a:solidFill>
                <a:srgbClr val="36B8E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8" name="Rounded Rectangle 37"/>
              <p:cNvSpPr/>
              <p:nvPr/>
            </p:nvSpPr>
            <p:spPr>
              <a:xfrm>
                <a:off x="3262407" y="6158692"/>
                <a:ext cx="260133" cy="418162"/>
              </a:xfrm>
              <a:prstGeom prst="roundRect">
                <a:avLst/>
              </a:prstGeom>
              <a:solidFill>
                <a:srgbClr val="239BD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9" name="Rounded Rectangle 38"/>
              <p:cNvSpPr/>
              <p:nvPr/>
            </p:nvSpPr>
            <p:spPr>
              <a:xfrm>
                <a:off x="3540086" y="6158633"/>
                <a:ext cx="260133" cy="418162"/>
              </a:xfrm>
              <a:prstGeom prst="roundRect">
                <a:avLst/>
              </a:prstGeom>
              <a:solidFill>
                <a:srgbClr val="157EBF"/>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0" name="Rounded Rectangle 39"/>
              <p:cNvSpPr/>
              <p:nvPr/>
            </p:nvSpPr>
            <p:spPr>
              <a:xfrm>
                <a:off x="3818574" y="6150639"/>
                <a:ext cx="260133" cy="418162"/>
              </a:xfrm>
              <a:prstGeom prst="roundRect">
                <a:avLst/>
              </a:prstGeom>
              <a:solidFill>
                <a:srgbClr val="0967B9"/>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1" name="Rounded Rectangle 40"/>
              <p:cNvSpPr/>
              <p:nvPr/>
            </p:nvSpPr>
            <p:spPr>
              <a:xfrm>
                <a:off x="4108793" y="6150579"/>
                <a:ext cx="260133" cy="418162"/>
              </a:xfrm>
              <a:prstGeom prst="roundRect">
                <a:avLst/>
              </a:prstGeom>
              <a:solidFill>
                <a:srgbClr val="0050A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35" name="TextBox 34"/>
            <p:cNvSpPr txBox="1">
              <a:spLocks/>
            </p:cNvSpPr>
            <p:nvPr/>
          </p:nvSpPr>
          <p:spPr>
            <a:xfrm>
              <a:off x="4280176" y="6150579"/>
              <a:ext cx="1066580" cy="45873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39</a:t>
              </a:r>
            </a:p>
          </p:txBody>
        </p:sp>
      </p:gr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1525</TotalTime>
  <Words>1318</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39</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302</cp:revision>
  <dcterms:created xsi:type="dcterms:W3CDTF">2016-09-28T22:08:47Z</dcterms:created>
  <dcterms:modified xsi:type="dcterms:W3CDTF">2016-11-11T23:47:41Z</dcterms:modified>
</cp:coreProperties>
</file>