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17" name="Group 16"/>
          <p:cNvGrpSpPr>
            <a:grpSpLocks noChangeAspect="1"/>
          </p:cNvGrpSpPr>
          <p:nvPr/>
        </p:nvGrpSpPr>
        <p:grpSpPr>
          <a:xfrm>
            <a:off x="6912192" y="3715399"/>
            <a:ext cx="1554480" cy="1031526"/>
            <a:chOff x="4691580" y="1985440"/>
            <a:chExt cx="2328672" cy="1545266"/>
          </a:xfrm>
          <a:solidFill>
            <a:srgbClr val="0967B9"/>
          </a:solidFill>
          <a:effectLst>
            <a:outerShdw blurRad="50800" dist="38100" dir="5400000" algn="t" rotWithShape="0">
              <a:prstClr val="black">
                <a:alpha val="40000"/>
              </a:prstClr>
            </a:outerShdw>
          </a:effectLst>
        </p:grpSpPr>
        <p:sp>
          <p:nvSpPr>
            <p:cNvPr id="18" name="Freeform 17"/>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0053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9" name="Group 28"/>
          <p:cNvGrpSpPr>
            <a:grpSpLocks noChangeAspect="1"/>
          </p:cNvGrpSpPr>
          <p:nvPr/>
        </p:nvGrpSpPr>
        <p:grpSpPr>
          <a:xfrm>
            <a:off x="6856206" y="1615236"/>
            <a:ext cx="1554480" cy="1031526"/>
            <a:chOff x="4691580" y="1985440"/>
            <a:chExt cx="2328672" cy="1545266"/>
          </a:xfrm>
          <a:solidFill>
            <a:srgbClr val="239BD3"/>
          </a:solidFill>
          <a:effectLst>
            <a:outerShdw blurRad="50800" dist="38100" dir="5400000" algn="t" rotWithShape="0">
              <a:prstClr val="black">
                <a:alpha val="40000"/>
              </a:prstClr>
            </a:outerShdw>
          </a:effectLst>
        </p:grpSpPr>
        <p:sp>
          <p:nvSpPr>
            <p:cNvPr id="30" name="Freeform 2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0F87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p:cNvSpPr txBox="1"/>
          <p:nvPr/>
        </p:nvSpPr>
        <p:spPr>
          <a:xfrm>
            <a:off x="2573244" y="5528606"/>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r>
              <a:rPr lang="en-US" sz="1200" dirty="0">
                <a:solidFill>
                  <a:schemeClr val="bg1"/>
                </a:solidFill>
                <a:latin typeface="Candara" panose="020E0502030303020204" pitchFamily="34" charset="0"/>
              </a:rPr>
              <a:t>. </a:t>
            </a:r>
          </a:p>
        </p:txBody>
      </p:sp>
      <p:sp>
        <p:nvSpPr>
          <p:cNvPr id="33" name="TextBox 32"/>
          <p:cNvSpPr txBox="1"/>
          <p:nvPr/>
        </p:nvSpPr>
        <p:spPr>
          <a:xfrm>
            <a:off x="8696168" y="3766420"/>
            <a:ext cx="3200400" cy="929485"/>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2518551" y="2730897"/>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6088024" y="2720721"/>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173772" y="4316892"/>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4D7FB"/>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37" name="Group 36"/>
          <p:cNvGrpSpPr>
            <a:grpSpLocks noChangeAspect="1"/>
          </p:cNvGrpSpPr>
          <p:nvPr/>
        </p:nvGrpSpPr>
        <p:grpSpPr>
          <a:xfrm>
            <a:off x="6957656" y="5218059"/>
            <a:ext cx="1554480" cy="1031526"/>
            <a:chOff x="4691580" y="1985440"/>
            <a:chExt cx="2328672" cy="1545266"/>
          </a:xfrm>
          <a:solidFill>
            <a:srgbClr val="0050AA"/>
          </a:solidFill>
          <a:effectLst>
            <a:outerShdw blurRad="50800" dist="38100" dir="5400000" algn="t" rotWithShape="0">
              <a:prstClr val="black">
                <a:alpha val="40000"/>
              </a:prstClr>
            </a:outerShdw>
          </a:effectLst>
        </p:grpSpPr>
        <p:sp>
          <p:nvSpPr>
            <p:cNvPr id="38" name="Freeform 37"/>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003C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Box 39"/>
          <p:cNvSpPr txBox="1"/>
          <p:nvPr/>
        </p:nvSpPr>
        <p:spPr>
          <a:xfrm>
            <a:off x="8741632" y="5269080"/>
            <a:ext cx="3200400" cy="929485"/>
          </a:xfrm>
          <a:prstGeom prst="rect">
            <a:avLst/>
          </a:prstGeom>
          <a:noFill/>
        </p:spPr>
        <p:txBody>
          <a:bodyPr wrap="square" rtlCol="0">
            <a:spAutoFit/>
          </a:bodyPr>
          <a:lstStyle/>
          <a:p>
            <a:pPr defTabSz="1219170">
              <a:spcBef>
                <a:spcPct val="20000"/>
              </a:spcBef>
              <a:defRPr/>
            </a:pPr>
            <a:r>
              <a:rPr lang="en-US" sz="1600" b="1" dirty="0">
                <a:solidFill>
                  <a:srgbClr val="0050A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cxnSp>
        <p:nvCxnSpPr>
          <p:cNvPr id="42" name="Straight Arrow Connector 41"/>
          <p:cNvCxnSpPr/>
          <p:nvPr/>
        </p:nvCxnSpPr>
        <p:spPr>
          <a:xfrm>
            <a:off x="4808668" y="2127756"/>
            <a:ext cx="1920240" cy="0"/>
          </a:xfrm>
          <a:prstGeom prst="straightConnector1">
            <a:avLst/>
          </a:prstGeom>
          <a:ln w="25400">
            <a:solidFill>
              <a:srgbClr val="56595E"/>
            </a:solidFill>
            <a:tailEnd type="triangle"/>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1969199" y="2115964"/>
            <a:ext cx="1295578" cy="2852928"/>
            <a:chOff x="1969199" y="2115964"/>
            <a:chExt cx="1295578" cy="2852928"/>
          </a:xfrm>
        </p:grpSpPr>
        <p:cxnSp>
          <p:nvCxnSpPr>
            <p:cNvPr id="43" name="Straight Arrow Connector 42"/>
            <p:cNvCxnSpPr/>
            <p:nvPr/>
          </p:nvCxnSpPr>
          <p:spPr>
            <a:xfrm>
              <a:off x="2531120" y="2115964"/>
              <a:ext cx="731520" cy="1034"/>
            </a:xfrm>
            <a:prstGeom prst="straightConnector1">
              <a:avLst/>
            </a:prstGeom>
            <a:ln w="25400">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flipV="1">
              <a:off x="2520362" y="2115964"/>
              <a:ext cx="8239" cy="2852928"/>
            </a:xfrm>
            <a:prstGeom prst="straightConnector1">
              <a:avLst/>
            </a:prstGeom>
            <a:ln w="25400">
              <a:solidFill>
                <a:srgbClr val="56595E"/>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533257" y="4965266"/>
              <a:ext cx="731520" cy="1034"/>
            </a:xfrm>
            <a:prstGeom prst="straightConnector1">
              <a:avLst/>
            </a:prstGeom>
            <a:ln w="25400">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969199" y="3634604"/>
              <a:ext cx="548640" cy="1034"/>
            </a:xfrm>
            <a:prstGeom prst="straightConnector1">
              <a:avLst/>
            </a:prstGeom>
            <a:ln w="25400">
              <a:solidFill>
                <a:srgbClr val="56595E"/>
              </a:solidFill>
              <a:tailEnd type="oval"/>
            </a:ln>
          </p:spPr>
          <p:style>
            <a:lnRef idx="1">
              <a:schemeClr val="accent1"/>
            </a:lnRef>
            <a:fillRef idx="0">
              <a:schemeClr val="accent1"/>
            </a:fillRef>
            <a:effectRef idx="0">
              <a:schemeClr val="accent1"/>
            </a:effectRef>
            <a:fontRef idx="minor">
              <a:schemeClr val="tx1"/>
            </a:fontRef>
          </p:style>
        </p:cxnSp>
      </p:grpSp>
      <p:grpSp>
        <p:nvGrpSpPr>
          <p:cNvPr id="20" name="Group 19"/>
          <p:cNvGrpSpPr>
            <a:grpSpLocks noChangeAspect="1"/>
          </p:cNvGrpSpPr>
          <p:nvPr/>
        </p:nvGrpSpPr>
        <p:grpSpPr>
          <a:xfrm>
            <a:off x="3341511" y="1634258"/>
            <a:ext cx="1554480" cy="1031526"/>
            <a:chOff x="4691580" y="1985440"/>
            <a:chExt cx="2328672" cy="1545266"/>
          </a:xfrm>
          <a:solidFill>
            <a:srgbClr val="36B8E3"/>
          </a:solidFill>
          <a:effectLst>
            <a:outerShdw blurRad="50800" dist="38100" dir="5400000" algn="t" rotWithShape="0">
              <a:prstClr val="black">
                <a:alpha val="40000"/>
              </a:prstClr>
            </a:outerShdw>
          </a:effectLst>
        </p:grpSpPr>
        <p:sp>
          <p:nvSpPr>
            <p:cNvPr id="21" name="Freeform 20"/>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21"/>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22A4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0" name="Group 49"/>
          <p:cNvGrpSpPr/>
          <p:nvPr/>
        </p:nvGrpSpPr>
        <p:grpSpPr>
          <a:xfrm>
            <a:off x="4791708" y="4214666"/>
            <a:ext cx="2027836" cy="1520190"/>
            <a:chOff x="1839712" y="2933973"/>
            <a:chExt cx="2027836" cy="1520190"/>
          </a:xfrm>
        </p:grpSpPr>
        <p:cxnSp>
          <p:nvCxnSpPr>
            <p:cNvPr id="51" name="Straight Arrow Connector 50"/>
            <p:cNvCxnSpPr/>
            <p:nvPr/>
          </p:nvCxnSpPr>
          <p:spPr>
            <a:xfrm>
              <a:off x="3133538" y="2933973"/>
              <a:ext cx="731520" cy="1034"/>
            </a:xfrm>
            <a:prstGeom prst="straightConnector1">
              <a:avLst/>
            </a:prstGeom>
            <a:ln w="25400">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flipV="1">
              <a:off x="3123887" y="2933973"/>
              <a:ext cx="8239" cy="1508760"/>
            </a:xfrm>
            <a:prstGeom prst="straightConnector1">
              <a:avLst/>
            </a:prstGeom>
            <a:ln w="25400">
              <a:solidFill>
                <a:srgbClr val="56595E"/>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136028" y="4453129"/>
              <a:ext cx="731520" cy="1034"/>
            </a:xfrm>
            <a:prstGeom prst="straightConnector1">
              <a:avLst/>
            </a:prstGeom>
            <a:ln w="25400">
              <a:solidFill>
                <a:srgbClr val="56595E"/>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1839712" y="3699152"/>
              <a:ext cx="1280160" cy="1034"/>
            </a:xfrm>
            <a:prstGeom prst="straightConnector1">
              <a:avLst/>
            </a:prstGeom>
            <a:ln w="25400">
              <a:solidFill>
                <a:srgbClr val="56595E"/>
              </a:solidFill>
              <a:tailEnd type="oval"/>
            </a:ln>
          </p:spPr>
          <p:style>
            <a:lnRef idx="1">
              <a:schemeClr val="accent1"/>
            </a:lnRef>
            <a:fillRef idx="0">
              <a:schemeClr val="accent1"/>
            </a:fillRef>
            <a:effectRef idx="0">
              <a:schemeClr val="accent1"/>
            </a:effectRef>
            <a:fontRef idx="minor">
              <a:schemeClr val="tx1"/>
            </a:fontRef>
          </p:style>
        </p:cxnSp>
      </p:grpSp>
      <p:grpSp>
        <p:nvGrpSpPr>
          <p:cNvPr id="14" name="Group 13"/>
          <p:cNvGrpSpPr>
            <a:grpSpLocks noChangeAspect="1"/>
          </p:cNvGrpSpPr>
          <p:nvPr/>
        </p:nvGrpSpPr>
        <p:grpSpPr>
          <a:xfrm>
            <a:off x="3341511" y="4465625"/>
            <a:ext cx="1554480" cy="1031526"/>
            <a:chOff x="4691580" y="1985440"/>
            <a:chExt cx="2328672" cy="1545266"/>
          </a:xfrm>
          <a:solidFill>
            <a:srgbClr val="157EBF"/>
          </a:solidFill>
          <a:effectLst>
            <a:outerShdw blurRad="50800" dist="38100" dir="5400000" algn="t" rotWithShape="0">
              <a:prstClr val="black">
                <a:alpha val="40000"/>
              </a:prstClr>
            </a:outerShdw>
          </a:effectLst>
        </p:grpSpPr>
        <p:sp>
          <p:nvSpPr>
            <p:cNvPr id="15" name="Freeform 14"/>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016A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p:cNvGrpSpPr>
            <a:grpSpLocks noChangeAspect="1"/>
          </p:cNvGrpSpPr>
          <p:nvPr/>
        </p:nvGrpSpPr>
        <p:grpSpPr>
          <a:xfrm>
            <a:off x="479464" y="3119269"/>
            <a:ext cx="1554480" cy="1031526"/>
            <a:chOff x="4691580" y="1985440"/>
            <a:chExt cx="2328672" cy="1545266"/>
          </a:xfrm>
          <a:solidFill>
            <a:srgbClr val="44D7FB"/>
          </a:solidFill>
          <a:effectLst>
            <a:outerShdw blurRad="50800" dist="38100" dir="5400000" algn="t" rotWithShape="0">
              <a:prstClr val="black">
                <a:alpha val="40000"/>
              </a:prstClr>
            </a:outerShdw>
          </a:effectLst>
        </p:grpSpPr>
        <p:sp>
          <p:nvSpPr>
            <p:cNvPr id="27" name="Freeform 26"/>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30C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092135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wipe(up)">
                                      <p:cBhvr>
                                        <p:cTn id="16" dur="500"/>
                                        <p:tgtEl>
                                          <p:spTgt spid="36"/>
                                        </p:tgtEl>
                                      </p:cBhvr>
                                    </p:animEffect>
                                  </p:childTnLst>
                                </p:cTn>
                              </p:par>
                            </p:childTnLst>
                          </p:cTn>
                        </p:par>
                        <p:par>
                          <p:cTn id="17" fill="hold">
                            <p:stCondLst>
                              <p:cond delay="1500"/>
                            </p:stCondLst>
                            <p:childTnLst>
                              <p:par>
                                <p:cTn id="18" presetID="16" presetClass="entr" presetSubtype="42" fill="hold" nodeType="after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barn(outHorizontal)">
                                      <p:cBhvr>
                                        <p:cTn id="20" dur="1000"/>
                                        <p:tgtEl>
                                          <p:spTgt spid="49"/>
                                        </p:tgtEl>
                                      </p:cBhvr>
                                    </p:animEffect>
                                  </p:childTnLst>
                                </p:cTn>
                              </p:par>
                            </p:childTnLst>
                          </p:cTn>
                        </p:par>
                        <p:par>
                          <p:cTn id="21" fill="hold">
                            <p:stCondLst>
                              <p:cond delay="2500"/>
                            </p:stCondLst>
                            <p:childTnLst>
                              <p:par>
                                <p:cTn id="22" presetID="23" presetClass="entr" presetSubtype="16" fill="hold"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wipe(up)">
                                      <p:cBhvr>
                                        <p:cTn id="29" dur="500"/>
                                        <p:tgtEl>
                                          <p:spTgt spid="34"/>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wipe(left)">
                                      <p:cBhvr>
                                        <p:cTn id="33" dur="500"/>
                                        <p:tgtEl>
                                          <p:spTgt spid="42"/>
                                        </p:tgtEl>
                                      </p:cBhvr>
                                    </p:animEffect>
                                  </p:childTnLst>
                                </p:cTn>
                              </p:par>
                            </p:childTnLst>
                          </p:cTn>
                        </p:par>
                        <p:par>
                          <p:cTn id="34" fill="hold">
                            <p:stCondLst>
                              <p:cond delay="4000"/>
                            </p:stCondLst>
                            <p:childTnLst>
                              <p:par>
                                <p:cTn id="35" presetID="23" presetClass="entr" presetSubtype="16" fill="hold" nodeType="after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p:cTn id="37" dur="500" fill="hold"/>
                                        <p:tgtEl>
                                          <p:spTgt spid="29"/>
                                        </p:tgtEl>
                                        <p:attrNameLst>
                                          <p:attrName>ppt_w</p:attrName>
                                        </p:attrNameLst>
                                      </p:cBhvr>
                                      <p:tavLst>
                                        <p:tav tm="0">
                                          <p:val>
                                            <p:fltVal val="0"/>
                                          </p:val>
                                        </p:tav>
                                        <p:tav tm="100000">
                                          <p:val>
                                            <p:strVal val="#ppt_w"/>
                                          </p:val>
                                        </p:tav>
                                      </p:tavLst>
                                    </p:anim>
                                    <p:anim calcmode="lin" valueType="num">
                                      <p:cBhvr>
                                        <p:cTn id="38" dur="500" fill="hold"/>
                                        <p:tgtEl>
                                          <p:spTgt spid="29"/>
                                        </p:tgtEl>
                                        <p:attrNameLst>
                                          <p:attrName>ppt_h</p:attrName>
                                        </p:attrNameLst>
                                      </p:cBhvr>
                                      <p:tavLst>
                                        <p:tav tm="0">
                                          <p:val>
                                            <p:fltVal val="0"/>
                                          </p:val>
                                        </p:tav>
                                        <p:tav tm="100000">
                                          <p:val>
                                            <p:strVal val="#ppt_h"/>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up)">
                                      <p:cBhvr>
                                        <p:cTn id="42" dur="500"/>
                                        <p:tgtEl>
                                          <p:spTgt spid="35"/>
                                        </p:tgtEl>
                                      </p:cBhvr>
                                    </p:animEffect>
                                  </p:childTnLst>
                                </p:cTn>
                              </p:par>
                            </p:childTnLst>
                          </p:cTn>
                        </p:par>
                        <p:par>
                          <p:cTn id="43" fill="hold">
                            <p:stCondLst>
                              <p:cond delay="5000"/>
                            </p:stCondLst>
                            <p:childTnLst>
                              <p:par>
                                <p:cTn id="44" presetID="23" presetClass="entr" presetSubtype="16" fill="hold" nodeType="after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p:cTn id="46" dur="500" fill="hold"/>
                                        <p:tgtEl>
                                          <p:spTgt spid="14"/>
                                        </p:tgtEl>
                                        <p:attrNameLst>
                                          <p:attrName>ppt_w</p:attrName>
                                        </p:attrNameLst>
                                      </p:cBhvr>
                                      <p:tavLst>
                                        <p:tav tm="0">
                                          <p:val>
                                            <p:fltVal val="0"/>
                                          </p:val>
                                        </p:tav>
                                        <p:tav tm="100000">
                                          <p:val>
                                            <p:strVal val="#ppt_w"/>
                                          </p:val>
                                        </p:tav>
                                      </p:tavLst>
                                    </p:anim>
                                    <p:anim calcmode="lin" valueType="num">
                                      <p:cBhvr>
                                        <p:cTn id="47" dur="500" fill="hold"/>
                                        <p:tgtEl>
                                          <p:spTgt spid="14"/>
                                        </p:tgtEl>
                                        <p:attrNameLst>
                                          <p:attrName>ppt_h</p:attrName>
                                        </p:attrNameLst>
                                      </p:cBhvr>
                                      <p:tavLst>
                                        <p:tav tm="0">
                                          <p:val>
                                            <p:fltVal val="0"/>
                                          </p:val>
                                        </p:tav>
                                        <p:tav tm="100000">
                                          <p:val>
                                            <p:strVal val="#ppt_h"/>
                                          </p:val>
                                        </p:tav>
                                      </p:tavLst>
                                    </p:anim>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up)">
                                      <p:cBhvr>
                                        <p:cTn id="51" dur="500"/>
                                        <p:tgtEl>
                                          <p:spTgt spid="32"/>
                                        </p:tgtEl>
                                      </p:cBhvr>
                                    </p:animEffect>
                                  </p:childTnLst>
                                </p:cTn>
                              </p:par>
                            </p:childTnLst>
                          </p:cTn>
                        </p:par>
                        <p:par>
                          <p:cTn id="52" fill="hold">
                            <p:stCondLst>
                              <p:cond delay="6000"/>
                            </p:stCondLst>
                            <p:childTnLst>
                              <p:par>
                                <p:cTn id="53" presetID="16" presetClass="entr" presetSubtype="42" fill="hold"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barn(outHorizontal)">
                                      <p:cBhvr>
                                        <p:cTn id="55" dur="1000"/>
                                        <p:tgtEl>
                                          <p:spTgt spid="50"/>
                                        </p:tgtEl>
                                      </p:cBhvr>
                                    </p:animEffect>
                                  </p:childTnLst>
                                </p:cTn>
                              </p:par>
                            </p:childTnLst>
                          </p:cTn>
                        </p:par>
                        <p:par>
                          <p:cTn id="56" fill="hold">
                            <p:stCondLst>
                              <p:cond delay="7000"/>
                            </p:stCondLst>
                            <p:childTnLst>
                              <p:par>
                                <p:cTn id="57" presetID="23" presetClass="entr" presetSubtype="16"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childTnLst>
                                </p:cTn>
                              </p:par>
                            </p:childTnLst>
                          </p:cTn>
                        </p:par>
                        <p:par>
                          <p:cTn id="61" fill="hold">
                            <p:stCondLst>
                              <p:cond delay="7500"/>
                            </p:stCondLst>
                            <p:childTnLst>
                              <p:par>
                                <p:cTn id="62" presetID="22" presetClass="entr" presetSubtype="1" fill="hold" grpId="0" nodeType="afterEffect">
                                  <p:stCondLst>
                                    <p:cond delay="0"/>
                                  </p:stCondLst>
                                  <p:childTnLst>
                                    <p:set>
                                      <p:cBhvr>
                                        <p:cTn id="63" dur="1" fill="hold">
                                          <p:stCondLst>
                                            <p:cond delay="0"/>
                                          </p:stCondLst>
                                        </p:cTn>
                                        <p:tgtEl>
                                          <p:spTgt spid="33"/>
                                        </p:tgtEl>
                                        <p:attrNameLst>
                                          <p:attrName>style.visibility</p:attrName>
                                        </p:attrNameLst>
                                      </p:cBhvr>
                                      <p:to>
                                        <p:strVal val="visible"/>
                                      </p:to>
                                    </p:set>
                                    <p:animEffect transition="in" filter="wipe(up)">
                                      <p:cBhvr>
                                        <p:cTn id="64" dur="500"/>
                                        <p:tgtEl>
                                          <p:spTgt spid="33"/>
                                        </p:tgtEl>
                                      </p:cBhvr>
                                    </p:animEffect>
                                  </p:childTnLst>
                                </p:cTn>
                              </p:par>
                            </p:childTnLst>
                          </p:cTn>
                        </p:par>
                        <p:par>
                          <p:cTn id="65" fill="hold">
                            <p:stCondLst>
                              <p:cond delay="8000"/>
                            </p:stCondLst>
                            <p:childTnLst>
                              <p:par>
                                <p:cTn id="66" presetID="23" presetClass="entr" presetSubtype="16" fill="hold" nodeType="afterEffect">
                                  <p:stCondLst>
                                    <p:cond delay="0"/>
                                  </p:stCondLst>
                                  <p:childTnLst>
                                    <p:set>
                                      <p:cBhvr>
                                        <p:cTn id="67" dur="1" fill="hold">
                                          <p:stCondLst>
                                            <p:cond delay="0"/>
                                          </p:stCondLst>
                                        </p:cTn>
                                        <p:tgtEl>
                                          <p:spTgt spid="37"/>
                                        </p:tgtEl>
                                        <p:attrNameLst>
                                          <p:attrName>style.visibility</p:attrName>
                                        </p:attrNameLst>
                                      </p:cBhvr>
                                      <p:to>
                                        <p:strVal val="visible"/>
                                      </p:to>
                                    </p:set>
                                    <p:anim calcmode="lin" valueType="num">
                                      <p:cBhvr>
                                        <p:cTn id="68" dur="500" fill="hold"/>
                                        <p:tgtEl>
                                          <p:spTgt spid="37"/>
                                        </p:tgtEl>
                                        <p:attrNameLst>
                                          <p:attrName>ppt_w</p:attrName>
                                        </p:attrNameLst>
                                      </p:cBhvr>
                                      <p:tavLst>
                                        <p:tav tm="0">
                                          <p:val>
                                            <p:fltVal val="0"/>
                                          </p:val>
                                        </p:tav>
                                        <p:tav tm="100000">
                                          <p:val>
                                            <p:strVal val="#ppt_w"/>
                                          </p:val>
                                        </p:tav>
                                      </p:tavLst>
                                    </p:anim>
                                    <p:anim calcmode="lin" valueType="num">
                                      <p:cBhvr>
                                        <p:cTn id="69" dur="500" fill="hold"/>
                                        <p:tgtEl>
                                          <p:spTgt spid="37"/>
                                        </p:tgtEl>
                                        <p:attrNameLst>
                                          <p:attrName>ppt_h</p:attrName>
                                        </p:attrNameLst>
                                      </p:cBhvr>
                                      <p:tavLst>
                                        <p:tav tm="0">
                                          <p:val>
                                            <p:fltVal val="0"/>
                                          </p:val>
                                        </p:tav>
                                        <p:tav tm="100000">
                                          <p:val>
                                            <p:strVal val="#ppt_h"/>
                                          </p:val>
                                        </p:tav>
                                      </p:tavLst>
                                    </p:anim>
                                  </p:childTnLst>
                                </p:cTn>
                              </p:par>
                            </p:childTnLst>
                          </p:cTn>
                        </p:par>
                        <p:par>
                          <p:cTn id="70" fill="hold">
                            <p:stCondLst>
                              <p:cond delay="8500"/>
                            </p:stCondLst>
                            <p:childTnLst>
                              <p:par>
                                <p:cTn id="71" presetID="22" presetClass="entr" presetSubtype="1" fill="hold" grpId="0" nodeType="after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wipe(up)">
                                      <p:cBhvr>
                                        <p:cTn id="7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2" grpId="0"/>
      <p:bldP spid="33" grpId="0"/>
      <p:bldP spid="34" grpId="0"/>
      <p:bldP spid="35" grpId="0"/>
      <p:bldP spid="36"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2016-11-11T23:44:02Z</dcterms:modified>
</cp:coreProperties>
</file>