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rgbClr val="7F7F7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rgbClr val="7F7F7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rgbClr val="7F7F7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rgbClr val="7F7F7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rgbClr val="7F7F7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44D7F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36B8E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239B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157E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0050A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rgbClr val="56595E"/>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234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2016-11-11T23:41:20Z</dcterms:modified>
</cp:coreProperties>
</file>