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0050AA"/>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239BD3"/>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44D7FB"/>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227588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2016-11-11T23:39:59Z</dcterms:modified>
</cp:coreProperties>
</file>