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3341511" y="258228"/>
            <a:ext cx="5508978" cy="954108"/>
            <a:chOff x="3341511" y="258228"/>
            <a:chExt cx="5508978" cy="954108"/>
          </a:xfrm>
        </p:grpSpPr>
        <p:sp>
          <p:nvSpPr>
            <p:cNvPr id="115" name="TextBox 11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6" name="TextBox 115"/>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117" name="Group 116"/>
          <p:cNvGrpSpPr/>
          <p:nvPr/>
        </p:nvGrpSpPr>
        <p:grpSpPr>
          <a:xfrm>
            <a:off x="7968907" y="5239683"/>
            <a:ext cx="3496640" cy="1311839"/>
            <a:chOff x="1656164" y="2951923"/>
            <a:chExt cx="3356138" cy="1311839"/>
          </a:xfrm>
        </p:grpSpPr>
        <p:sp>
          <p:nvSpPr>
            <p:cNvPr id="118" name="Rectangle 117"/>
            <p:cNvSpPr/>
            <p:nvPr/>
          </p:nvSpPr>
          <p:spPr>
            <a:xfrm>
              <a:off x="1656164" y="3063433"/>
              <a:ext cx="3356138" cy="1200329"/>
            </a:xfrm>
            <a:prstGeom prst="rect">
              <a:avLst/>
            </a:prstGeom>
          </p:spPr>
          <p:txBody>
            <a:bodyPr wrap="square">
              <a:spAutoFit/>
            </a:bodyPr>
            <a:lstStyle/>
            <a:p>
              <a:pPr algn="r"/>
              <a:r>
                <a:rPr lang="en-US" sz="1200" i="1" dirty="0">
                  <a:solidFill>
                    <a:srgbClr val="00B0F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19" name="Straight Connector 118"/>
            <p:cNvCxnSpPr/>
            <p:nvPr/>
          </p:nvCxnSpPr>
          <p:spPr>
            <a:xfrm>
              <a:off x="1742382" y="2951923"/>
              <a:ext cx="3200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21" name="TextBox 120"/>
          <p:cNvSpPr txBox="1"/>
          <p:nvPr/>
        </p:nvSpPr>
        <p:spPr>
          <a:xfrm>
            <a:off x="991699" y="5379537"/>
            <a:ext cx="6007176" cy="1200329"/>
          </a:xfrm>
          <a:prstGeom prst="rect">
            <a:avLst/>
          </a:prstGeom>
          <a:noFill/>
        </p:spPr>
        <p:txBody>
          <a:bodyPr wrap="square" rtlCol="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20" name="Shape 4084"/>
          <p:cNvSpPr>
            <a:spLocks noChangeAspect="1"/>
          </p:cNvSpPr>
          <p:nvPr/>
        </p:nvSpPr>
        <p:spPr>
          <a:xfrm>
            <a:off x="7968720" y="1605765"/>
            <a:ext cx="3429002" cy="3429000"/>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a:solidFill>
              <a:schemeClr val="bg1"/>
            </a:solidFill>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22" name="Group 121"/>
          <p:cNvGrpSpPr/>
          <p:nvPr/>
        </p:nvGrpSpPr>
        <p:grpSpPr>
          <a:xfrm>
            <a:off x="8008623" y="1638039"/>
            <a:ext cx="3346067" cy="3195461"/>
            <a:chOff x="8011923" y="1642798"/>
            <a:chExt cx="3346067" cy="3195461"/>
          </a:xfrm>
          <a:solidFill>
            <a:srgbClr val="0050AA"/>
          </a:solidFill>
          <a:effectLst>
            <a:outerShdw blurRad="50800" dist="38100" dir="2700000" algn="tl" rotWithShape="0">
              <a:prstClr val="black">
                <a:alpha val="40000"/>
              </a:prstClr>
            </a:outerShdw>
          </a:effectLst>
        </p:grpSpPr>
        <p:sp>
          <p:nvSpPr>
            <p:cNvPr id="123" name="Shape 4085"/>
            <p:cNvSpPr/>
            <p:nvPr/>
          </p:nvSpPr>
          <p:spPr>
            <a:xfrm>
              <a:off x="8393916" y="1642798"/>
              <a:ext cx="1149047" cy="697682"/>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4" name="Shape 4086"/>
            <p:cNvSpPr/>
            <p:nvPr/>
          </p:nvSpPr>
          <p:spPr>
            <a:xfrm>
              <a:off x="9152454" y="2067910"/>
              <a:ext cx="122499" cy="8653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5" name="Shape 4087"/>
            <p:cNvSpPr/>
            <p:nvPr/>
          </p:nvSpPr>
          <p:spPr>
            <a:xfrm>
              <a:off x="9300587" y="2186898"/>
              <a:ext cx="28888" cy="36350"/>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6" name="Shape 4088"/>
            <p:cNvSpPr/>
            <p:nvPr/>
          </p:nvSpPr>
          <p:spPr>
            <a:xfrm>
              <a:off x="8655203" y="1683446"/>
              <a:ext cx="2702787" cy="315481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7" name="Shape 4089"/>
            <p:cNvSpPr/>
            <p:nvPr/>
          </p:nvSpPr>
          <p:spPr>
            <a:xfrm>
              <a:off x="9357710" y="2235483"/>
              <a:ext cx="19385" cy="30281"/>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8" name="Shape 4090"/>
            <p:cNvSpPr/>
            <p:nvPr/>
          </p:nvSpPr>
          <p:spPr>
            <a:xfrm>
              <a:off x="9666741" y="2319279"/>
              <a:ext cx="21715" cy="36250"/>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9" name="Shape 4091"/>
            <p:cNvSpPr/>
            <p:nvPr/>
          </p:nvSpPr>
          <p:spPr>
            <a:xfrm>
              <a:off x="9686436" y="2262486"/>
              <a:ext cx="20073" cy="19786"/>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0" name="Shape 4092"/>
            <p:cNvSpPr/>
            <p:nvPr/>
          </p:nvSpPr>
          <p:spPr>
            <a:xfrm>
              <a:off x="9620801" y="1861386"/>
              <a:ext cx="100435" cy="75574"/>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1" name="Shape 4093"/>
            <p:cNvSpPr/>
            <p:nvPr/>
          </p:nvSpPr>
          <p:spPr>
            <a:xfrm>
              <a:off x="9828061" y="1821516"/>
              <a:ext cx="44023" cy="33412"/>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2" name="Shape 4094"/>
            <p:cNvSpPr/>
            <p:nvPr/>
          </p:nvSpPr>
          <p:spPr>
            <a:xfrm>
              <a:off x="9947257" y="1870892"/>
              <a:ext cx="96116" cy="142142"/>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3" name="Shape 4095"/>
            <p:cNvSpPr/>
            <p:nvPr/>
          </p:nvSpPr>
          <p:spPr>
            <a:xfrm>
              <a:off x="9795962" y="1845720"/>
              <a:ext cx="48406" cy="20214"/>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4" name="Shape 4096"/>
            <p:cNvSpPr/>
            <p:nvPr/>
          </p:nvSpPr>
          <p:spPr>
            <a:xfrm>
              <a:off x="9982115" y="2026715"/>
              <a:ext cx="28691" cy="19556"/>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5" name="Shape 4097"/>
            <p:cNvSpPr/>
            <p:nvPr/>
          </p:nvSpPr>
          <p:spPr>
            <a:xfrm>
              <a:off x="10051733" y="1852188"/>
              <a:ext cx="34485" cy="175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6" name="Shape 4098"/>
            <p:cNvSpPr/>
            <p:nvPr/>
          </p:nvSpPr>
          <p:spPr>
            <a:xfrm>
              <a:off x="11288643" y="3114430"/>
              <a:ext cx="29373" cy="116393"/>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7" name="Shape 4099"/>
            <p:cNvSpPr/>
            <p:nvPr/>
          </p:nvSpPr>
          <p:spPr>
            <a:xfrm>
              <a:off x="10332101" y="4114309"/>
              <a:ext cx="23285" cy="26332"/>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8" name="Shape 4100"/>
            <p:cNvSpPr/>
            <p:nvPr/>
          </p:nvSpPr>
          <p:spPr>
            <a:xfrm>
              <a:off x="10367291" y="4248531"/>
              <a:ext cx="226602" cy="354627"/>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9" name="Shape 4101"/>
            <p:cNvSpPr/>
            <p:nvPr/>
          </p:nvSpPr>
          <p:spPr>
            <a:xfrm>
              <a:off x="10716756" y="4389814"/>
              <a:ext cx="23141" cy="29813"/>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0" name="Shape 4102"/>
            <p:cNvSpPr/>
            <p:nvPr/>
          </p:nvSpPr>
          <p:spPr>
            <a:xfrm>
              <a:off x="10664890" y="4428300"/>
              <a:ext cx="18981" cy="17731"/>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1" name="Shape 4103"/>
            <p:cNvSpPr/>
            <p:nvPr/>
          </p:nvSpPr>
          <p:spPr>
            <a:xfrm>
              <a:off x="10455082" y="4293854"/>
              <a:ext cx="15976" cy="21113"/>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2" name="Shape 4104"/>
            <p:cNvSpPr/>
            <p:nvPr/>
          </p:nvSpPr>
          <p:spPr>
            <a:xfrm>
              <a:off x="10436795" y="4282150"/>
              <a:ext cx="20954" cy="20737"/>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3" name="Shape 4105"/>
            <p:cNvSpPr/>
            <p:nvPr/>
          </p:nvSpPr>
          <p:spPr>
            <a:xfrm>
              <a:off x="9419066" y="2715747"/>
              <a:ext cx="54283" cy="130819"/>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4" name="Shape 4106"/>
            <p:cNvSpPr/>
            <p:nvPr/>
          </p:nvSpPr>
          <p:spPr>
            <a:xfrm>
              <a:off x="9284794" y="2772635"/>
              <a:ext cx="64114" cy="43827"/>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5" name="Shape 4107"/>
            <p:cNvSpPr/>
            <p:nvPr/>
          </p:nvSpPr>
          <p:spPr>
            <a:xfrm>
              <a:off x="9562196" y="2917344"/>
              <a:ext cx="25720" cy="23127"/>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6" name="Shape 4108"/>
            <p:cNvSpPr/>
            <p:nvPr/>
          </p:nvSpPr>
          <p:spPr>
            <a:xfrm>
              <a:off x="9256038" y="2821954"/>
              <a:ext cx="10715" cy="18884"/>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7" name="Shape 4109"/>
            <p:cNvSpPr/>
            <p:nvPr/>
          </p:nvSpPr>
          <p:spPr>
            <a:xfrm>
              <a:off x="10015905" y="2904757"/>
              <a:ext cx="72525" cy="49431"/>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8" name="Shape 4110"/>
            <p:cNvSpPr/>
            <p:nvPr/>
          </p:nvSpPr>
          <p:spPr>
            <a:xfrm>
              <a:off x="8011923" y="3321296"/>
              <a:ext cx="329829" cy="1022754"/>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149" name="Shape 4127"/>
          <p:cNvSpPr>
            <a:spLocks noChangeAspect="1"/>
          </p:cNvSpPr>
          <p:nvPr/>
        </p:nvSpPr>
        <p:spPr>
          <a:xfrm>
            <a:off x="4385219" y="1619247"/>
            <a:ext cx="3428997"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50" name="Group 149"/>
          <p:cNvGrpSpPr/>
          <p:nvPr/>
        </p:nvGrpSpPr>
        <p:grpSpPr>
          <a:xfrm>
            <a:off x="4696264" y="1640763"/>
            <a:ext cx="3071502" cy="3197488"/>
            <a:chOff x="4696264" y="1640763"/>
            <a:chExt cx="3071502" cy="3197488"/>
          </a:xfrm>
          <a:solidFill>
            <a:srgbClr val="239BD3"/>
          </a:solidFill>
          <a:effectLst>
            <a:outerShdw blurRad="50800" dist="38100" dir="2700000" algn="tl" rotWithShape="0">
              <a:prstClr val="black">
                <a:alpha val="40000"/>
              </a:prstClr>
            </a:outerShdw>
          </a:effectLst>
        </p:grpSpPr>
        <p:sp>
          <p:nvSpPr>
            <p:cNvPr id="151" name="Shape 4128"/>
            <p:cNvSpPr/>
            <p:nvPr/>
          </p:nvSpPr>
          <p:spPr>
            <a:xfrm>
              <a:off x="4985495" y="1640763"/>
              <a:ext cx="2782271" cy="1549311"/>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grpFill/>
            <a:ln w="12700" cap="flat">
              <a:noFill/>
              <a:miter lim="400000"/>
            </a:ln>
            <a:effectLst/>
          </p:spPr>
          <p:txBody>
            <a:bodyPr wrap="square" lIns="162559" tIns="162559" rIns="162559" bIns="162559" numCol="1" anchor="ctr">
              <a:noAutofit/>
            </a:bodyPr>
            <a:lstStyle/>
            <a:p>
              <a:pPr defTabSz="609524">
                <a:lnSpc>
                  <a:spcPct val="90000"/>
                </a:lnSpc>
                <a:defRPr sz="8400">
                  <a:solidFill>
                    <a:srgbClr val="070707"/>
                  </a:solidFill>
                  <a:latin typeface="Calibri"/>
                  <a:ea typeface="Calibri"/>
                  <a:cs typeface="Calibri"/>
                  <a:sym typeface="Calibri"/>
                </a:defRPr>
              </a:pPr>
              <a:endParaRPr sz="11200"/>
            </a:p>
          </p:txBody>
        </p:sp>
        <p:sp>
          <p:nvSpPr>
            <p:cNvPr id="152" name="Shape 4129"/>
            <p:cNvSpPr/>
            <p:nvPr/>
          </p:nvSpPr>
          <p:spPr>
            <a:xfrm>
              <a:off x="6801252" y="2297914"/>
              <a:ext cx="94101" cy="118022"/>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3" name="Shape 4130"/>
            <p:cNvSpPr/>
            <p:nvPr/>
          </p:nvSpPr>
          <p:spPr>
            <a:xfrm>
              <a:off x="6966344" y="2226878"/>
              <a:ext cx="32531" cy="15720"/>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4" name="Shape 4131"/>
            <p:cNvSpPr/>
            <p:nvPr/>
          </p:nvSpPr>
          <p:spPr>
            <a:xfrm>
              <a:off x="6932010" y="2265789"/>
              <a:ext cx="37907" cy="24864"/>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5" name="Shape 4132"/>
            <p:cNvSpPr/>
            <p:nvPr/>
          </p:nvSpPr>
          <p:spPr>
            <a:xfrm>
              <a:off x="6941307" y="2028720"/>
              <a:ext cx="36015" cy="203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6" name="Shape 4133"/>
            <p:cNvSpPr/>
            <p:nvPr/>
          </p:nvSpPr>
          <p:spPr>
            <a:xfrm>
              <a:off x="6698133" y="2200926"/>
              <a:ext cx="20226" cy="175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7" name="Shape 4134"/>
            <p:cNvSpPr/>
            <p:nvPr/>
          </p:nvSpPr>
          <p:spPr>
            <a:xfrm>
              <a:off x="6374406" y="2011359"/>
              <a:ext cx="141560" cy="70822"/>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8" name="Shape 4135"/>
            <p:cNvSpPr/>
            <p:nvPr/>
          </p:nvSpPr>
          <p:spPr>
            <a:xfrm>
              <a:off x="6209390" y="1944922"/>
              <a:ext cx="99799" cy="39788"/>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9" name="Shape 4136"/>
            <p:cNvSpPr/>
            <p:nvPr/>
          </p:nvSpPr>
          <p:spPr>
            <a:xfrm>
              <a:off x="5990335" y="1904726"/>
              <a:ext cx="98616" cy="5344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0" name="Shape 4137"/>
            <p:cNvSpPr/>
            <p:nvPr/>
          </p:nvSpPr>
          <p:spPr>
            <a:xfrm>
              <a:off x="5723070" y="1978590"/>
              <a:ext cx="53680" cy="39831"/>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1" name="Shape 4138"/>
            <p:cNvSpPr/>
            <p:nvPr/>
          </p:nvSpPr>
          <p:spPr>
            <a:xfrm>
              <a:off x="5696562" y="2024202"/>
              <a:ext cx="38365" cy="19713"/>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2" name="Shape 4139"/>
            <p:cNvSpPr/>
            <p:nvPr/>
          </p:nvSpPr>
          <p:spPr>
            <a:xfrm>
              <a:off x="5684218" y="1981770"/>
              <a:ext cx="39015" cy="25707"/>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3" name="Shape 4140"/>
            <p:cNvSpPr/>
            <p:nvPr/>
          </p:nvSpPr>
          <p:spPr>
            <a:xfrm>
              <a:off x="6129108" y="1850361"/>
              <a:ext cx="13570" cy="24564"/>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4" name="Shape 4141"/>
            <p:cNvSpPr/>
            <p:nvPr/>
          </p:nvSpPr>
          <p:spPr>
            <a:xfrm>
              <a:off x="5541950" y="2225949"/>
              <a:ext cx="35773" cy="32041"/>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5" name="Shape 4142"/>
            <p:cNvSpPr/>
            <p:nvPr/>
          </p:nvSpPr>
          <p:spPr>
            <a:xfrm>
              <a:off x="6063292" y="2155601"/>
              <a:ext cx="776139" cy="538141"/>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6" name="Shape 4143"/>
            <p:cNvSpPr/>
            <p:nvPr/>
          </p:nvSpPr>
          <p:spPr>
            <a:xfrm>
              <a:off x="6074117" y="2371457"/>
              <a:ext cx="41402" cy="51855"/>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7" name="Shape 4144"/>
            <p:cNvSpPr/>
            <p:nvPr/>
          </p:nvSpPr>
          <p:spPr>
            <a:xfrm>
              <a:off x="6108866" y="2347224"/>
              <a:ext cx="15372" cy="24218"/>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8" name="Shape 4145"/>
            <p:cNvSpPr/>
            <p:nvPr/>
          </p:nvSpPr>
          <p:spPr>
            <a:xfrm>
              <a:off x="6008671" y="2377224"/>
              <a:ext cx="44007" cy="48718"/>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9" name="Shape 4146"/>
            <p:cNvSpPr/>
            <p:nvPr/>
          </p:nvSpPr>
          <p:spPr>
            <a:xfrm>
              <a:off x="5932308" y="2404516"/>
              <a:ext cx="130717" cy="92579"/>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0" name="Shape 4147"/>
            <p:cNvSpPr/>
            <p:nvPr/>
          </p:nvSpPr>
          <p:spPr>
            <a:xfrm>
              <a:off x="6072163" y="2511196"/>
              <a:ext cx="66059" cy="87283"/>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1" name="Shape 4148"/>
            <p:cNvSpPr/>
            <p:nvPr/>
          </p:nvSpPr>
          <p:spPr>
            <a:xfrm>
              <a:off x="5053095" y="2370712"/>
              <a:ext cx="2627966" cy="2467539"/>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grpFill/>
            <a:ln w="12700" cap="flat">
              <a:noFill/>
              <a:miter lim="400000"/>
            </a:ln>
            <a:effectLst/>
          </p:spPr>
          <p:txBody>
            <a:bodyPr wrap="square" lIns="162559" tIns="162559" rIns="162559" bIns="162559" numCol="1" anchor="ctr">
              <a:noAutofit/>
            </a:bodyPr>
            <a:lstStyle/>
            <a:p>
              <a:pPr defTabSz="609524">
                <a:defRPr sz="8200">
                  <a:solidFill>
                    <a:srgbClr val="070707"/>
                  </a:solidFill>
                  <a:latin typeface="Calibri"/>
                  <a:ea typeface="Calibri"/>
                  <a:cs typeface="Calibri"/>
                  <a:sym typeface="Calibri"/>
                </a:defRPr>
              </a:pPr>
              <a:endParaRPr sz="10933"/>
            </a:p>
          </p:txBody>
        </p:sp>
        <p:sp>
          <p:nvSpPr>
            <p:cNvPr id="172" name="Shape 4149"/>
            <p:cNvSpPr/>
            <p:nvPr/>
          </p:nvSpPr>
          <p:spPr>
            <a:xfrm>
              <a:off x="5133666" y="2251380"/>
              <a:ext cx="32678" cy="29208"/>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3" name="Shape 4150"/>
            <p:cNvSpPr/>
            <p:nvPr/>
          </p:nvSpPr>
          <p:spPr>
            <a:xfrm>
              <a:off x="5220532" y="2514103"/>
              <a:ext cx="16301" cy="19020"/>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4" name="Shape 4151"/>
            <p:cNvSpPr/>
            <p:nvPr/>
          </p:nvSpPr>
          <p:spPr>
            <a:xfrm>
              <a:off x="5362663" y="2402070"/>
              <a:ext cx="28224" cy="44616"/>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5" name="Shape 4152"/>
            <p:cNvSpPr/>
            <p:nvPr/>
          </p:nvSpPr>
          <p:spPr>
            <a:xfrm>
              <a:off x="5287279" y="2437349"/>
              <a:ext cx="17809" cy="20791"/>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6" name="Shape 4153"/>
            <p:cNvSpPr/>
            <p:nvPr/>
          </p:nvSpPr>
          <p:spPr>
            <a:xfrm>
              <a:off x="6161165" y="1918177"/>
              <a:ext cx="11933" cy="20077"/>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7" name="Shape 4154"/>
            <p:cNvSpPr/>
            <p:nvPr/>
          </p:nvSpPr>
          <p:spPr>
            <a:xfrm>
              <a:off x="6141631" y="1945519"/>
              <a:ext cx="16878" cy="15839"/>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8" name="Shape 4155"/>
            <p:cNvSpPr/>
            <p:nvPr/>
          </p:nvSpPr>
          <p:spPr>
            <a:xfrm>
              <a:off x="6315311" y="2816115"/>
              <a:ext cx="35108" cy="28456"/>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9" name="Shape 4156"/>
            <p:cNvSpPr/>
            <p:nvPr/>
          </p:nvSpPr>
          <p:spPr>
            <a:xfrm>
              <a:off x="6374575" y="2819366"/>
              <a:ext cx="22271" cy="38198"/>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0" name="Shape 4157"/>
            <p:cNvSpPr/>
            <p:nvPr/>
          </p:nvSpPr>
          <p:spPr>
            <a:xfrm>
              <a:off x="6392945" y="2893304"/>
              <a:ext cx="15032" cy="24862"/>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1" name="Shape 4158"/>
            <p:cNvSpPr/>
            <p:nvPr/>
          </p:nvSpPr>
          <p:spPr>
            <a:xfrm>
              <a:off x="6558167" y="2819260"/>
              <a:ext cx="16961" cy="27875"/>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2" name="Shape 4159"/>
            <p:cNvSpPr/>
            <p:nvPr/>
          </p:nvSpPr>
          <p:spPr>
            <a:xfrm>
              <a:off x="6573272" y="2777162"/>
              <a:ext cx="17023" cy="18890"/>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3" name="Shape 4160"/>
            <p:cNvSpPr/>
            <p:nvPr/>
          </p:nvSpPr>
          <p:spPr>
            <a:xfrm>
              <a:off x="6471710" y="3952907"/>
              <a:ext cx="307451" cy="96204"/>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4" name="Shape 4161"/>
            <p:cNvSpPr/>
            <p:nvPr/>
          </p:nvSpPr>
          <p:spPr>
            <a:xfrm>
              <a:off x="6666736" y="4059455"/>
              <a:ext cx="73454" cy="32468"/>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5" name="Shape 4162"/>
            <p:cNvSpPr/>
            <p:nvPr/>
          </p:nvSpPr>
          <p:spPr>
            <a:xfrm>
              <a:off x="6608902" y="4044068"/>
              <a:ext cx="26690" cy="16109"/>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6" name="Shape 4163"/>
            <p:cNvSpPr/>
            <p:nvPr/>
          </p:nvSpPr>
          <p:spPr>
            <a:xfrm>
              <a:off x="6569896" y="4058984"/>
              <a:ext cx="23194" cy="18082"/>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7" name="Shape 4164"/>
            <p:cNvSpPr/>
            <p:nvPr/>
          </p:nvSpPr>
          <p:spPr>
            <a:xfrm>
              <a:off x="6621520" y="3831980"/>
              <a:ext cx="131284" cy="1026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8" name="Shape 4165"/>
            <p:cNvSpPr/>
            <p:nvPr/>
          </p:nvSpPr>
          <p:spPr>
            <a:xfrm>
              <a:off x="6643488" y="3873200"/>
              <a:ext cx="33953" cy="61574"/>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9" name="Shape 4166"/>
            <p:cNvSpPr/>
            <p:nvPr/>
          </p:nvSpPr>
          <p:spPr>
            <a:xfrm>
              <a:off x="6760208" y="3912902"/>
              <a:ext cx="23179" cy="38739"/>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0" name="Shape 4167"/>
            <p:cNvSpPr/>
            <p:nvPr/>
          </p:nvSpPr>
          <p:spPr>
            <a:xfrm>
              <a:off x="6809561" y="3927461"/>
              <a:ext cx="48326" cy="24126"/>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1" name="Shape 4168"/>
            <p:cNvSpPr/>
            <p:nvPr/>
          </p:nvSpPr>
          <p:spPr>
            <a:xfrm>
              <a:off x="6776348" y="3951659"/>
              <a:ext cx="29554" cy="25344"/>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2" name="Shape 4169"/>
            <p:cNvSpPr/>
            <p:nvPr/>
          </p:nvSpPr>
          <p:spPr>
            <a:xfrm>
              <a:off x="6717015" y="3944312"/>
              <a:ext cx="15001" cy="20700"/>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3" name="Shape 4170"/>
            <p:cNvSpPr/>
            <p:nvPr/>
          </p:nvSpPr>
          <p:spPr>
            <a:xfrm>
              <a:off x="6772472" y="3961181"/>
              <a:ext cx="166622" cy="98376"/>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4" name="Shape 4171"/>
            <p:cNvSpPr/>
            <p:nvPr/>
          </p:nvSpPr>
          <p:spPr>
            <a:xfrm>
              <a:off x="6952180" y="3969715"/>
              <a:ext cx="39843" cy="25770"/>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5" name="Shape 4172"/>
            <p:cNvSpPr/>
            <p:nvPr/>
          </p:nvSpPr>
          <p:spPr>
            <a:xfrm>
              <a:off x="6281256" y="4569256"/>
              <a:ext cx="77372" cy="42934"/>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6" name="Shape 4173"/>
            <p:cNvSpPr/>
            <p:nvPr/>
          </p:nvSpPr>
          <p:spPr>
            <a:xfrm>
              <a:off x="4696264" y="3397437"/>
              <a:ext cx="60186" cy="153861"/>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sp>
        <p:nvSpPr>
          <p:cNvPr id="197" name="Shape 4187"/>
          <p:cNvSpPr>
            <a:spLocks noChangeAspect="1"/>
          </p:cNvSpPr>
          <p:nvPr/>
        </p:nvSpPr>
        <p:spPr>
          <a:xfrm>
            <a:off x="782756" y="1623928"/>
            <a:ext cx="3429000"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98" name="Group 197"/>
          <p:cNvGrpSpPr/>
          <p:nvPr/>
        </p:nvGrpSpPr>
        <p:grpSpPr>
          <a:xfrm>
            <a:off x="815003" y="1636685"/>
            <a:ext cx="3295759" cy="3190744"/>
            <a:chOff x="815003" y="1636685"/>
            <a:chExt cx="3295759" cy="3190744"/>
          </a:xfrm>
          <a:solidFill>
            <a:srgbClr val="44D7FB"/>
          </a:solidFill>
          <a:effectLst>
            <a:outerShdw blurRad="50800" dist="38100" dir="2700000" algn="tl" rotWithShape="0">
              <a:prstClr val="black">
                <a:alpha val="40000"/>
              </a:prstClr>
            </a:outerShdw>
          </a:effectLst>
        </p:grpSpPr>
        <p:sp>
          <p:nvSpPr>
            <p:cNvPr id="199" name="Shape 4188"/>
            <p:cNvSpPr/>
            <p:nvPr/>
          </p:nvSpPr>
          <p:spPr>
            <a:xfrm>
              <a:off x="2007856" y="1636685"/>
              <a:ext cx="1541737" cy="582986"/>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0" name="Shape 4189"/>
            <p:cNvSpPr/>
            <p:nvPr/>
          </p:nvSpPr>
          <p:spPr>
            <a:xfrm>
              <a:off x="1757863" y="1778700"/>
              <a:ext cx="754186" cy="254649"/>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1" name="Shape 4190"/>
            <p:cNvSpPr/>
            <p:nvPr/>
          </p:nvSpPr>
          <p:spPr>
            <a:xfrm>
              <a:off x="2520415" y="1780993"/>
              <a:ext cx="121323" cy="5749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2" name="Shape 4191"/>
            <p:cNvSpPr/>
            <p:nvPr/>
          </p:nvSpPr>
          <p:spPr>
            <a:xfrm>
              <a:off x="815003" y="1972957"/>
              <a:ext cx="3049075" cy="2678767"/>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3" name="Shape 4192"/>
            <p:cNvSpPr/>
            <p:nvPr/>
          </p:nvSpPr>
          <p:spPr>
            <a:xfrm>
              <a:off x="3003353" y="1997458"/>
              <a:ext cx="45048" cy="31882"/>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4" name="Shape 4193"/>
            <p:cNvSpPr/>
            <p:nvPr/>
          </p:nvSpPr>
          <p:spPr>
            <a:xfrm>
              <a:off x="2083060" y="2114126"/>
              <a:ext cx="140161" cy="68679"/>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5" name="Shape 4194"/>
            <p:cNvSpPr/>
            <p:nvPr/>
          </p:nvSpPr>
          <p:spPr>
            <a:xfrm>
              <a:off x="2274112" y="2173728"/>
              <a:ext cx="96690" cy="35217"/>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6" name="Shape 4195"/>
            <p:cNvSpPr/>
            <p:nvPr/>
          </p:nvSpPr>
          <p:spPr>
            <a:xfrm>
              <a:off x="1698325" y="2036576"/>
              <a:ext cx="95276" cy="80938"/>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7" name="Shape 4196"/>
            <p:cNvSpPr/>
            <p:nvPr/>
          </p:nvSpPr>
          <p:spPr>
            <a:xfrm>
              <a:off x="2183345" y="2280107"/>
              <a:ext cx="197600" cy="147690"/>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8" name="Shape 4197"/>
            <p:cNvSpPr/>
            <p:nvPr/>
          </p:nvSpPr>
          <p:spPr>
            <a:xfrm>
              <a:off x="3199284" y="1969123"/>
              <a:ext cx="24899" cy="30419"/>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9" name="Shape 4198"/>
            <p:cNvSpPr/>
            <p:nvPr/>
          </p:nvSpPr>
          <p:spPr>
            <a:xfrm>
              <a:off x="3554305" y="2561594"/>
              <a:ext cx="165188" cy="666424"/>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0" name="Shape 4199"/>
            <p:cNvSpPr/>
            <p:nvPr/>
          </p:nvSpPr>
          <p:spPr>
            <a:xfrm>
              <a:off x="3630764" y="3297698"/>
              <a:ext cx="20978" cy="34792"/>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1" name="Shape 4200"/>
            <p:cNvSpPr/>
            <p:nvPr/>
          </p:nvSpPr>
          <p:spPr>
            <a:xfrm>
              <a:off x="3624635" y="3366176"/>
              <a:ext cx="23009" cy="38159"/>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2" name="Shape 4201"/>
            <p:cNvSpPr/>
            <p:nvPr/>
          </p:nvSpPr>
          <p:spPr>
            <a:xfrm>
              <a:off x="3514799" y="3494403"/>
              <a:ext cx="40248" cy="103592"/>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3" name="Shape 4202"/>
            <p:cNvSpPr/>
            <p:nvPr/>
          </p:nvSpPr>
          <p:spPr>
            <a:xfrm>
              <a:off x="3555042" y="3667769"/>
              <a:ext cx="192533" cy="315904"/>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4" name="Shape 4203"/>
            <p:cNvSpPr/>
            <p:nvPr/>
          </p:nvSpPr>
          <p:spPr>
            <a:xfrm>
              <a:off x="3531307" y="3867464"/>
              <a:ext cx="74861" cy="15170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5" name="Shape 4204"/>
            <p:cNvSpPr/>
            <p:nvPr/>
          </p:nvSpPr>
          <p:spPr>
            <a:xfrm>
              <a:off x="3590585" y="4065942"/>
              <a:ext cx="150593" cy="258726"/>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63" name="Shape 4205"/>
            <p:cNvSpPr/>
            <p:nvPr/>
          </p:nvSpPr>
          <p:spPr>
            <a:xfrm>
              <a:off x="3350956" y="4030095"/>
              <a:ext cx="252416" cy="338927"/>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91" name="Shape 4206"/>
            <p:cNvSpPr/>
            <p:nvPr/>
          </p:nvSpPr>
          <p:spPr>
            <a:xfrm>
              <a:off x="3769861" y="3996350"/>
              <a:ext cx="47199" cy="140676"/>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5" name="Shape 4207"/>
            <p:cNvSpPr/>
            <p:nvPr/>
          </p:nvSpPr>
          <p:spPr>
            <a:xfrm>
              <a:off x="3787234" y="3856154"/>
              <a:ext cx="323528" cy="355290"/>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6" name="Shape 4208"/>
            <p:cNvSpPr/>
            <p:nvPr/>
          </p:nvSpPr>
          <p:spPr>
            <a:xfrm>
              <a:off x="3376561" y="4245512"/>
              <a:ext cx="539886" cy="5297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7" name="Shape 4209"/>
            <p:cNvSpPr/>
            <p:nvPr/>
          </p:nvSpPr>
          <p:spPr>
            <a:xfrm>
              <a:off x="2849872" y="4070039"/>
              <a:ext cx="60750" cy="160234"/>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8" name="Shape 4210"/>
            <p:cNvSpPr/>
            <p:nvPr/>
          </p:nvSpPr>
          <p:spPr>
            <a:xfrm>
              <a:off x="2962524" y="4343114"/>
              <a:ext cx="41307" cy="38704"/>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9" name="Shape 4211"/>
            <p:cNvSpPr/>
            <p:nvPr/>
          </p:nvSpPr>
          <p:spPr>
            <a:xfrm>
              <a:off x="3029502" y="4384870"/>
              <a:ext cx="90530" cy="84816"/>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0" name="Shape 4212"/>
            <p:cNvSpPr/>
            <p:nvPr/>
          </p:nvSpPr>
          <p:spPr>
            <a:xfrm>
              <a:off x="3307691" y="4206490"/>
              <a:ext cx="34517" cy="39947"/>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1" name="Shape 4213"/>
            <p:cNvSpPr/>
            <p:nvPr/>
          </p:nvSpPr>
          <p:spPr>
            <a:xfrm>
              <a:off x="3254358" y="4250199"/>
              <a:ext cx="29905" cy="31808"/>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2" name="Shape 4214"/>
            <p:cNvSpPr/>
            <p:nvPr/>
          </p:nvSpPr>
          <p:spPr>
            <a:xfrm>
              <a:off x="3583222" y="4399348"/>
              <a:ext cx="42226" cy="43300"/>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3" name="Shape 4215"/>
            <p:cNvSpPr/>
            <p:nvPr/>
          </p:nvSpPr>
          <p:spPr>
            <a:xfrm>
              <a:off x="3709180" y="4136239"/>
              <a:ext cx="69275" cy="57894"/>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4" name="Shape 4216"/>
            <p:cNvSpPr/>
            <p:nvPr/>
          </p:nvSpPr>
          <p:spPr>
            <a:xfrm>
              <a:off x="3885859" y="4105360"/>
              <a:ext cx="31790" cy="49750"/>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5" name="Shape 4217"/>
            <p:cNvSpPr/>
            <p:nvPr/>
          </p:nvSpPr>
          <p:spPr>
            <a:xfrm>
              <a:off x="3746209" y="3984673"/>
              <a:ext cx="18096" cy="29023"/>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6" name="Shape 4218"/>
            <p:cNvSpPr/>
            <p:nvPr/>
          </p:nvSpPr>
          <p:spPr>
            <a:xfrm>
              <a:off x="2465884" y="4220835"/>
              <a:ext cx="75116" cy="103305"/>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7" name="Shape 4219"/>
            <p:cNvSpPr/>
            <p:nvPr/>
          </p:nvSpPr>
          <p:spPr>
            <a:xfrm>
              <a:off x="1488502" y="4573853"/>
              <a:ext cx="230848" cy="253576"/>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pic>
        <p:nvPicPr>
          <p:cNvPr id="216" name="Picture 21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2275881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750"/>
                                        <p:tgtEl>
                                          <p:spTgt spid="11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97"/>
                                        </p:tgtEl>
                                        <p:attrNameLst>
                                          <p:attrName>style.visibility</p:attrName>
                                        </p:attrNameLst>
                                      </p:cBhvr>
                                      <p:to>
                                        <p:strVal val="visible"/>
                                      </p:to>
                                    </p:set>
                                    <p:anim calcmode="lin" valueType="num">
                                      <p:cBhvr>
                                        <p:cTn id="11" dur="500" fill="hold"/>
                                        <p:tgtEl>
                                          <p:spTgt spid="197"/>
                                        </p:tgtEl>
                                        <p:attrNameLst>
                                          <p:attrName>ppt_w</p:attrName>
                                        </p:attrNameLst>
                                      </p:cBhvr>
                                      <p:tavLst>
                                        <p:tav tm="0">
                                          <p:val>
                                            <p:fltVal val="0"/>
                                          </p:val>
                                        </p:tav>
                                        <p:tav tm="100000">
                                          <p:val>
                                            <p:strVal val="#ppt_w"/>
                                          </p:val>
                                        </p:tav>
                                      </p:tavLst>
                                    </p:anim>
                                    <p:anim calcmode="lin" valueType="num">
                                      <p:cBhvr>
                                        <p:cTn id="12" dur="500" fill="hold"/>
                                        <p:tgtEl>
                                          <p:spTgt spid="197"/>
                                        </p:tgtEl>
                                        <p:attrNameLst>
                                          <p:attrName>ppt_h</p:attrName>
                                        </p:attrNameLst>
                                      </p:cBhvr>
                                      <p:tavLst>
                                        <p:tav tm="0">
                                          <p:val>
                                            <p:fltVal val="0"/>
                                          </p:val>
                                        </p:tav>
                                        <p:tav tm="100000">
                                          <p:val>
                                            <p:strVal val="#ppt_h"/>
                                          </p:val>
                                        </p:tav>
                                      </p:tavLst>
                                    </p:anim>
                                    <p:animEffect transition="in" filter="fade">
                                      <p:cBhvr>
                                        <p:cTn id="13" dur="500"/>
                                        <p:tgtEl>
                                          <p:spTgt spid="197"/>
                                        </p:tgtEl>
                                      </p:cBhvr>
                                    </p:animEffect>
                                    <p:anim calcmode="lin" valueType="num">
                                      <p:cBhvr>
                                        <p:cTn id="14" dur="500" fill="hold"/>
                                        <p:tgtEl>
                                          <p:spTgt spid="197"/>
                                        </p:tgtEl>
                                        <p:attrNameLst>
                                          <p:attrName>ppt_x</p:attrName>
                                        </p:attrNameLst>
                                      </p:cBhvr>
                                      <p:tavLst>
                                        <p:tav tm="0">
                                          <p:val>
                                            <p:fltVal val="0.5"/>
                                          </p:val>
                                        </p:tav>
                                        <p:tav tm="100000">
                                          <p:val>
                                            <p:strVal val="#ppt_x"/>
                                          </p:val>
                                        </p:tav>
                                      </p:tavLst>
                                    </p:anim>
                                    <p:anim calcmode="lin" valueType="num">
                                      <p:cBhvr>
                                        <p:cTn id="15" dur="500" fill="hold"/>
                                        <p:tgtEl>
                                          <p:spTgt spid="197"/>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198"/>
                                        </p:tgtEl>
                                        <p:attrNameLst>
                                          <p:attrName>style.visibility</p:attrName>
                                        </p:attrNameLst>
                                      </p:cBhvr>
                                      <p:to>
                                        <p:strVal val="visible"/>
                                      </p:to>
                                    </p:set>
                                    <p:anim calcmode="lin" valueType="num">
                                      <p:cBhvr>
                                        <p:cTn id="19" dur="500" fill="hold"/>
                                        <p:tgtEl>
                                          <p:spTgt spid="198"/>
                                        </p:tgtEl>
                                        <p:attrNameLst>
                                          <p:attrName>ppt_w</p:attrName>
                                        </p:attrNameLst>
                                      </p:cBhvr>
                                      <p:tavLst>
                                        <p:tav tm="0">
                                          <p:val>
                                            <p:fltVal val="0"/>
                                          </p:val>
                                        </p:tav>
                                        <p:tav tm="100000">
                                          <p:val>
                                            <p:strVal val="#ppt_w"/>
                                          </p:val>
                                        </p:tav>
                                      </p:tavLst>
                                    </p:anim>
                                    <p:anim calcmode="lin" valueType="num">
                                      <p:cBhvr>
                                        <p:cTn id="20" dur="500" fill="hold"/>
                                        <p:tgtEl>
                                          <p:spTgt spid="198"/>
                                        </p:tgtEl>
                                        <p:attrNameLst>
                                          <p:attrName>ppt_h</p:attrName>
                                        </p:attrNameLst>
                                      </p:cBhvr>
                                      <p:tavLst>
                                        <p:tav tm="0">
                                          <p:val>
                                            <p:fltVal val="0"/>
                                          </p:val>
                                        </p:tav>
                                        <p:tav tm="100000">
                                          <p:val>
                                            <p:strVal val="#ppt_h"/>
                                          </p:val>
                                        </p:tav>
                                      </p:tavLst>
                                    </p:anim>
                                    <p:animEffect transition="in" filter="fade">
                                      <p:cBhvr>
                                        <p:cTn id="21" dur="500"/>
                                        <p:tgtEl>
                                          <p:spTgt spid="19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49"/>
                                        </p:tgtEl>
                                        <p:attrNameLst>
                                          <p:attrName>style.visibility</p:attrName>
                                        </p:attrNameLst>
                                      </p:cBhvr>
                                      <p:to>
                                        <p:strVal val="visible"/>
                                      </p:to>
                                    </p:set>
                                    <p:anim calcmode="lin" valueType="num">
                                      <p:cBhvr>
                                        <p:cTn id="25" dur="500" fill="hold"/>
                                        <p:tgtEl>
                                          <p:spTgt spid="149"/>
                                        </p:tgtEl>
                                        <p:attrNameLst>
                                          <p:attrName>ppt_w</p:attrName>
                                        </p:attrNameLst>
                                      </p:cBhvr>
                                      <p:tavLst>
                                        <p:tav tm="0">
                                          <p:val>
                                            <p:fltVal val="0"/>
                                          </p:val>
                                        </p:tav>
                                        <p:tav tm="100000">
                                          <p:val>
                                            <p:strVal val="#ppt_w"/>
                                          </p:val>
                                        </p:tav>
                                      </p:tavLst>
                                    </p:anim>
                                    <p:anim calcmode="lin" valueType="num">
                                      <p:cBhvr>
                                        <p:cTn id="26" dur="500" fill="hold"/>
                                        <p:tgtEl>
                                          <p:spTgt spid="149"/>
                                        </p:tgtEl>
                                        <p:attrNameLst>
                                          <p:attrName>ppt_h</p:attrName>
                                        </p:attrNameLst>
                                      </p:cBhvr>
                                      <p:tavLst>
                                        <p:tav tm="0">
                                          <p:val>
                                            <p:fltVal val="0"/>
                                          </p:val>
                                        </p:tav>
                                        <p:tav tm="100000">
                                          <p:val>
                                            <p:strVal val="#ppt_h"/>
                                          </p:val>
                                        </p:tav>
                                      </p:tavLst>
                                    </p:anim>
                                    <p:animEffect transition="in" filter="fade">
                                      <p:cBhvr>
                                        <p:cTn id="27" dur="500"/>
                                        <p:tgtEl>
                                          <p:spTgt spid="149"/>
                                        </p:tgtEl>
                                      </p:cBhvr>
                                    </p:animEffect>
                                    <p:anim calcmode="lin" valueType="num">
                                      <p:cBhvr>
                                        <p:cTn id="28" dur="500" fill="hold"/>
                                        <p:tgtEl>
                                          <p:spTgt spid="149"/>
                                        </p:tgtEl>
                                        <p:attrNameLst>
                                          <p:attrName>ppt_x</p:attrName>
                                        </p:attrNameLst>
                                      </p:cBhvr>
                                      <p:tavLst>
                                        <p:tav tm="0">
                                          <p:val>
                                            <p:fltVal val="0.5"/>
                                          </p:val>
                                        </p:tav>
                                        <p:tav tm="100000">
                                          <p:val>
                                            <p:strVal val="#ppt_x"/>
                                          </p:val>
                                        </p:tav>
                                      </p:tavLst>
                                    </p:anim>
                                    <p:anim calcmode="lin" valueType="num">
                                      <p:cBhvr>
                                        <p:cTn id="29" dur="500" fill="hold"/>
                                        <p:tgtEl>
                                          <p:spTgt spid="149"/>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nodeType="afterEffect">
                                  <p:stCondLst>
                                    <p:cond delay="0"/>
                                  </p:stCondLst>
                                  <p:childTnLst>
                                    <p:set>
                                      <p:cBhvr>
                                        <p:cTn id="32" dur="1" fill="hold">
                                          <p:stCondLst>
                                            <p:cond delay="0"/>
                                          </p:stCondLst>
                                        </p:cTn>
                                        <p:tgtEl>
                                          <p:spTgt spid="150"/>
                                        </p:tgtEl>
                                        <p:attrNameLst>
                                          <p:attrName>style.visibility</p:attrName>
                                        </p:attrNameLst>
                                      </p:cBhvr>
                                      <p:to>
                                        <p:strVal val="visible"/>
                                      </p:to>
                                    </p:set>
                                    <p:anim calcmode="lin" valueType="num">
                                      <p:cBhvr>
                                        <p:cTn id="33" dur="500" fill="hold"/>
                                        <p:tgtEl>
                                          <p:spTgt spid="150"/>
                                        </p:tgtEl>
                                        <p:attrNameLst>
                                          <p:attrName>ppt_w</p:attrName>
                                        </p:attrNameLst>
                                      </p:cBhvr>
                                      <p:tavLst>
                                        <p:tav tm="0">
                                          <p:val>
                                            <p:fltVal val="0"/>
                                          </p:val>
                                        </p:tav>
                                        <p:tav tm="100000">
                                          <p:val>
                                            <p:strVal val="#ppt_w"/>
                                          </p:val>
                                        </p:tav>
                                      </p:tavLst>
                                    </p:anim>
                                    <p:anim calcmode="lin" valueType="num">
                                      <p:cBhvr>
                                        <p:cTn id="34" dur="500" fill="hold"/>
                                        <p:tgtEl>
                                          <p:spTgt spid="150"/>
                                        </p:tgtEl>
                                        <p:attrNameLst>
                                          <p:attrName>ppt_h</p:attrName>
                                        </p:attrNameLst>
                                      </p:cBhvr>
                                      <p:tavLst>
                                        <p:tav tm="0">
                                          <p:val>
                                            <p:fltVal val="0"/>
                                          </p:val>
                                        </p:tav>
                                        <p:tav tm="100000">
                                          <p:val>
                                            <p:strVal val="#ppt_h"/>
                                          </p:val>
                                        </p:tav>
                                      </p:tavLst>
                                    </p:anim>
                                    <p:animEffect transition="in" filter="fade">
                                      <p:cBhvr>
                                        <p:cTn id="35" dur="500"/>
                                        <p:tgtEl>
                                          <p:spTgt spid="150"/>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120"/>
                                        </p:tgtEl>
                                        <p:attrNameLst>
                                          <p:attrName>style.visibility</p:attrName>
                                        </p:attrNameLst>
                                      </p:cBhvr>
                                      <p:to>
                                        <p:strVal val="visible"/>
                                      </p:to>
                                    </p:set>
                                    <p:anim calcmode="lin" valueType="num">
                                      <p:cBhvr>
                                        <p:cTn id="39" dur="500" fill="hold"/>
                                        <p:tgtEl>
                                          <p:spTgt spid="120"/>
                                        </p:tgtEl>
                                        <p:attrNameLst>
                                          <p:attrName>ppt_w</p:attrName>
                                        </p:attrNameLst>
                                      </p:cBhvr>
                                      <p:tavLst>
                                        <p:tav tm="0">
                                          <p:val>
                                            <p:fltVal val="0"/>
                                          </p:val>
                                        </p:tav>
                                        <p:tav tm="100000">
                                          <p:val>
                                            <p:strVal val="#ppt_w"/>
                                          </p:val>
                                        </p:tav>
                                      </p:tavLst>
                                    </p:anim>
                                    <p:anim calcmode="lin" valueType="num">
                                      <p:cBhvr>
                                        <p:cTn id="40" dur="500" fill="hold"/>
                                        <p:tgtEl>
                                          <p:spTgt spid="120"/>
                                        </p:tgtEl>
                                        <p:attrNameLst>
                                          <p:attrName>ppt_h</p:attrName>
                                        </p:attrNameLst>
                                      </p:cBhvr>
                                      <p:tavLst>
                                        <p:tav tm="0">
                                          <p:val>
                                            <p:fltVal val="0"/>
                                          </p:val>
                                        </p:tav>
                                        <p:tav tm="100000">
                                          <p:val>
                                            <p:strVal val="#ppt_h"/>
                                          </p:val>
                                        </p:tav>
                                      </p:tavLst>
                                    </p:anim>
                                    <p:animEffect transition="in" filter="fade">
                                      <p:cBhvr>
                                        <p:cTn id="41" dur="500"/>
                                        <p:tgtEl>
                                          <p:spTgt spid="120"/>
                                        </p:tgtEl>
                                      </p:cBhvr>
                                    </p:animEffect>
                                    <p:anim calcmode="lin" valueType="num">
                                      <p:cBhvr>
                                        <p:cTn id="42" dur="500" fill="hold"/>
                                        <p:tgtEl>
                                          <p:spTgt spid="120"/>
                                        </p:tgtEl>
                                        <p:attrNameLst>
                                          <p:attrName>ppt_x</p:attrName>
                                        </p:attrNameLst>
                                      </p:cBhvr>
                                      <p:tavLst>
                                        <p:tav tm="0">
                                          <p:val>
                                            <p:fltVal val="0.5"/>
                                          </p:val>
                                        </p:tav>
                                        <p:tav tm="100000">
                                          <p:val>
                                            <p:strVal val="#ppt_x"/>
                                          </p:val>
                                        </p:tav>
                                      </p:tavLst>
                                    </p:anim>
                                    <p:anim calcmode="lin" valueType="num">
                                      <p:cBhvr>
                                        <p:cTn id="43" dur="500" fill="hold"/>
                                        <p:tgtEl>
                                          <p:spTgt spid="120"/>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 calcmode="lin" valueType="num">
                                      <p:cBhvr>
                                        <p:cTn id="47" dur="500" fill="hold"/>
                                        <p:tgtEl>
                                          <p:spTgt spid="122"/>
                                        </p:tgtEl>
                                        <p:attrNameLst>
                                          <p:attrName>ppt_w</p:attrName>
                                        </p:attrNameLst>
                                      </p:cBhvr>
                                      <p:tavLst>
                                        <p:tav tm="0">
                                          <p:val>
                                            <p:fltVal val="0"/>
                                          </p:val>
                                        </p:tav>
                                        <p:tav tm="100000">
                                          <p:val>
                                            <p:strVal val="#ppt_w"/>
                                          </p:val>
                                        </p:tav>
                                      </p:tavLst>
                                    </p:anim>
                                    <p:anim calcmode="lin" valueType="num">
                                      <p:cBhvr>
                                        <p:cTn id="48" dur="500" fill="hold"/>
                                        <p:tgtEl>
                                          <p:spTgt spid="122"/>
                                        </p:tgtEl>
                                        <p:attrNameLst>
                                          <p:attrName>ppt_h</p:attrName>
                                        </p:attrNameLst>
                                      </p:cBhvr>
                                      <p:tavLst>
                                        <p:tav tm="0">
                                          <p:val>
                                            <p:fltVal val="0"/>
                                          </p:val>
                                        </p:tav>
                                        <p:tav tm="100000">
                                          <p:val>
                                            <p:strVal val="#ppt_h"/>
                                          </p:val>
                                        </p:tav>
                                      </p:tavLst>
                                    </p:anim>
                                    <p:animEffect transition="in" filter="fade">
                                      <p:cBhvr>
                                        <p:cTn id="49" dur="500"/>
                                        <p:tgtEl>
                                          <p:spTgt spid="122"/>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121"/>
                                        </p:tgtEl>
                                        <p:attrNameLst>
                                          <p:attrName>style.visibility</p:attrName>
                                        </p:attrNameLst>
                                      </p:cBhvr>
                                      <p:to>
                                        <p:strVal val="visible"/>
                                      </p:to>
                                    </p:set>
                                    <p:animEffect transition="in" filter="wipe(left)">
                                      <p:cBhvr>
                                        <p:cTn id="53" dur="500"/>
                                        <p:tgtEl>
                                          <p:spTgt spid="121"/>
                                        </p:tgtEl>
                                      </p:cBhvr>
                                    </p:animEffect>
                                  </p:childTnLst>
                                </p:cTn>
                              </p:par>
                            </p:childTnLst>
                          </p:cTn>
                        </p:par>
                        <p:par>
                          <p:cTn id="54" fill="hold">
                            <p:stCondLst>
                              <p:cond delay="4250"/>
                            </p:stCondLst>
                            <p:childTnLst>
                              <p:par>
                                <p:cTn id="55" presetID="22" presetClass="entr" presetSubtype="2" fill="hold" nodeType="afterEffect">
                                  <p:stCondLst>
                                    <p:cond delay="0"/>
                                  </p:stCondLst>
                                  <p:childTnLst>
                                    <p:set>
                                      <p:cBhvr>
                                        <p:cTn id="56" dur="1" fill="hold">
                                          <p:stCondLst>
                                            <p:cond delay="0"/>
                                          </p:stCondLst>
                                        </p:cTn>
                                        <p:tgtEl>
                                          <p:spTgt spid="117"/>
                                        </p:tgtEl>
                                        <p:attrNameLst>
                                          <p:attrName>style.visibility</p:attrName>
                                        </p:attrNameLst>
                                      </p:cBhvr>
                                      <p:to>
                                        <p:strVal val="visible"/>
                                      </p:to>
                                    </p:set>
                                    <p:animEffect transition="in" filter="wipe(right)">
                                      <p:cBhvr>
                                        <p:cTn id="5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0" grpId="0" animBg="1"/>
      <p:bldP spid="149" grpId="0" animBg="1"/>
      <p:bldP spid="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1323</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2016-11-11T23:39:59Z</dcterms:modified>
</cp:coreProperties>
</file>