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754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BF2500"/>
                </a:solidFill>
                <a:latin typeface="Bernard MT Condensed" panose="02050806060905020404" pitchFamily="18" charset="0"/>
              </a:rPr>
              <a:t>04</a:t>
            </a:r>
          </a:p>
          <a:p>
            <a:pPr algn="ctr"/>
            <a:r>
              <a:rPr lang="en-US" sz="1000" dirty="0">
                <a:solidFill>
                  <a:srgbClr val="BF2500"/>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E76C0F"/>
                </a:solidFill>
                <a:latin typeface="Bernard MT Condensed" panose="02050806060905020404" pitchFamily="18" charset="0"/>
              </a:rPr>
              <a:t>01</a:t>
            </a:r>
          </a:p>
          <a:p>
            <a:pPr algn="ctr"/>
            <a:r>
              <a:rPr lang="en-US" sz="1000" dirty="0">
                <a:solidFill>
                  <a:srgbClr val="E76C0F"/>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E04621"/>
                </a:solidFill>
                <a:latin typeface="Bernard MT Condensed" panose="02050806060905020404" pitchFamily="18" charset="0"/>
              </a:rPr>
              <a:t>02</a:t>
            </a:r>
          </a:p>
          <a:p>
            <a:pPr algn="ctr"/>
            <a:r>
              <a:rPr lang="en-US" sz="1000" dirty="0">
                <a:solidFill>
                  <a:srgbClr val="E04621"/>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CF3510"/>
                </a:solidFill>
                <a:latin typeface="Bernard MT Condensed" panose="02050806060905020404" pitchFamily="18" charset="0"/>
              </a:rPr>
              <a:t>03</a:t>
            </a:r>
          </a:p>
          <a:p>
            <a:pPr algn="ctr"/>
            <a:r>
              <a:rPr lang="en-US" sz="1000" dirty="0">
                <a:solidFill>
                  <a:srgbClr val="CF3510"/>
                </a:solidFill>
              </a:rPr>
              <a:t>OPTION</a:t>
            </a:r>
          </a:p>
        </p:txBody>
      </p:sp>
      <p:pic>
        <p:nvPicPr>
          <p:cNvPr id="52" name="Picture 51">
            <a:hlinkClick r:id="rId2"/>
            <a:extLst>
              <a:ext uri="{FF2B5EF4-FFF2-40B4-BE49-F238E27FC236}">
                <a16:creationId xmlns:a16="http://schemas.microsoft.com/office/drawing/2014/main" id="{48E71277-9141-4CB0-91E2-146C7423B6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1529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440</cp:revision>
  <dcterms:created xsi:type="dcterms:W3CDTF">2016-09-28T22:08:47Z</dcterms:created>
  <dcterms:modified xsi:type="dcterms:W3CDTF">2019-06-23T19:52:38Z</dcterms:modified>
</cp:coreProperties>
</file>