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2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B7DA8E6-7D59-45D1-806A-C62FB4BAE0E7}" type="slidenum">
              <a:rPr lang="en-US" smtClean="0"/>
              <a:pPr/>
              <a:t>1</a:t>
            </a:fld>
            <a:endParaRPr lang="en-US"/>
          </a:p>
        </p:txBody>
      </p:sp>
    </p:spTree>
    <p:extLst>
      <p:ext uri="{BB962C8B-B14F-4D97-AF65-F5344CB8AC3E}">
        <p14:creationId xmlns:p14="http://schemas.microsoft.com/office/powerpoint/2010/main" val="12904346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349434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ound Same Side Corner Rectangle 33"/>
          <p:cNvSpPr/>
          <p:nvPr/>
        </p:nvSpPr>
        <p:spPr bwMode="auto">
          <a:xfrm flipH="1">
            <a:off x="9067877" y="4136299"/>
            <a:ext cx="783513" cy="1781479"/>
          </a:xfrm>
          <a:prstGeom prst="round2SameRect">
            <a:avLst>
              <a:gd name="adj1" fmla="val 50000"/>
              <a:gd name="adj2" fmla="val 0"/>
            </a:avLst>
          </a:prstGeom>
          <a:solidFill>
            <a:srgbClr val="B5B5B5"/>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1" name="Oval 40"/>
          <p:cNvSpPr>
            <a:spLocks noChangeAspect="1"/>
          </p:cNvSpPr>
          <p:nvPr/>
        </p:nvSpPr>
        <p:spPr bwMode="auto">
          <a:xfrm rot="16200000">
            <a:off x="9090297" y="4160156"/>
            <a:ext cx="731520" cy="731520"/>
          </a:xfrm>
          <a:prstGeom prst="ellipse">
            <a:avLst/>
          </a:prstGeom>
          <a:solidFill>
            <a:srgbClr val="222A49"/>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22" name="Cube 121"/>
          <p:cNvSpPr/>
          <p:nvPr/>
        </p:nvSpPr>
        <p:spPr bwMode="auto">
          <a:xfrm>
            <a:off x="8890000" y="5917753"/>
            <a:ext cx="965200" cy="721807"/>
          </a:xfrm>
          <a:prstGeom prst="cube">
            <a:avLst/>
          </a:prstGeom>
          <a:solidFill>
            <a:srgbClr val="B5B5B5"/>
          </a:solidFill>
          <a:ln w="19050">
            <a:noFill/>
            <a:round/>
            <a:headEnd/>
            <a:tailEnd/>
          </a:ln>
        </p:spPr>
        <p:txBody>
          <a:bodyPr vert="horz" wrap="none" lIns="121920" tIns="60960" rIns="121920" bIns="60960" numCol="1" rtlCol="0" anchor="ctr" anchorCtr="1" compatLnSpc="1">
            <a:prstTxWarp prst="textNoShape">
              <a:avLst/>
            </a:prstTxWarp>
          </a:bodyPr>
          <a:lstStyle/>
          <a:p>
            <a:pPr algn="ctr"/>
            <a:r>
              <a:rPr lang="en-US" b="1" dirty="0">
                <a:solidFill>
                  <a:schemeClr val="bg1"/>
                </a:solidFill>
                <a:latin typeface="Lato"/>
              </a:rPr>
              <a:t>50%</a:t>
            </a:r>
          </a:p>
        </p:txBody>
      </p:sp>
      <p:sp>
        <p:nvSpPr>
          <p:cNvPr id="22" name="Round Same Side Corner Rectangle 21"/>
          <p:cNvSpPr/>
          <p:nvPr/>
        </p:nvSpPr>
        <p:spPr bwMode="auto">
          <a:xfrm>
            <a:off x="2515858" y="3856899"/>
            <a:ext cx="783513" cy="2060879"/>
          </a:xfrm>
          <a:prstGeom prst="round2SameRect">
            <a:avLst>
              <a:gd name="adj1" fmla="val 50000"/>
              <a:gd name="adj2" fmla="val 0"/>
            </a:avLst>
          </a:prstGeom>
          <a:solidFill>
            <a:srgbClr val="EF3425"/>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7" name="Oval 36"/>
          <p:cNvSpPr>
            <a:spLocks noChangeAspect="1"/>
          </p:cNvSpPr>
          <p:nvPr/>
        </p:nvSpPr>
        <p:spPr bwMode="auto">
          <a:xfrm rot="5400000">
            <a:off x="2546572" y="3875974"/>
            <a:ext cx="731520" cy="731520"/>
          </a:xfrm>
          <a:prstGeom prst="ellipse">
            <a:avLst/>
          </a:prstGeom>
          <a:solidFill>
            <a:srgbClr val="222A49"/>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25" name="Cube 124"/>
          <p:cNvSpPr/>
          <p:nvPr/>
        </p:nvSpPr>
        <p:spPr bwMode="auto">
          <a:xfrm>
            <a:off x="2336800" y="5917753"/>
            <a:ext cx="965200" cy="721807"/>
          </a:xfrm>
          <a:prstGeom prst="cube">
            <a:avLst/>
          </a:prstGeom>
          <a:solidFill>
            <a:srgbClr val="EF3425"/>
          </a:solidFill>
          <a:ln w="19050">
            <a:noFill/>
            <a:round/>
            <a:headEnd/>
            <a:tailEnd/>
          </a:ln>
        </p:spPr>
        <p:txBody>
          <a:bodyPr vert="horz" wrap="none" lIns="121920" tIns="60960" rIns="121920" bIns="60960" numCol="1" rtlCol="0" anchor="ctr" anchorCtr="1" compatLnSpc="1">
            <a:prstTxWarp prst="textNoShape">
              <a:avLst/>
            </a:prstTxWarp>
          </a:bodyPr>
          <a:lstStyle/>
          <a:p>
            <a:pPr algn="ctr"/>
            <a:r>
              <a:rPr lang="en-US" b="1" dirty="0">
                <a:solidFill>
                  <a:schemeClr val="bg1"/>
                </a:solidFill>
                <a:latin typeface="Lato"/>
              </a:rPr>
              <a:t>60%</a:t>
            </a:r>
          </a:p>
        </p:txBody>
      </p:sp>
      <p:sp>
        <p:nvSpPr>
          <p:cNvPr id="26" name="Round Same Side Corner Rectangle 25"/>
          <p:cNvSpPr/>
          <p:nvPr/>
        </p:nvSpPr>
        <p:spPr bwMode="auto">
          <a:xfrm flipH="1">
            <a:off x="3826261" y="3694339"/>
            <a:ext cx="783513" cy="2225979"/>
          </a:xfrm>
          <a:prstGeom prst="round2SameRect">
            <a:avLst>
              <a:gd name="adj1" fmla="val 50000"/>
              <a:gd name="adj2" fmla="val 0"/>
            </a:avLst>
          </a:prstGeom>
          <a:solidFill>
            <a:srgbClr val="8397B1"/>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8" name="Oval 37"/>
          <p:cNvSpPr>
            <a:spLocks noChangeAspect="1"/>
          </p:cNvSpPr>
          <p:nvPr/>
        </p:nvSpPr>
        <p:spPr bwMode="auto">
          <a:xfrm rot="16200000">
            <a:off x="3847543" y="3718197"/>
            <a:ext cx="731520" cy="731520"/>
          </a:xfrm>
          <a:prstGeom prst="ellipse">
            <a:avLst/>
          </a:prstGeom>
          <a:solidFill>
            <a:srgbClr val="222A49"/>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26" name="Cube 125"/>
          <p:cNvSpPr/>
          <p:nvPr/>
        </p:nvSpPr>
        <p:spPr bwMode="auto">
          <a:xfrm>
            <a:off x="3647440" y="5917753"/>
            <a:ext cx="965200" cy="721807"/>
          </a:xfrm>
          <a:prstGeom prst="cube">
            <a:avLst/>
          </a:prstGeom>
          <a:solidFill>
            <a:srgbClr val="8397B1"/>
          </a:solidFill>
          <a:ln w="19050">
            <a:noFill/>
            <a:round/>
            <a:headEnd/>
            <a:tailEnd/>
          </a:ln>
        </p:spPr>
        <p:txBody>
          <a:bodyPr vert="horz" wrap="none" lIns="121920" tIns="60960" rIns="121920" bIns="60960" numCol="1" rtlCol="0" anchor="ctr" anchorCtr="1" compatLnSpc="1">
            <a:prstTxWarp prst="textNoShape">
              <a:avLst/>
            </a:prstTxWarp>
          </a:bodyPr>
          <a:lstStyle/>
          <a:p>
            <a:pPr algn="ctr"/>
            <a:r>
              <a:rPr lang="en-US" b="1" dirty="0">
                <a:solidFill>
                  <a:schemeClr val="bg1"/>
                </a:solidFill>
                <a:latin typeface="Lato"/>
              </a:rPr>
              <a:t>70%</a:t>
            </a:r>
          </a:p>
        </p:txBody>
      </p:sp>
      <p:sp>
        <p:nvSpPr>
          <p:cNvPr id="7" name="Round Same Side Corner Rectangle 6"/>
          <p:cNvSpPr/>
          <p:nvPr/>
        </p:nvSpPr>
        <p:spPr bwMode="auto">
          <a:xfrm>
            <a:off x="5136666" y="2785918"/>
            <a:ext cx="783513" cy="3131861"/>
          </a:xfrm>
          <a:prstGeom prst="round2SameRect">
            <a:avLst>
              <a:gd name="adj1" fmla="val 50000"/>
              <a:gd name="adj2" fmla="val 0"/>
            </a:avLst>
          </a:prstGeom>
          <a:solidFill>
            <a:srgbClr val="44546B"/>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6" name="Oval 35"/>
          <p:cNvSpPr>
            <a:spLocks noChangeAspect="1"/>
          </p:cNvSpPr>
          <p:nvPr/>
        </p:nvSpPr>
        <p:spPr bwMode="auto">
          <a:xfrm rot="5400000">
            <a:off x="5155167" y="2806329"/>
            <a:ext cx="731520" cy="731520"/>
          </a:xfrm>
          <a:prstGeom prst="ellipse">
            <a:avLst/>
          </a:prstGeom>
          <a:solidFill>
            <a:srgbClr val="222A49"/>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27" name="Cube 126"/>
          <p:cNvSpPr/>
          <p:nvPr/>
        </p:nvSpPr>
        <p:spPr bwMode="auto">
          <a:xfrm>
            <a:off x="4958080" y="5917753"/>
            <a:ext cx="965200" cy="721807"/>
          </a:xfrm>
          <a:prstGeom prst="cube">
            <a:avLst/>
          </a:prstGeom>
          <a:solidFill>
            <a:srgbClr val="44546B"/>
          </a:solidFill>
          <a:ln w="19050">
            <a:noFill/>
            <a:round/>
            <a:headEnd/>
            <a:tailEnd/>
          </a:ln>
        </p:spPr>
        <p:txBody>
          <a:bodyPr vert="horz" wrap="none" lIns="121920" tIns="60960" rIns="121920" bIns="60960" numCol="1" rtlCol="0" anchor="ctr" anchorCtr="1" compatLnSpc="1">
            <a:prstTxWarp prst="textNoShape">
              <a:avLst/>
            </a:prstTxWarp>
          </a:bodyPr>
          <a:lstStyle/>
          <a:p>
            <a:pPr algn="ctr"/>
            <a:r>
              <a:rPr lang="en-US" b="1" dirty="0">
                <a:solidFill>
                  <a:schemeClr val="bg1"/>
                </a:solidFill>
                <a:latin typeface="Lato"/>
              </a:rPr>
              <a:t>90%</a:t>
            </a:r>
          </a:p>
        </p:txBody>
      </p:sp>
      <p:sp>
        <p:nvSpPr>
          <p:cNvPr id="12" name="Round Same Side Corner Rectangle 11"/>
          <p:cNvSpPr/>
          <p:nvPr/>
        </p:nvSpPr>
        <p:spPr bwMode="auto">
          <a:xfrm flipH="1">
            <a:off x="6447069" y="3535217"/>
            <a:ext cx="783513" cy="2382561"/>
          </a:xfrm>
          <a:prstGeom prst="round2SameRect">
            <a:avLst>
              <a:gd name="adj1" fmla="val 50000"/>
              <a:gd name="adj2" fmla="val 0"/>
            </a:avLst>
          </a:prstGeom>
          <a:solidFill>
            <a:srgbClr val="364153"/>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9" name="Oval 38"/>
          <p:cNvSpPr>
            <a:spLocks noChangeAspect="1"/>
          </p:cNvSpPr>
          <p:nvPr/>
        </p:nvSpPr>
        <p:spPr bwMode="auto">
          <a:xfrm rot="16200000">
            <a:off x="6466275" y="3563887"/>
            <a:ext cx="731520" cy="731520"/>
          </a:xfrm>
          <a:prstGeom prst="ellipse">
            <a:avLst/>
          </a:prstGeom>
          <a:solidFill>
            <a:srgbClr val="222A49"/>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28" name="Cube 127"/>
          <p:cNvSpPr/>
          <p:nvPr/>
        </p:nvSpPr>
        <p:spPr bwMode="auto">
          <a:xfrm>
            <a:off x="6268720" y="5917753"/>
            <a:ext cx="965200" cy="721807"/>
          </a:xfrm>
          <a:prstGeom prst="cube">
            <a:avLst/>
          </a:prstGeom>
          <a:solidFill>
            <a:srgbClr val="364153"/>
          </a:solidFill>
          <a:ln w="19050">
            <a:noFill/>
            <a:round/>
            <a:headEnd/>
            <a:tailEnd/>
          </a:ln>
        </p:spPr>
        <p:txBody>
          <a:bodyPr vert="horz" wrap="none" lIns="121920" tIns="60960" rIns="121920" bIns="60960" numCol="1" rtlCol="0" anchor="ctr" anchorCtr="1" compatLnSpc="1">
            <a:prstTxWarp prst="textNoShape">
              <a:avLst/>
            </a:prstTxWarp>
          </a:bodyPr>
          <a:lstStyle/>
          <a:p>
            <a:pPr algn="ctr"/>
            <a:r>
              <a:rPr lang="en-US" b="1" dirty="0">
                <a:solidFill>
                  <a:schemeClr val="bg1"/>
                </a:solidFill>
                <a:latin typeface="Lato"/>
              </a:rPr>
              <a:t>75%</a:t>
            </a:r>
          </a:p>
        </p:txBody>
      </p:sp>
      <p:sp>
        <p:nvSpPr>
          <p:cNvPr id="31" name="Round Same Side Corner Rectangle 30"/>
          <p:cNvSpPr/>
          <p:nvPr/>
        </p:nvSpPr>
        <p:spPr bwMode="auto">
          <a:xfrm>
            <a:off x="7757474" y="3332388"/>
            <a:ext cx="783513" cy="2588072"/>
          </a:xfrm>
          <a:prstGeom prst="round2SameRect">
            <a:avLst>
              <a:gd name="adj1" fmla="val 50000"/>
              <a:gd name="adj2" fmla="val 0"/>
            </a:avLst>
          </a:prstGeom>
          <a:solidFill>
            <a:srgbClr val="62768F"/>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0" name="Oval 39"/>
          <p:cNvSpPr>
            <a:spLocks noChangeAspect="1"/>
          </p:cNvSpPr>
          <p:nvPr/>
        </p:nvSpPr>
        <p:spPr bwMode="auto">
          <a:xfrm rot="5400000">
            <a:off x="7787049" y="3351463"/>
            <a:ext cx="731520" cy="731520"/>
          </a:xfrm>
          <a:prstGeom prst="ellipse">
            <a:avLst/>
          </a:prstGeom>
          <a:solidFill>
            <a:srgbClr val="222A49"/>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29" name="Cube 128"/>
          <p:cNvSpPr/>
          <p:nvPr/>
        </p:nvSpPr>
        <p:spPr bwMode="auto">
          <a:xfrm>
            <a:off x="7579360" y="5917753"/>
            <a:ext cx="965200" cy="721807"/>
          </a:xfrm>
          <a:prstGeom prst="cube">
            <a:avLst/>
          </a:prstGeom>
          <a:solidFill>
            <a:srgbClr val="62768F"/>
          </a:solidFill>
          <a:ln w="19050">
            <a:noFill/>
            <a:round/>
            <a:headEnd/>
            <a:tailEnd/>
          </a:ln>
        </p:spPr>
        <p:txBody>
          <a:bodyPr vert="horz" wrap="none" lIns="121920" tIns="60960" rIns="121920" bIns="60960" numCol="1" rtlCol="0" anchor="ctr" anchorCtr="1" compatLnSpc="1">
            <a:prstTxWarp prst="textNoShape">
              <a:avLst/>
            </a:prstTxWarp>
          </a:bodyPr>
          <a:lstStyle/>
          <a:p>
            <a:pPr algn="ctr"/>
            <a:r>
              <a:rPr lang="en-US" b="1" dirty="0">
                <a:solidFill>
                  <a:schemeClr val="bg1"/>
                </a:solidFill>
                <a:latin typeface="Lato"/>
              </a:rPr>
              <a:t>80%</a:t>
            </a:r>
          </a:p>
        </p:txBody>
      </p:sp>
      <p:cxnSp>
        <p:nvCxnSpPr>
          <p:cNvPr id="197" name="Shape 196"/>
          <p:cNvCxnSpPr/>
          <p:nvPr/>
        </p:nvCxnSpPr>
        <p:spPr>
          <a:xfrm rot="10800000">
            <a:off x="2222500" y="3666067"/>
            <a:ext cx="679392" cy="171483"/>
          </a:xfrm>
          <a:prstGeom prst="bentConnector3">
            <a:avLst>
              <a:gd name="adj1" fmla="val 151"/>
            </a:avLst>
          </a:prstGeom>
          <a:ln w="19050">
            <a:solidFill>
              <a:srgbClr val="EF3425"/>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03" name="Shape 196"/>
          <p:cNvCxnSpPr/>
          <p:nvPr/>
        </p:nvCxnSpPr>
        <p:spPr>
          <a:xfrm rot="16200000" flipV="1">
            <a:off x="3497533" y="2959149"/>
            <a:ext cx="1060492" cy="374595"/>
          </a:xfrm>
          <a:prstGeom prst="bentConnector3">
            <a:avLst>
              <a:gd name="adj1" fmla="val 100296"/>
            </a:avLst>
          </a:prstGeom>
          <a:ln w="19050">
            <a:solidFill>
              <a:srgbClr val="8397B1"/>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16" name="Shape 196"/>
          <p:cNvCxnSpPr/>
          <p:nvPr/>
        </p:nvCxnSpPr>
        <p:spPr>
          <a:xfrm flipV="1">
            <a:off x="9461229" y="3962400"/>
            <a:ext cx="558800" cy="171483"/>
          </a:xfrm>
          <a:prstGeom prst="bentConnector3">
            <a:avLst>
              <a:gd name="adj1" fmla="val 0"/>
            </a:avLst>
          </a:prstGeom>
          <a:ln w="19050">
            <a:solidFill>
              <a:srgbClr val="B5B5B5"/>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19" name="Shape 196"/>
          <p:cNvCxnSpPr/>
          <p:nvPr/>
        </p:nvCxnSpPr>
        <p:spPr>
          <a:xfrm rot="5400000" flipH="1" flipV="1">
            <a:off x="6285847" y="2545739"/>
            <a:ext cx="1517695" cy="414020"/>
          </a:xfrm>
          <a:prstGeom prst="bentConnector3">
            <a:avLst>
              <a:gd name="adj1" fmla="val 100208"/>
            </a:avLst>
          </a:prstGeom>
          <a:ln w="19050">
            <a:solidFill>
              <a:srgbClr val="364153"/>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22" name="Shape 196"/>
          <p:cNvCxnSpPr/>
          <p:nvPr/>
        </p:nvCxnSpPr>
        <p:spPr>
          <a:xfrm rot="5400000" flipH="1" flipV="1">
            <a:off x="8081437" y="2905147"/>
            <a:ext cx="488995" cy="317501"/>
          </a:xfrm>
          <a:prstGeom prst="bentConnector3">
            <a:avLst>
              <a:gd name="adj1" fmla="val 99346"/>
            </a:avLst>
          </a:prstGeom>
          <a:ln w="19050">
            <a:solidFill>
              <a:srgbClr val="62768F"/>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5400000" flipH="1" flipV="1">
            <a:off x="5319200" y="2577042"/>
            <a:ext cx="406400" cy="2117"/>
          </a:xfrm>
          <a:prstGeom prst="line">
            <a:avLst/>
          </a:prstGeom>
          <a:ln w="19050">
            <a:solidFill>
              <a:srgbClr val="44546B"/>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06" name="Freeform 517"/>
          <p:cNvSpPr>
            <a:spLocks noChangeAspect="1" noEditPoints="1"/>
          </p:cNvSpPr>
          <p:nvPr/>
        </p:nvSpPr>
        <p:spPr bwMode="auto">
          <a:xfrm>
            <a:off x="3901243" y="3933714"/>
            <a:ext cx="640080" cy="228854"/>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7" name="Freeform 525"/>
          <p:cNvSpPr>
            <a:spLocks noChangeAspect="1" noEditPoints="1"/>
          </p:cNvSpPr>
          <p:nvPr/>
        </p:nvSpPr>
        <p:spPr bwMode="auto">
          <a:xfrm>
            <a:off x="5202889" y="2998934"/>
            <a:ext cx="640080" cy="286514"/>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8" name="Freeform 543"/>
          <p:cNvSpPr>
            <a:spLocks noChangeAspect="1" noEditPoints="1"/>
          </p:cNvSpPr>
          <p:nvPr/>
        </p:nvSpPr>
        <p:spPr bwMode="auto">
          <a:xfrm>
            <a:off x="2627528" y="4071251"/>
            <a:ext cx="599546" cy="365760"/>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9" name="Freeform 578"/>
          <p:cNvSpPr>
            <a:spLocks noChangeAspect="1" noEditPoints="1"/>
          </p:cNvSpPr>
          <p:nvPr/>
        </p:nvSpPr>
        <p:spPr bwMode="auto">
          <a:xfrm>
            <a:off x="6568905" y="3795053"/>
            <a:ext cx="551285" cy="236749"/>
          </a:xfrm>
          <a:custGeom>
            <a:avLst/>
            <a:gdLst/>
            <a:ahLst/>
            <a:cxnLst>
              <a:cxn ang="0">
                <a:pos x="338" y="16"/>
              </a:cxn>
              <a:cxn ang="0">
                <a:pos x="285" y="0"/>
              </a:cxn>
              <a:cxn ang="0">
                <a:pos x="0" y="55"/>
              </a:cxn>
              <a:cxn ang="0">
                <a:pos x="25" y="141"/>
              </a:cxn>
              <a:cxn ang="0">
                <a:pos x="57" y="106"/>
              </a:cxn>
              <a:cxn ang="0">
                <a:pos x="89" y="141"/>
              </a:cxn>
              <a:cxn ang="0">
                <a:pos x="95" y="138"/>
              </a:cxn>
              <a:cxn ang="0">
                <a:pos x="159" y="138"/>
              </a:cxn>
              <a:cxn ang="0">
                <a:pos x="249" y="141"/>
              </a:cxn>
              <a:cxn ang="0">
                <a:pos x="281" y="106"/>
              </a:cxn>
              <a:cxn ang="0">
                <a:pos x="313" y="141"/>
              </a:cxn>
              <a:cxn ang="0">
                <a:pos x="361" y="116"/>
              </a:cxn>
              <a:cxn ang="0">
                <a:pos x="330" y="28"/>
              </a:cxn>
              <a:cxn ang="0">
                <a:pos x="361" y="46"/>
              </a:cxn>
              <a:cxn ang="0">
                <a:pos x="369" y="48"/>
              </a:cxn>
              <a:cxn ang="0">
                <a:pos x="235" y="64"/>
              </a:cxn>
              <a:cxn ang="0">
                <a:pos x="16" y="56"/>
              </a:cxn>
              <a:cxn ang="0">
                <a:pos x="27" y="16"/>
              </a:cxn>
              <a:cxn ang="0">
                <a:pos x="235" y="64"/>
              </a:cxn>
              <a:cxn ang="0">
                <a:pos x="346" y="120"/>
              </a:cxn>
              <a:cxn ang="0">
                <a:pos x="347" y="106"/>
              </a:cxn>
              <a:cxn ang="0">
                <a:pos x="345" y="92"/>
              </a:cxn>
              <a:cxn ang="0">
                <a:pos x="248" y="64"/>
              </a:cxn>
              <a:cxn ang="0">
                <a:pos x="247" y="16"/>
              </a:cxn>
              <a:cxn ang="0">
                <a:pos x="345" y="92"/>
              </a:cxn>
              <a:cxn ang="0">
                <a:pos x="36" y="138"/>
              </a:cxn>
              <a:cxn ang="0">
                <a:pos x="77" y="138"/>
              </a:cxn>
              <a:cxn ang="0">
                <a:pos x="57" y="151"/>
              </a:cxn>
              <a:cxn ang="0">
                <a:pos x="57" y="126"/>
              </a:cxn>
              <a:cxn ang="0">
                <a:pos x="57" y="151"/>
              </a:cxn>
              <a:cxn ang="0">
                <a:pos x="106" y="138"/>
              </a:cxn>
              <a:cxn ang="0">
                <a:pos x="148" y="138"/>
              </a:cxn>
              <a:cxn ang="0">
                <a:pos x="127" y="151"/>
              </a:cxn>
              <a:cxn ang="0">
                <a:pos x="127" y="126"/>
              </a:cxn>
              <a:cxn ang="0">
                <a:pos x="127" y="151"/>
              </a:cxn>
              <a:cxn ang="0">
                <a:pos x="260" y="138"/>
              </a:cxn>
              <a:cxn ang="0">
                <a:pos x="302" y="138"/>
              </a:cxn>
              <a:cxn ang="0">
                <a:pos x="281" y="151"/>
              </a:cxn>
              <a:cxn ang="0">
                <a:pos x="281" y="126"/>
              </a:cxn>
              <a:cxn ang="0">
                <a:pos x="281" y="151"/>
              </a:cxn>
            </a:cxnLst>
            <a:rect l="0" t="0" r="r" b="b"/>
            <a:pathLst>
              <a:path w="373" h="159">
                <a:moveTo>
                  <a:pt x="371" y="40"/>
                </a:moveTo>
                <a:cubicBezTo>
                  <a:pt x="363" y="28"/>
                  <a:pt x="354" y="16"/>
                  <a:pt x="338" y="16"/>
                </a:cubicBezTo>
                <a:cubicBezTo>
                  <a:pt x="319" y="16"/>
                  <a:pt x="319" y="16"/>
                  <a:pt x="319" y="16"/>
                </a:cubicBezTo>
                <a:cubicBezTo>
                  <a:pt x="307" y="6"/>
                  <a:pt x="295" y="0"/>
                  <a:pt x="285" y="0"/>
                </a:cubicBezTo>
                <a:cubicBezTo>
                  <a:pt x="25" y="0"/>
                  <a:pt x="25" y="0"/>
                  <a:pt x="25" y="0"/>
                </a:cubicBezTo>
                <a:cubicBezTo>
                  <a:pt x="9" y="0"/>
                  <a:pt x="6" y="30"/>
                  <a:pt x="0" y="55"/>
                </a:cubicBezTo>
                <a:cubicBezTo>
                  <a:pt x="0" y="116"/>
                  <a:pt x="0" y="116"/>
                  <a:pt x="0" y="116"/>
                </a:cubicBezTo>
                <a:cubicBezTo>
                  <a:pt x="0" y="130"/>
                  <a:pt x="11" y="140"/>
                  <a:pt x="25" y="141"/>
                </a:cubicBezTo>
                <a:cubicBezTo>
                  <a:pt x="24" y="140"/>
                  <a:pt x="24" y="139"/>
                  <a:pt x="24" y="138"/>
                </a:cubicBezTo>
                <a:cubicBezTo>
                  <a:pt x="24" y="121"/>
                  <a:pt x="39" y="106"/>
                  <a:pt x="57" y="106"/>
                </a:cubicBezTo>
                <a:cubicBezTo>
                  <a:pt x="74" y="106"/>
                  <a:pt x="89" y="121"/>
                  <a:pt x="89" y="138"/>
                </a:cubicBezTo>
                <a:cubicBezTo>
                  <a:pt x="89" y="139"/>
                  <a:pt x="89" y="140"/>
                  <a:pt x="89" y="141"/>
                </a:cubicBezTo>
                <a:cubicBezTo>
                  <a:pt x="95" y="141"/>
                  <a:pt x="95" y="141"/>
                  <a:pt x="95" y="141"/>
                </a:cubicBezTo>
                <a:cubicBezTo>
                  <a:pt x="95" y="140"/>
                  <a:pt x="95" y="139"/>
                  <a:pt x="95" y="138"/>
                </a:cubicBezTo>
                <a:cubicBezTo>
                  <a:pt x="95" y="121"/>
                  <a:pt x="109" y="106"/>
                  <a:pt x="127" y="106"/>
                </a:cubicBezTo>
                <a:cubicBezTo>
                  <a:pt x="145" y="106"/>
                  <a:pt x="159" y="121"/>
                  <a:pt x="159" y="138"/>
                </a:cubicBezTo>
                <a:cubicBezTo>
                  <a:pt x="159" y="139"/>
                  <a:pt x="159" y="140"/>
                  <a:pt x="159" y="141"/>
                </a:cubicBezTo>
                <a:cubicBezTo>
                  <a:pt x="249" y="141"/>
                  <a:pt x="249" y="141"/>
                  <a:pt x="249" y="141"/>
                </a:cubicBezTo>
                <a:cubicBezTo>
                  <a:pt x="249" y="140"/>
                  <a:pt x="249" y="139"/>
                  <a:pt x="249" y="138"/>
                </a:cubicBezTo>
                <a:cubicBezTo>
                  <a:pt x="249" y="121"/>
                  <a:pt x="263" y="106"/>
                  <a:pt x="281" y="106"/>
                </a:cubicBezTo>
                <a:cubicBezTo>
                  <a:pt x="299" y="106"/>
                  <a:pt x="313" y="121"/>
                  <a:pt x="313" y="138"/>
                </a:cubicBezTo>
                <a:cubicBezTo>
                  <a:pt x="313" y="139"/>
                  <a:pt x="313" y="140"/>
                  <a:pt x="313" y="141"/>
                </a:cubicBezTo>
                <a:cubicBezTo>
                  <a:pt x="336" y="141"/>
                  <a:pt x="336" y="141"/>
                  <a:pt x="336" y="141"/>
                </a:cubicBezTo>
                <a:cubicBezTo>
                  <a:pt x="350" y="141"/>
                  <a:pt x="361" y="130"/>
                  <a:pt x="361" y="116"/>
                </a:cubicBezTo>
                <a:cubicBezTo>
                  <a:pt x="361" y="90"/>
                  <a:pt x="361" y="90"/>
                  <a:pt x="361" y="90"/>
                </a:cubicBezTo>
                <a:cubicBezTo>
                  <a:pt x="356" y="66"/>
                  <a:pt x="344" y="44"/>
                  <a:pt x="330" y="28"/>
                </a:cubicBezTo>
                <a:cubicBezTo>
                  <a:pt x="338" y="28"/>
                  <a:pt x="338" y="28"/>
                  <a:pt x="338" y="28"/>
                </a:cubicBezTo>
                <a:cubicBezTo>
                  <a:pt x="347" y="28"/>
                  <a:pt x="353" y="34"/>
                  <a:pt x="361" y="46"/>
                </a:cubicBezTo>
                <a:cubicBezTo>
                  <a:pt x="362" y="48"/>
                  <a:pt x="364" y="49"/>
                  <a:pt x="366" y="49"/>
                </a:cubicBezTo>
                <a:cubicBezTo>
                  <a:pt x="367" y="49"/>
                  <a:pt x="368" y="49"/>
                  <a:pt x="369" y="48"/>
                </a:cubicBezTo>
                <a:cubicBezTo>
                  <a:pt x="372" y="46"/>
                  <a:pt x="373" y="43"/>
                  <a:pt x="371" y="40"/>
                </a:cubicBezTo>
                <a:close/>
                <a:moveTo>
                  <a:pt x="235" y="64"/>
                </a:moveTo>
                <a:cubicBezTo>
                  <a:pt x="16" y="64"/>
                  <a:pt x="16" y="64"/>
                  <a:pt x="16" y="64"/>
                </a:cubicBezTo>
                <a:cubicBezTo>
                  <a:pt x="16" y="56"/>
                  <a:pt x="16" y="56"/>
                  <a:pt x="16" y="56"/>
                </a:cubicBezTo>
                <a:cubicBezTo>
                  <a:pt x="17" y="53"/>
                  <a:pt x="18" y="49"/>
                  <a:pt x="18" y="45"/>
                </a:cubicBezTo>
                <a:cubicBezTo>
                  <a:pt x="20" y="36"/>
                  <a:pt x="23" y="20"/>
                  <a:pt x="27" y="16"/>
                </a:cubicBezTo>
                <a:cubicBezTo>
                  <a:pt x="235" y="16"/>
                  <a:pt x="235" y="16"/>
                  <a:pt x="235" y="16"/>
                </a:cubicBezTo>
                <a:lnTo>
                  <a:pt x="235" y="64"/>
                </a:lnTo>
                <a:close/>
                <a:moveTo>
                  <a:pt x="347" y="116"/>
                </a:moveTo>
                <a:cubicBezTo>
                  <a:pt x="347" y="118"/>
                  <a:pt x="346" y="119"/>
                  <a:pt x="346" y="120"/>
                </a:cubicBezTo>
                <a:cubicBezTo>
                  <a:pt x="337" y="120"/>
                  <a:pt x="329" y="120"/>
                  <a:pt x="329" y="116"/>
                </a:cubicBezTo>
                <a:cubicBezTo>
                  <a:pt x="329" y="112"/>
                  <a:pt x="336" y="107"/>
                  <a:pt x="347" y="106"/>
                </a:cubicBezTo>
                <a:lnTo>
                  <a:pt x="347" y="116"/>
                </a:lnTo>
                <a:close/>
                <a:moveTo>
                  <a:pt x="345" y="92"/>
                </a:moveTo>
                <a:cubicBezTo>
                  <a:pt x="345" y="95"/>
                  <a:pt x="345" y="95"/>
                  <a:pt x="345" y="95"/>
                </a:cubicBezTo>
                <a:cubicBezTo>
                  <a:pt x="316" y="87"/>
                  <a:pt x="280" y="64"/>
                  <a:pt x="248" y="64"/>
                </a:cubicBezTo>
                <a:cubicBezTo>
                  <a:pt x="247" y="64"/>
                  <a:pt x="247" y="64"/>
                  <a:pt x="247" y="64"/>
                </a:cubicBezTo>
                <a:cubicBezTo>
                  <a:pt x="247" y="16"/>
                  <a:pt x="247" y="16"/>
                  <a:pt x="247" y="16"/>
                </a:cubicBezTo>
                <a:cubicBezTo>
                  <a:pt x="285" y="16"/>
                  <a:pt x="285" y="16"/>
                  <a:pt x="285" y="16"/>
                </a:cubicBezTo>
                <a:cubicBezTo>
                  <a:pt x="303" y="16"/>
                  <a:pt x="336" y="47"/>
                  <a:pt x="345" y="92"/>
                </a:cubicBezTo>
                <a:close/>
                <a:moveTo>
                  <a:pt x="57" y="118"/>
                </a:moveTo>
                <a:cubicBezTo>
                  <a:pt x="45" y="118"/>
                  <a:pt x="36" y="127"/>
                  <a:pt x="36" y="138"/>
                </a:cubicBezTo>
                <a:cubicBezTo>
                  <a:pt x="36" y="150"/>
                  <a:pt x="45" y="159"/>
                  <a:pt x="57" y="159"/>
                </a:cubicBezTo>
                <a:cubicBezTo>
                  <a:pt x="68" y="159"/>
                  <a:pt x="77" y="150"/>
                  <a:pt x="77" y="138"/>
                </a:cubicBezTo>
                <a:cubicBezTo>
                  <a:pt x="77" y="127"/>
                  <a:pt x="68" y="118"/>
                  <a:pt x="57" y="118"/>
                </a:cubicBezTo>
                <a:close/>
                <a:moveTo>
                  <a:pt x="57" y="151"/>
                </a:moveTo>
                <a:cubicBezTo>
                  <a:pt x="50" y="151"/>
                  <a:pt x="45" y="145"/>
                  <a:pt x="45" y="138"/>
                </a:cubicBezTo>
                <a:cubicBezTo>
                  <a:pt x="45" y="132"/>
                  <a:pt x="50" y="126"/>
                  <a:pt x="57" y="126"/>
                </a:cubicBezTo>
                <a:cubicBezTo>
                  <a:pt x="63" y="126"/>
                  <a:pt x="69" y="132"/>
                  <a:pt x="69" y="138"/>
                </a:cubicBezTo>
                <a:cubicBezTo>
                  <a:pt x="69" y="145"/>
                  <a:pt x="63" y="151"/>
                  <a:pt x="57" y="151"/>
                </a:cubicBezTo>
                <a:close/>
                <a:moveTo>
                  <a:pt x="127" y="118"/>
                </a:moveTo>
                <a:cubicBezTo>
                  <a:pt x="116" y="118"/>
                  <a:pt x="106" y="127"/>
                  <a:pt x="106" y="138"/>
                </a:cubicBezTo>
                <a:cubicBezTo>
                  <a:pt x="106" y="150"/>
                  <a:pt x="116" y="159"/>
                  <a:pt x="127" y="159"/>
                </a:cubicBezTo>
                <a:cubicBezTo>
                  <a:pt x="139" y="159"/>
                  <a:pt x="148" y="150"/>
                  <a:pt x="148" y="138"/>
                </a:cubicBezTo>
                <a:cubicBezTo>
                  <a:pt x="148" y="127"/>
                  <a:pt x="139" y="118"/>
                  <a:pt x="127" y="118"/>
                </a:cubicBezTo>
                <a:close/>
                <a:moveTo>
                  <a:pt x="127" y="151"/>
                </a:moveTo>
                <a:cubicBezTo>
                  <a:pt x="120" y="151"/>
                  <a:pt x="115" y="145"/>
                  <a:pt x="115" y="138"/>
                </a:cubicBezTo>
                <a:cubicBezTo>
                  <a:pt x="115" y="132"/>
                  <a:pt x="120" y="126"/>
                  <a:pt x="127" y="126"/>
                </a:cubicBezTo>
                <a:cubicBezTo>
                  <a:pt x="134" y="126"/>
                  <a:pt x="139" y="132"/>
                  <a:pt x="139" y="138"/>
                </a:cubicBezTo>
                <a:cubicBezTo>
                  <a:pt x="139" y="145"/>
                  <a:pt x="134" y="151"/>
                  <a:pt x="127" y="151"/>
                </a:cubicBezTo>
                <a:close/>
                <a:moveTo>
                  <a:pt x="281" y="118"/>
                </a:moveTo>
                <a:cubicBezTo>
                  <a:pt x="269" y="118"/>
                  <a:pt x="260" y="127"/>
                  <a:pt x="260" y="138"/>
                </a:cubicBezTo>
                <a:cubicBezTo>
                  <a:pt x="260" y="150"/>
                  <a:pt x="269" y="159"/>
                  <a:pt x="281" y="159"/>
                </a:cubicBezTo>
                <a:cubicBezTo>
                  <a:pt x="292" y="159"/>
                  <a:pt x="302" y="150"/>
                  <a:pt x="302" y="138"/>
                </a:cubicBezTo>
                <a:cubicBezTo>
                  <a:pt x="302" y="127"/>
                  <a:pt x="292" y="118"/>
                  <a:pt x="281" y="118"/>
                </a:cubicBezTo>
                <a:close/>
                <a:moveTo>
                  <a:pt x="281" y="151"/>
                </a:moveTo>
                <a:cubicBezTo>
                  <a:pt x="274" y="151"/>
                  <a:pt x="269" y="145"/>
                  <a:pt x="269" y="138"/>
                </a:cubicBezTo>
                <a:cubicBezTo>
                  <a:pt x="269" y="132"/>
                  <a:pt x="274" y="126"/>
                  <a:pt x="281" y="126"/>
                </a:cubicBezTo>
                <a:cubicBezTo>
                  <a:pt x="288" y="126"/>
                  <a:pt x="293" y="132"/>
                  <a:pt x="293" y="138"/>
                </a:cubicBezTo>
                <a:cubicBezTo>
                  <a:pt x="293" y="145"/>
                  <a:pt x="288" y="151"/>
                  <a:pt x="281" y="151"/>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0" name="Freeform 559"/>
          <p:cNvSpPr>
            <a:spLocks noChangeAspect="1" noEditPoints="1"/>
          </p:cNvSpPr>
          <p:nvPr/>
        </p:nvSpPr>
        <p:spPr bwMode="auto">
          <a:xfrm>
            <a:off x="7880633" y="3567235"/>
            <a:ext cx="548640" cy="249679"/>
          </a:xfrm>
          <a:custGeom>
            <a:avLst/>
            <a:gdLst/>
            <a:ahLst/>
            <a:cxnLst>
              <a:cxn ang="0">
                <a:pos x="30" y="132"/>
              </a:cxn>
              <a:cxn ang="0">
                <a:pos x="29" y="150"/>
              </a:cxn>
              <a:cxn ang="0">
                <a:pos x="1" y="135"/>
              </a:cxn>
              <a:cxn ang="0">
                <a:pos x="98" y="143"/>
              </a:cxn>
              <a:cxn ang="0">
                <a:pos x="38" y="143"/>
              </a:cxn>
              <a:cxn ang="0">
                <a:pos x="98" y="143"/>
              </a:cxn>
              <a:cxn ang="0">
                <a:pos x="68" y="127"/>
              </a:cxn>
              <a:cxn ang="0">
                <a:pos x="68" y="159"/>
              </a:cxn>
              <a:cxn ang="0">
                <a:pos x="334" y="143"/>
              </a:cxn>
              <a:cxn ang="0">
                <a:pos x="361" y="154"/>
              </a:cxn>
              <a:cxn ang="0">
                <a:pos x="332" y="132"/>
              </a:cxn>
              <a:cxn ang="0">
                <a:pos x="108" y="143"/>
              </a:cxn>
              <a:cxn ang="0">
                <a:pos x="255" y="158"/>
              </a:cxn>
              <a:cxn ang="0">
                <a:pos x="256" y="132"/>
              </a:cxn>
              <a:cxn ang="0">
                <a:pos x="108" y="143"/>
              </a:cxn>
              <a:cxn ang="0">
                <a:pos x="294" y="173"/>
              </a:cxn>
              <a:cxn ang="0">
                <a:pos x="294" y="113"/>
              </a:cxn>
              <a:cxn ang="0">
                <a:pos x="310" y="143"/>
              </a:cxn>
              <a:cxn ang="0">
                <a:pos x="278" y="143"/>
              </a:cxn>
              <a:cxn ang="0">
                <a:pos x="310" y="143"/>
              </a:cxn>
              <a:cxn ang="0">
                <a:pos x="326" y="120"/>
              </a:cxn>
              <a:cxn ang="0">
                <a:pos x="261" y="120"/>
              </a:cxn>
              <a:cxn ang="0">
                <a:pos x="176" y="75"/>
              </a:cxn>
              <a:cxn ang="0">
                <a:pos x="266" y="68"/>
              </a:cxn>
              <a:cxn ang="0">
                <a:pos x="165" y="120"/>
              </a:cxn>
              <a:cxn ang="0">
                <a:pos x="84" y="107"/>
              </a:cxn>
              <a:cxn ang="0">
                <a:pos x="78" y="75"/>
              </a:cxn>
              <a:cxn ang="0">
                <a:pos x="150" y="34"/>
              </a:cxn>
              <a:cxn ang="0">
                <a:pos x="67" y="74"/>
              </a:cxn>
              <a:cxn ang="0">
                <a:pos x="68" y="103"/>
              </a:cxn>
              <a:cxn ang="0">
                <a:pos x="34" y="120"/>
              </a:cxn>
              <a:cxn ang="0">
                <a:pos x="0" y="114"/>
              </a:cxn>
              <a:cxn ang="0">
                <a:pos x="20" y="71"/>
              </a:cxn>
              <a:cxn ang="0">
                <a:pos x="32" y="57"/>
              </a:cxn>
              <a:cxn ang="0">
                <a:pos x="133" y="21"/>
              </a:cxn>
              <a:cxn ang="0">
                <a:pos x="165" y="0"/>
              </a:cxn>
              <a:cxn ang="0">
                <a:pos x="287" y="63"/>
              </a:cxn>
              <a:cxn ang="0">
                <a:pos x="380" y="117"/>
              </a:cxn>
              <a:cxn ang="0">
                <a:pos x="29" y="78"/>
              </a:cxn>
              <a:cxn ang="0">
                <a:pos x="13" y="103"/>
              </a:cxn>
              <a:cxn ang="0">
                <a:pos x="29" y="78"/>
              </a:cxn>
              <a:cxn ang="0">
                <a:pos x="183" y="97"/>
              </a:cxn>
              <a:cxn ang="0">
                <a:pos x="197" y="111"/>
              </a:cxn>
              <a:cxn ang="0">
                <a:pos x="211" y="84"/>
              </a:cxn>
              <a:cxn ang="0">
                <a:pos x="197" y="97"/>
              </a:cxn>
              <a:cxn ang="0">
                <a:pos x="211" y="84"/>
              </a:cxn>
              <a:cxn ang="0">
                <a:pos x="211" y="97"/>
              </a:cxn>
              <a:cxn ang="0">
                <a:pos x="225" y="111"/>
              </a:cxn>
              <a:cxn ang="0">
                <a:pos x="239" y="84"/>
              </a:cxn>
              <a:cxn ang="0">
                <a:pos x="225" y="97"/>
              </a:cxn>
              <a:cxn ang="0">
                <a:pos x="239" y="84"/>
              </a:cxn>
              <a:cxn ang="0">
                <a:pos x="239" y="97"/>
              </a:cxn>
              <a:cxn ang="0">
                <a:pos x="253" y="111"/>
              </a:cxn>
              <a:cxn ang="0">
                <a:pos x="367" y="104"/>
              </a:cxn>
              <a:cxn ang="0">
                <a:pos x="308" y="85"/>
              </a:cxn>
              <a:cxn ang="0">
                <a:pos x="353" y="104"/>
              </a:cxn>
            </a:cxnLst>
            <a:rect l="0" t="0" r="r" b="b"/>
            <a:pathLst>
              <a:path w="380" h="173">
                <a:moveTo>
                  <a:pt x="1" y="132"/>
                </a:moveTo>
                <a:cubicBezTo>
                  <a:pt x="30" y="132"/>
                  <a:pt x="30" y="132"/>
                  <a:pt x="30" y="132"/>
                </a:cubicBezTo>
                <a:cubicBezTo>
                  <a:pt x="29" y="135"/>
                  <a:pt x="29" y="139"/>
                  <a:pt x="29" y="143"/>
                </a:cubicBezTo>
                <a:cubicBezTo>
                  <a:pt x="29" y="150"/>
                  <a:pt x="29" y="150"/>
                  <a:pt x="29" y="150"/>
                </a:cubicBezTo>
                <a:cubicBezTo>
                  <a:pt x="20" y="147"/>
                  <a:pt x="11" y="144"/>
                  <a:pt x="9" y="144"/>
                </a:cubicBezTo>
                <a:cubicBezTo>
                  <a:pt x="6" y="142"/>
                  <a:pt x="2" y="140"/>
                  <a:pt x="1" y="135"/>
                </a:cubicBezTo>
                <a:lnTo>
                  <a:pt x="1" y="132"/>
                </a:lnTo>
                <a:close/>
                <a:moveTo>
                  <a:pt x="98" y="143"/>
                </a:moveTo>
                <a:cubicBezTo>
                  <a:pt x="98" y="160"/>
                  <a:pt x="85" y="173"/>
                  <a:pt x="68" y="173"/>
                </a:cubicBezTo>
                <a:cubicBezTo>
                  <a:pt x="52" y="173"/>
                  <a:pt x="38" y="160"/>
                  <a:pt x="38" y="143"/>
                </a:cubicBezTo>
                <a:cubicBezTo>
                  <a:pt x="38" y="126"/>
                  <a:pt x="52" y="113"/>
                  <a:pt x="68" y="113"/>
                </a:cubicBezTo>
                <a:cubicBezTo>
                  <a:pt x="85" y="113"/>
                  <a:pt x="98" y="126"/>
                  <a:pt x="98" y="143"/>
                </a:cubicBezTo>
                <a:close/>
                <a:moveTo>
                  <a:pt x="84" y="143"/>
                </a:moveTo>
                <a:cubicBezTo>
                  <a:pt x="84" y="134"/>
                  <a:pt x="77" y="127"/>
                  <a:pt x="68" y="127"/>
                </a:cubicBezTo>
                <a:cubicBezTo>
                  <a:pt x="59" y="127"/>
                  <a:pt x="52" y="134"/>
                  <a:pt x="52" y="143"/>
                </a:cubicBezTo>
                <a:cubicBezTo>
                  <a:pt x="52" y="152"/>
                  <a:pt x="59" y="159"/>
                  <a:pt x="68" y="159"/>
                </a:cubicBezTo>
                <a:cubicBezTo>
                  <a:pt x="77" y="159"/>
                  <a:pt x="84" y="152"/>
                  <a:pt x="84" y="143"/>
                </a:cubicBezTo>
                <a:close/>
                <a:moveTo>
                  <a:pt x="334" y="143"/>
                </a:moveTo>
                <a:cubicBezTo>
                  <a:pt x="334" y="158"/>
                  <a:pt x="334" y="158"/>
                  <a:pt x="334" y="158"/>
                </a:cubicBezTo>
                <a:cubicBezTo>
                  <a:pt x="337" y="158"/>
                  <a:pt x="346" y="157"/>
                  <a:pt x="361" y="154"/>
                </a:cubicBezTo>
                <a:cubicBezTo>
                  <a:pt x="371" y="153"/>
                  <a:pt x="374" y="144"/>
                  <a:pt x="379" y="132"/>
                </a:cubicBezTo>
                <a:cubicBezTo>
                  <a:pt x="332" y="132"/>
                  <a:pt x="332" y="132"/>
                  <a:pt x="332" y="132"/>
                </a:cubicBezTo>
                <a:cubicBezTo>
                  <a:pt x="333" y="135"/>
                  <a:pt x="334" y="139"/>
                  <a:pt x="334" y="143"/>
                </a:cubicBezTo>
                <a:close/>
                <a:moveTo>
                  <a:pt x="108" y="143"/>
                </a:moveTo>
                <a:cubicBezTo>
                  <a:pt x="108" y="158"/>
                  <a:pt x="108" y="158"/>
                  <a:pt x="108" y="158"/>
                </a:cubicBezTo>
                <a:cubicBezTo>
                  <a:pt x="255" y="158"/>
                  <a:pt x="255" y="158"/>
                  <a:pt x="255" y="158"/>
                </a:cubicBezTo>
                <a:cubicBezTo>
                  <a:pt x="255" y="143"/>
                  <a:pt x="255" y="143"/>
                  <a:pt x="255" y="143"/>
                </a:cubicBezTo>
                <a:cubicBezTo>
                  <a:pt x="255" y="139"/>
                  <a:pt x="255" y="135"/>
                  <a:pt x="256" y="132"/>
                </a:cubicBezTo>
                <a:cubicBezTo>
                  <a:pt x="106" y="132"/>
                  <a:pt x="106" y="132"/>
                  <a:pt x="106" y="132"/>
                </a:cubicBezTo>
                <a:cubicBezTo>
                  <a:pt x="107" y="135"/>
                  <a:pt x="108" y="139"/>
                  <a:pt x="108" y="143"/>
                </a:cubicBezTo>
                <a:close/>
                <a:moveTo>
                  <a:pt x="324" y="143"/>
                </a:moveTo>
                <a:cubicBezTo>
                  <a:pt x="324" y="160"/>
                  <a:pt x="311" y="173"/>
                  <a:pt x="294" y="173"/>
                </a:cubicBezTo>
                <a:cubicBezTo>
                  <a:pt x="278" y="173"/>
                  <a:pt x="264" y="160"/>
                  <a:pt x="264" y="143"/>
                </a:cubicBezTo>
                <a:cubicBezTo>
                  <a:pt x="264" y="126"/>
                  <a:pt x="278" y="113"/>
                  <a:pt x="294" y="113"/>
                </a:cubicBezTo>
                <a:cubicBezTo>
                  <a:pt x="311" y="113"/>
                  <a:pt x="324" y="126"/>
                  <a:pt x="324" y="143"/>
                </a:cubicBezTo>
                <a:close/>
                <a:moveTo>
                  <a:pt x="310" y="143"/>
                </a:moveTo>
                <a:cubicBezTo>
                  <a:pt x="310" y="134"/>
                  <a:pt x="303" y="127"/>
                  <a:pt x="294" y="127"/>
                </a:cubicBezTo>
                <a:cubicBezTo>
                  <a:pt x="285" y="127"/>
                  <a:pt x="278" y="134"/>
                  <a:pt x="278" y="143"/>
                </a:cubicBezTo>
                <a:cubicBezTo>
                  <a:pt x="278" y="152"/>
                  <a:pt x="285" y="159"/>
                  <a:pt x="294" y="159"/>
                </a:cubicBezTo>
                <a:cubicBezTo>
                  <a:pt x="303" y="159"/>
                  <a:pt x="310" y="152"/>
                  <a:pt x="310" y="143"/>
                </a:cubicBezTo>
                <a:close/>
                <a:moveTo>
                  <a:pt x="380" y="120"/>
                </a:moveTo>
                <a:cubicBezTo>
                  <a:pt x="326" y="120"/>
                  <a:pt x="326" y="120"/>
                  <a:pt x="326" y="120"/>
                </a:cubicBezTo>
                <a:cubicBezTo>
                  <a:pt x="319" y="110"/>
                  <a:pt x="307" y="103"/>
                  <a:pt x="293" y="103"/>
                </a:cubicBezTo>
                <a:cubicBezTo>
                  <a:pt x="280" y="103"/>
                  <a:pt x="268" y="110"/>
                  <a:pt x="261" y="120"/>
                </a:cubicBezTo>
                <a:cubicBezTo>
                  <a:pt x="176" y="120"/>
                  <a:pt x="176" y="120"/>
                  <a:pt x="176" y="120"/>
                </a:cubicBezTo>
                <a:cubicBezTo>
                  <a:pt x="176" y="75"/>
                  <a:pt x="176" y="75"/>
                  <a:pt x="176" y="75"/>
                </a:cubicBezTo>
                <a:cubicBezTo>
                  <a:pt x="257" y="75"/>
                  <a:pt x="257" y="75"/>
                  <a:pt x="257" y="75"/>
                </a:cubicBezTo>
                <a:cubicBezTo>
                  <a:pt x="266" y="75"/>
                  <a:pt x="266" y="71"/>
                  <a:pt x="266" y="68"/>
                </a:cubicBezTo>
                <a:cubicBezTo>
                  <a:pt x="231" y="49"/>
                  <a:pt x="200" y="35"/>
                  <a:pt x="165" y="34"/>
                </a:cubicBezTo>
                <a:cubicBezTo>
                  <a:pt x="165" y="120"/>
                  <a:pt x="165" y="120"/>
                  <a:pt x="165" y="120"/>
                </a:cubicBezTo>
                <a:cubicBezTo>
                  <a:pt x="100" y="120"/>
                  <a:pt x="100" y="120"/>
                  <a:pt x="100" y="120"/>
                </a:cubicBezTo>
                <a:cubicBezTo>
                  <a:pt x="96" y="115"/>
                  <a:pt x="91" y="110"/>
                  <a:pt x="84" y="107"/>
                </a:cubicBezTo>
                <a:cubicBezTo>
                  <a:pt x="80" y="103"/>
                  <a:pt x="78" y="98"/>
                  <a:pt x="78" y="89"/>
                </a:cubicBezTo>
                <a:cubicBezTo>
                  <a:pt x="78" y="75"/>
                  <a:pt x="78" y="75"/>
                  <a:pt x="78" y="75"/>
                </a:cubicBezTo>
                <a:cubicBezTo>
                  <a:pt x="150" y="75"/>
                  <a:pt x="150" y="75"/>
                  <a:pt x="150" y="75"/>
                </a:cubicBezTo>
                <a:cubicBezTo>
                  <a:pt x="150" y="34"/>
                  <a:pt x="150" y="34"/>
                  <a:pt x="150" y="34"/>
                </a:cubicBezTo>
                <a:cubicBezTo>
                  <a:pt x="102" y="36"/>
                  <a:pt x="76" y="50"/>
                  <a:pt x="54" y="62"/>
                </a:cubicBezTo>
                <a:cubicBezTo>
                  <a:pt x="67" y="74"/>
                  <a:pt x="67" y="74"/>
                  <a:pt x="67" y="74"/>
                </a:cubicBezTo>
                <a:cubicBezTo>
                  <a:pt x="67" y="89"/>
                  <a:pt x="67" y="89"/>
                  <a:pt x="67" y="89"/>
                </a:cubicBezTo>
                <a:cubicBezTo>
                  <a:pt x="67" y="94"/>
                  <a:pt x="67" y="99"/>
                  <a:pt x="68" y="103"/>
                </a:cubicBezTo>
                <a:cubicBezTo>
                  <a:pt x="68" y="103"/>
                  <a:pt x="68" y="103"/>
                  <a:pt x="67" y="103"/>
                </a:cubicBezTo>
                <a:cubicBezTo>
                  <a:pt x="54" y="103"/>
                  <a:pt x="42" y="110"/>
                  <a:pt x="34" y="120"/>
                </a:cubicBezTo>
                <a:cubicBezTo>
                  <a:pt x="0" y="120"/>
                  <a:pt x="0" y="120"/>
                  <a:pt x="0" y="120"/>
                </a:cubicBezTo>
                <a:cubicBezTo>
                  <a:pt x="0" y="114"/>
                  <a:pt x="0" y="114"/>
                  <a:pt x="0" y="114"/>
                </a:cubicBezTo>
                <a:cubicBezTo>
                  <a:pt x="0" y="109"/>
                  <a:pt x="2" y="104"/>
                  <a:pt x="7" y="102"/>
                </a:cubicBezTo>
                <a:cubicBezTo>
                  <a:pt x="8" y="90"/>
                  <a:pt x="12" y="79"/>
                  <a:pt x="20" y="71"/>
                </a:cubicBezTo>
                <a:cubicBezTo>
                  <a:pt x="16" y="64"/>
                  <a:pt x="19" y="57"/>
                  <a:pt x="29" y="57"/>
                </a:cubicBezTo>
                <a:cubicBezTo>
                  <a:pt x="32" y="57"/>
                  <a:pt x="32" y="57"/>
                  <a:pt x="32" y="57"/>
                </a:cubicBezTo>
                <a:cubicBezTo>
                  <a:pt x="32" y="57"/>
                  <a:pt x="39" y="53"/>
                  <a:pt x="43" y="51"/>
                </a:cubicBezTo>
                <a:cubicBezTo>
                  <a:pt x="62" y="40"/>
                  <a:pt x="89" y="25"/>
                  <a:pt x="133" y="21"/>
                </a:cubicBezTo>
                <a:cubicBezTo>
                  <a:pt x="155" y="0"/>
                  <a:pt x="155" y="0"/>
                  <a:pt x="155" y="0"/>
                </a:cubicBezTo>
                <a:cubicBezTo>
                  <a:pt x="165" y="0"/>
                  <a:pt x="165" y="0"/>
                  <a:pt x="165" y="0"/>
                </a:cubicBezTo>
                <a:cubicBezTo>
                  <a:pt x="165" y="19"/>
                  <a:pt x="165" y="19"/>
                  <a:pt x="165" y="19"/>
                </a:cubicBezTo>
                <a:cubicBezTo>
                  <a:pt x="208" y="20"/>
                  <a:pt x="245" y="40"/>
                  <a:pt x="287" y="63"/>
                </a:cubicBezTo>
                <a:cubicBezTo>
                  <a:pt x="339" y="75"/>
                  <a:pt x="361" y="91"/>
                  <a:pt x="372" y="99"/>
                </a:cubicBezTo>
                <a:cubicBezTo>
                  <a:pt x="380" y="105"/>
                  <a:pt x="380" y="113"/>
                  <a:pt x="380" y="117"/>
                </a:cubicBezTo>
                <a:lnTo>
                  <a:pt x="380" y="120"/>
                </a:lnTo>
                <a:close/>
                <a:moveTo>
                  <a:pt x="29" y="78"/>
                </a:moveTo>
                <a:cubicBezTo>
                  <a:pt x="24" y="75"/>
                  <a:pt x="24" y="75"/>
                  <a:pt x="24" y="75"/>
                </a:cubicBezTo>
                <a:cubicBezTo>
                  <a:pt x="17" y="81"/>
                  <a:pt x="13" y="92"/>
                  <a:pt x="13" y="103"/>
                </a:cubicBezTo>
                <a:cubicBezTo>
                  <a:pt x="19" y="103"/>
                  <a:pt x="19" y="103"/>
                  <a:pt x="19" y="103"/>
                </a:cubicBezTo>
                <a:lnTo>
                  <a:pt x="29" y="78"/>
                </a:lnTo>
                <a:close/>
                <a:moveTo>
                  <a:pt x="197" y="97"/>
                </a:moveTo>
                <a:cubicBezTo>
                  <a:pt x="183" y="97"/>
                  <a:pt x="183" y="97"/>
                  <a:pt x="183" y="97"/>
                </a:cubicBezTo>
                <a:cubicBezTo>
                  <a:pt x="183" y="111"/>
                  <a:pt x="183" y="111"/>
                  <a:pt x="183" y="111"/>
                </a:cubicBezTo>
                <a:cubicBezTo>
                  <a:pt x="197" y="111"/>
                  <a:pt x="197" y="111"/>
                  <a:pt x="197" y="111"/>
                </a:cubicBezTo>
                <a:lnTo>
                  <a:pt x="197" y="97"/>
                </a:lnTo>
                <a:close/>
                <a:moveTo>
                  <a:pt x="211" y="84"/>
                </a:moveTo>
                <a:cubicBezTo>
                  <a:pt x="197" y="84"/>
                  <a:pt x="197" y="84"/>
                  <a:pt x="197" y="84"/>
                </a:cubicBezTo>
                <a:cubicBezTo>
                  <a:pt x="197" y="97"/>
                  <a:pt x="197" y="97"/>
                  <a:pt x="197" y="97"/>
                </a:cubicBezTo>
                <a:cubicBezTo>
                  <a:pt x="211" y="97"/>
                  <a:pt x="211" y="97"/>
                  <a:pt x="211" y="97"/>
                </a:cubicBezTo>
                <a:lnTo>
                  <a:pt x="211" y="84"/>
                </a:lnTo>
                <a:close/>
                <a:moveTo>
                  <a:pt x="225" y="97"/>
                </a:moveTo>
                <a:cubicBezTo>
                  <a:pt x="211" y="97"/>
                  <a:pt x="211" y="97"/>
                  <a:pt x="211" y="97"/>
                </a:cubicBezTo>
                <a:cubicBezTo>
                  <a:pt x="211" y="111"/>
                  <a:pt x="211" y="111"/>
                  <a:pt x="211" y="111"/>
                </a:cubicBezTo>
                <a:cubicBezTo>
                  <a:pt x="225" y="111"/>
                  <a:pt x="225" y="111"/>
                  <a:pt x="225" y="111"/>
                </a:cubicBezTo>
                <a:lnTo>
                  <a:pt x="225" y="97"/>
                </a:lnTo>
                <a:close/>
                <a:moveTo>
                  <a:pt x="239" y="84"/>
                </a:moveTo>
                <a:cubicBezTo>
                  <a:pt x="225" y="84"/>
                  <a:pt x="225" y="84"/>
                  <a:pt x="225" y="84"/>
                </a:cubicBezTo>
                <a:cubicBezTo>
                  <a:pt x="225" y="97"/>
                  <a:pt x="225" y="97"/>
                  <a:pt x="225" y="97"/>
                </a:cubicBezTo>
                <a:cubicBezTo>
                  <a:pt x="239" y="97"/>
                  <a:pt x="239" y="97"/>
                  <a:pt x="239" y="97"/>
                </a:cubicBezTo>
                <a:lnTo>
                  <a:pt x="239" y="84"/>
                </a:lnTo>
                <a:close/>
                <a:moveTo>
                  <a:pt x="253" y="97"/>
                </a:moveTo>
                <a:cubicBezTo>
                  <a:pt x="239" y="97"/>
                  <a:pt x="239" y="97"/>
                  <a:pt x="239" y="97"/>
                </a:cubicBezTo>
                <a:cubicBezTo>
                  <a:pt x="239" y="111"/>
                  <a:pt x="239" y="111"/>
                  <a:pt x="239" y="111"/>
                </a:cubicBezTo>
                <a:cubicBezTo>
                  <a:pt x="253" y="111"/>
                  <a:pt x="253" y="111"/>
                  <a:pt x="253" y="111"/>
                </a:cubicBezTo>
                <a:lnTo>
                  <a:pt x="253" y="97"/>
                </a:lnTo>
                <a:close/>
                <a:moveTo>
                  <a:pt x="367" y="104"/>
                </a:moveTo>
                <a:cubicBezTo>
                  <a:pt x="361" y="98"/>
                  <a:pt x="330" y="80"/>
                  <a:pt x="310" y="77"/>
                </a:cubicBezTo>
                <a:cubicBezTo>
                  <a:pt x="302" y="76"/>
                  <a:pt x="301" y="81"/>
                  <a:pt x="308" y="85"/>
                </a:cubicBezTo>
                <a:cubicBezTo>
                  <a:pt x="318" y="92"/>
                  <a:pt x="321" y="94"/>
                  <a:pt x="331" y="100"/>
                </a:cubicBezTo>
                <a:cubicBezTo>
                  <a:pt x="337" y="103"/>
                  <a:pt x="341" y="104"/>
                  <a:pt x="353" y="104"/>
                </a:cubicBezTo>
                <a:cubicBezTo>
                  <a:pt x="362" y="104"/>
                  <a:pt x="367" y="104"/>
                  <a:pt x="367" y="104"/>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1" name="Freeform 596"/>
          <p:cNvSpPr>
            <a:spLocks noChangeAspect="1" noEditPoints="1"/>
          </p:cNvSpPr>
          <p:nvPr/>
        </p:nvSpPr>
        <p:spPr bwMode="auto">
          <a:xfrm>
            <a:off x="9334271" y="4311894"/>
            <a:ext cx="250724" cy="365760"/>
          </a:xfrm>
          <a:custGeom>
            <a:avLst/>
            <a:gdLst/>
            <a:ahLst/>
            <a:cxnLst>
              <a:cxn ang="0">
                <a:pos x="122" y="245"/>
              </a:cxn>
              <a:cxn ang="0">
                <a:pos x="72" y="284"/>
              </a:cxn>
              <a:cxn ang="0">
                <a:pos x="144" y="116"/>
              </a:cxn>
              <a:cxn ang="0">
                <a:pos x="79" y="87"/>
              </a:cxn>
              <a:cxn ang="0">
                <a:pos x="49" y="233"/>
              </a:cxn>
              <a:cxn ang="0">
                <a:pos x="144" y="116"/>
              </a:cxn>
              <a:cxn ang="0">
                <a:pos x="111" y="10"/>
              </a:cxn>
              <a:cxn ang="0">
                <a:pos x="149" y="0"/>
              </a:cxn>
              <a:cxn ang="0">
                <a:pos x="159" y="39"/>
              </a:cxn>
              <a:cxn ang="0">
                <a:pos x="148" y="12"/>
              </a:cxn>
              <a:cxn ang="0">
                <a:pos x="122" y="23"/>
              </a:cxn>
              <a:cxn ang="0">
                <a:pos x="111" y="22"/>
              </a:cxn>
              <a:cxn ang="0">
                <a:pos x="35" y="10"/>
              </a:cxn>
              <a:cxn ang="0">
                <a:pos x="73" y="0"/>
              </a:cxn>
              <a:cxn ang="0">
                <a:pos x="83" y="22"/>
              </a:cxn>
              <a:cxn ang="0">
                <a:pos x="72" y="23"/>
              </a:cxn>
              <a:cxn ang="0">
                <a:pos x="46" y="12"/>
              </a:cxn>
              <a:cxn ang="0">
                <a:pos x="35" y="39"/>
              </a:cxn>
              <a:cxn ang="0">
                <a:pos x="174" y="95"/>
              </a:cxn>
              <a:cxn ang="0">
                <a:pos x="82" y="33"/>
              </a:cxn>
              <a:cxn ang="0">
                <a:pos x="20" y="188"/>
              </a:cxn>
              <a:cxn ang="0">
                <a:pos x="0" y="234"/>
              </a:cxn>
              <a:cxn ang="0">
                <a:pos x="20" y="245"/>
              </a:cxn>
              <a:cxn ang="0">
                <a:pos x="41" y="284"/>
              </a:cxn>
              <a:cxn ang="0">
                <a:pos x="60" y="245"/>
              </a:cxn>
              <a:cxn ang="0">
                <a:pos x="38" y="116"/>
              </a:cxn>
              <a:cxn ang="0">
                <a:pos x="115" y="76"/>
              </a:cxn>
              <a:cxn ang="0">
                <a:pos x="156" y="245"/>
              </a:cxn>
              <a:cxn ang="0">
                <a:pos x="134" y="284"/>
              </a:cxn>
              <a:cxn ang="0">
                <a:pos x="174" y="262"/>
              </a:cxn>
              <a:cxn ang="0">
                <a:pos x="183" y="245"/>
              </a:cxn>
              <a:cxn ang="0">
                <a:pos x="194" y="188"/>
              </a:cxn>
              <a:cxn ang="0">
                <a:pos x="110" y="60"/>
              </a:cxn>
              <a:cxn ang="0">
                <a:pos x="78" y="55"/>
              </a:cxn>
              <a:cxn ang="0">
                <a:pos x="110" y="49"/>
              </a:cxn>
              <a:cxn ang="0">
                <a:pos x="110" y="60"/>
              </a:cxn>
            </a:cxnLst>
            <a:rect l="0" t="0" r="r" b="b"/>
            <a:pathLst>
              <a:path w="194" h="284">
                <a:moveTo>
                  <a:pt x="122" y="284"/>
                </a:moveTo>
                <a:cubicBezTo>
                  <a:pt x="122" y="245"/>
                  <a:pt x="122" y="245"/>
                  <a:pt x="122" y="245"/>
                </a:cubicBezTo>
                <a:cubicBezTo>
                  <a:pt x="72" y="245"/>
                  <a:pt x="72" y="245"/>
                  <a:pt x="72" y="245"/>
                </a:cubicBezTo>
                <a:cubicBezTo>
                  <a:pt x="72" y="284"/>
                  <a:pt x="72" y="284"/>
                  <a:pt x="72" y="284"/>
                </a:cubicBezTo>
                <a:lnTo>
                  <a:pt x="122" y="284"/>
                </a:lnTo>
                <a:close/>
                <a:moveTo>
                  <a:pt x="144" y="116"/>
                </a:moveTo>
                <a:cubicBezTo>
                  <a:pt x="144" y="100"/>
                  <a:pt x="131" y="87"/>
                  <a:pt x="115" y="87"/>
                </a:cubicBezTo>
                <a:cubicBezTo>
                  <a:pt x="79" y="87"/>
                  <a:pt x="79" y="87"/>
                  <a:pt x="79" y="87"/>
                </a:cubicBezTo>
                <a:cubicBezTo>
                  <a:pt x="62" y="87"/>
                  <a:pt x="49" y="100"/>
                  <a:pt x="49" y="116"/>
                </a:cubicBezTo>
                <a:cubicBezTo>
                  <a:pt x="49" y="233"/>
                  <a:pt x="49" y="233"/>
                  <a:pt x="49" y="233"/>
                </a:cubicBezTo>
                <a:cubicBezTo>
                  <a:pt x="144" y="233"/>
                  <a:pt x="144" y="233"/>
                  <a:pt x="144" y="233"/>
                </a:cubicBezTo>
                <a:lnTo>
                  <a:pt x="144" y="116"/>
                </a:lnTo>
                <a:close/>
                <a:moveTo>
                  <a:pt x="111" y="22"/>
                </a:moveTo>
                <a:cubicBezTo>
                  <a:pt x="111" y="10"/>
                  <a:pt x="111" y="10"/>
                  <a:pt x="111" y="10"/>
                </a:cubicBezTo>
                <a:cubicBezTo>
                  <a:pt x="111" y="5"/>
                  <a:pt x="115" y="0"/>
                  <a:pt x="121" y="0"/>
                </a:cubicBezTo>
                <a:cubicBezTo>
                  <a:pt x="149" y="0"/>
                  <a:pt x="149" y="0"/>
                  <a:pt x="149" y="0"/>
                </a:cubicBezTo>
                <a:cubicBezTo>
                  <a:pt x="155" y="0"/>
                  <a:pt x="159" y="5"/>
                  <a:pt x="159" y="10"/>
                </a:cubicBezTo>
                <a:cubicBezTo>
                  <a:pt x="159" y="39"/>
                  <a:pt x="159" y="39"/>
                  <a:pt x="159" y="39"/>
                </a:cubicBezTo>
                <a:cubicBezTo>
                  <a:pt x="156" y="36"/>
                  <a:pt x="152" y="34"/>
                  <a:pt x="148" y="31"/>
                </a:cubicBezTo>
                <a:cubicBezTo>
                  <a:pt x="148" y="12"/>
                  <a:pt x="148" y="12"/>
                  <a:pt x="148" y="12"/>
                </a:cubicBezTo>
                <a:cubicBezTo>
                  <a:pt x="122" y="12"/>
                  <a:pt x="122" y="12"/>
                  <a:pt x="122" y="12"/>
                </a:cubicBezTo>
                <a:cubicBezTo>
                  <a:pt x="122" y="23"/>
                  <a:pt x="122" y="23"/>
                  <a:pt x="122" y="23"/>
                </a:cubicBezTo>
                <a:cubicBezTo>
                  <a:pt x="119" y="22"/>
                  <a:pt x="115" y="22"/>
                  <a:pt x="112" y="22"/>
                </a:cubicBezTo>
                <a:lnTo>
                  <a:pt x="111" y="22"/>
                </a:lnTo>
                <a:close/>
                <a:moveTo>
                  <a:pt x="35" y="39"/>
                </a:moveTo>
                <a:cubicBezTo>
                  <a:pt x="35" y="10"/>
                  <a:pt x="35" y="10"/>
                  <a:pt x="35" y="10"/>
                </a:cubicBezTo>
                <a:cubicBezTo>
                  <a:pt x="35" y="5"/>
                  <a:pt x="39" y="0"/>
                  <a:pt x="45" y="0"/>
                </a:cubicBezTo>
                <a:cubicBezTo>
                  <a:pt x="73" y="0"/>
                  <a:pt x="73" y="0"/>
                  <a:pt x="73" y="0"/>
                </a:cubicBezTo>
                <a:cubicBezTo>
                  <a:pt x="78" y="0"/>
                  <a:pt x="83" y="5"/>
                  <a:pt x="83" y="10"/>
                </a:cubicBezTo>
                <a:cubicBezTo>
                  <a:pt x="83" y="22"/>
                  <a:pt x="83" y="22"/>
                  <a:pt x="83" y="22"/>
                </a:cubicBezTo>
                <a:cubicBezTo>
                  <a:pt x="82" y="22"/>
                  <a:pt x="82" y="22"/>
                  <a:pt x="82" y="22"/>
                </a:cubicBezTo>
                <a:cubicBezTo>
                  <a:pt x="78" y="22"/>
                  <a:pt x="75" y="22"/>
                  <a:pt x="72" y="23"/>
                </a:cubicBezTo>
                <a:cubicBezTo>
                  <a:pt x="72" y="12"/>
                  <a:pt x="72" y="12"/>
                  <a:pt x="72" y="12"/>
                </a:cubicBezTo>
                <a:cubicBezTo>
                  <a:pt x="46" y="12"/>
                  <a:pt x="46" y="12"/>
                  <a:pt x="46" y="12"/>
                </a:cubicBezTo>
                <a:cubicBezTo>
                  <a:pt x="46" y="31"/>
                  <a:pt x="46" y="31"/>
                  <a:pt x="46" y="31"/>
                </a:cubicBezTo>
                <a:cubicBezTo>
                  <a:pt x="42" y="34"/>
                  <a:pt x="38" y="36"/>
                  <a:pt x="35" y="39"/>
                </a:cubicBezTo>
                <a:close/>
                <a:moveTo>
                  <a:pt x="174" y="188"/>
                </a:moveTo>
                <a:cubicBezTo>
                  <a:pt x="174" y="95"/>
                  <a:pt x="174" y="95"/>
                  <a:pt x="174" y="95"/>
                </a:cubicBezTo>
                <a:cubicBezTo>
                  <a:pt x="174" y="61"/>
                  <a:pt x="146" y="33"/>
                  <a:pt x="112" y="33"/>
                </a:cubicBezTo>
                <a:cubicBezTo>
                  <a:pt x="82" y="33"/>
                  <a:pt x="82" y="33"/>
                  <a:pt x="82" y="33"/>
                </a:cubicBezTo>
                <a:cubicBezTo>
                  <a:pt x="48" y="33"/>
                  <a:pt x="20" y="61"/>
                  <a:pt x="20" y="95"/>
                </a:cubicBezTo>
                <a:cubicBezTo>
                  <a:pt x="20" y="188"/>
                  <a:pt x="20" y="188"/>
                  <a:pt x="20" y="188"/>
                </a:cubicBezTo>
                <a:cubicBezTo>
                  <a:pt x="0" y="188"/>
                  <a:pt x="0" y="188"/>
                  <a:pt x="0" y="188"/>
                </a:cubicBezTo>
                <a:cubicBezTo>
                  <a:pt x="0" y="234"/>
                  <a:pt x="0" y="234"/>
                  <a:pt x="0" y="234"/>
                </a:cubicBezTo>
                <a:cubicBezTo>
                  <a:pt x="0" y="241"/>
                  <a:pt x="4" y="245"/>
                  <a:pt x="11" y="245"/>
                </a:cubicBezTo>
                <a:cubicBezTo>
                  <a:pt x="20" y="245"/>
                  <a:pt x="20" y="245"/>
                  <a:pt x="20" y="245"/>
                </a:cubicBezTo>
                <a:cubicBezTo>
                  <a:pt x="20" y="262"/>
                  <a:pt x="20" y="262"/>
                  <a:pt x="20" y="262"/>
                </a:cubicBezTo>
                <a:cubicBezTo>
                  <a:pt x="20" y="274"/>
                  <a:pt x="29" y="284"/>
                  <a:pt x="41" y="284"/>
                </a:cubicBezTo>
                <a:cubicBezTo>
                  <a:pt x="60" y="284"/>
                  <a:pt x="60" y="284"/>
                  <a:pt x="60" y="284"/>
                </a:cubicBezTo>
                <a:cubicBezTo>
                  <a:pt x="60" y="245"/>
                  <a:pt x="60" y="245"/>
                  <a:pt x="60" y="245"/>
                </a:cubicBezTo>
                <a:cubicBezTo>
                  <a:pt x="38" y="245"/>
                  <a:pt x="38" y="245"/>
                  <a:pt x="38" y="245"/>
                </a:cubicBezTo>
                <a:cubicBezTo>
                  <a:pt x="38" y="116"/>
                  <a:pt x="38" y="116"/>
                  <a:pt x="38" y="116"/>
                </a:cubicBezTo>
                <a:cubicBezTo>
                  <a:pt x="38" y="94"/>
                  <a:pt x="56" y="76"/>
                  <a:pt x="79" y="76"/>
                </a:cubicBezTo>
                <a:cubicBezTo>
                  <a:pt x="115" y="76"/>
                  <a:pt x="115" y="76"/>
                  <a:pt x="115" y="76"/>
                </a:cubicBezTo>
                <a:cubicBezTo>
                  <a:pt x="137" y="76"/>
                  <a:pt x="156" y="94"/>
                  <a:pt x="156" y="116"/>
                </a:cubicBezTo>
                <a:cubicBezTo>
                  <a:pt x="156" y="245"/>
                  <a:pt x="156" y="245"/>
                  <a:pt x="156" y="245"/>
                </a:cubicBezTo>
                <a:cubicBezTo>
                  <a:pt x="134" y="245"/>
                  <a:pt x="134" y="245"/>
                  <a:pt x="134" y="245"/>
                </a:cubicBezTo>
                <a:cubicBezTo>
                  <a:pt x="134" y="284"/>
                  <a:pt x="134" y="284"/>
                  <a:pt x="134" y="284"/>
                </a:cubicBezTo>
                <a:cubicBezTo>
                  <a:pt x="153" y="284"/>
                  <a:pt x="153" y="284"/>
                  <a:pt x="153" y="284"/>
                </a:cubicBezTo>
                <a:cubicBezTo>
                  <a:pt x="164" y="284"/>
                  <a:pt x="174" y="274"/>
                  <a:pt x="174" y="262"/>
                </a:cubicBezTo>
                <a:cubicBezTo>
                  <a:pt x="174" y="245"/>
                  <a:pt x="174" y="245"/>
                  <a:pt x="174" y="245"/>
                </a:cubicBezTo>
                <a:cubicBezTo>
                  <a:pt x="183" y="245"/>
                  <a:pt x="183" y="245"/>
                  <a:pt x="183" y="245"/>
                </a:cubicBezTo>
                <a:cubicBezTo>
                  <a:pt x="190" y="245"/>
                  <a:pt x="194" y="241"/>
                  <a:pt x="194" y="234"/>
                </a:cubicBezTo>
                <a:cubicBezTo>
                  <a:pt x="194" y="188"/>
                  <a:pt x="194" y="188"/>
                  <a:pt x="194" y="188"/>
                </a:cubicBezTo>
                <a:lnTo>
                  <a:pt x="174" y="188"/>
                </a:lnTo>
                <a:close/>
                <a:moveTo>
                  <a:pt x="110" y="60"/>
                </a:moveTo>
                <a:cubicBezTo>
                  <a:pt x="83" y="60"/>
                  <a:pt x="83" y="60"/>
                  <a:pt x="83" y="60"/>
                </a:cubicBezTo>
                <a:cubicBezTo>
                  <a:pt x="80" y="60"/>
                  <a:pt x="78" y="58"/>
                  <a:pt x="78" y="55"/>
                </a:cubicBezTo>
                <a:cubicBezTo>
                  <a:pt x="78" y="51"/>
                  <a:pt x="80" y="49"/>
                  <a:pt x="83" y="49"/>
                </a:cubicBezTo>
                <a:cubicBezTo>
                  <a:pt x="110" y="49"/>
                  <a:pt x="110" y="49"/>
                  <a:pt x="110" y="49"/>
                </a:cubicBezTo>
                <a:cubicBezTo>
                  <a:pt x="114" y="49"/>
                  <a:pt x="116" y="51"/>
                  <a:pt x="116" y="55"/>
                </a:cubicBezTo>
                <a:cubicBezTo>
                  <a:pt x="116" y="58"/>
                  <a:pt x="114" y="60"/>
                  <a:pt x="110" y="60"/>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 name="TextBox 111"/>
          <p:cNvSpPr txBox="1"/>
          <p:nvPr/>
        </p:nvSpPr>
        <p:spPr>
          <a:xfrm>
            <a:off x="6883" y="3541421"/>
            <a:ext cx="2177225" cy="1298817"/>
          </a:xfrm>
          <a:prstGeom prst="rect">
            <a:avLst/>
          </a:prstGeom>
          <a:noFill/>
        </p:spPr>
        <p:txBody>
          <a:bodyPr wrap="square" rtlCol="0">
            <a:spAutoFit/>
          </a:bodyPr>
          <a:lstStyle/>
          <a:p>
            <a:pPr algn="r" defTabSz="1219170">
              <a:spcBef>
                <a:spcPct val="20000"/>
              </a:spcBef>
              <a:defRPr/>
            </a:pPr>
            <a:r>
              <a:rPr lang="en-US" sz="1600" b="1" dirty="0">
                <a:solidFill>
                  <a:schemeClr val="bg1">
                    <a:lumMod val="75000"/>
                  </a:schemeClr>
                </a:solidFill>
                <a:latin typeface="Candara" panose="020E0502030303020204" pitchFamily="34" charset="0"/>
              </a:rPr>
              <a:t>LOREM IPSUM</a:t>
            </a: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13" name="TextBox 112"/>
          <p:cNvSpPr txBox="1"/>
          <p:nvPr/>
        </p:nvSpPr>
        <p:spPr>
          <a:xfrm>
            <a:off x="828575" y="2442470"/>
            <a:ext cx="3017520" cy="929485"/>
          </a:xfrm>
          <a:prstGeom prst="rect">
            <a:avLst/>
          </a:prstGeom>
          <a:noFill/>
        </p:spPr>
        <p:txBody>
          <a:bodyPr wrap="square" rtlCol="0">
            <a:spAutoFit/>
          </a:bodyPr>
          <a:lstStyle/>
          <a:p>
            <a:pPr algn="r" defTabSz="1219170">
              <a:spcBef>
                <a:spcPct val="20000"/>
              </a:spcBef>
              <a:defRPr/>
            </a:pPr>
            <a:r>
              <a:rPr lang="en-US" sz="1600" b="1" dirty="0">
                <a:solidFill>
                  <a:schemeClr val="bg1">
                    <a:lumMod val="75000"/>
                  </a:schemeClr>
                </a:solidFill>
                <a:latin typeface="Candara" panose="020E0502030303020204" pitchFamily="34" charset="0"/>
              </a:rPr>
              <a:t>LOREM IPSUM</a:t>
            </a: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14" name="TextBox 113"/>
          <p:cNvSpPr txBox="1"/>
          <p:nvPr/>
        </p:nvSpPr>
        <p:spPr>
          <a:xfrm>
            <a:off x="4424061" y="895553"/>
            <a:ext cx="2194560" cy="1298817"/>
          </a:xfrm>
          <a:prstGeom prst="rect">
            <a:avLst/>
          </a:prstGeom>
          <a:noFill/>
        </p:spPr>
        <p:txBody>
          <a:bodyPr wrap="square" rtlCol="0">
            <a:spAutoFit/>
          </a:bodyPr>
          <a:lstStyle/>
          <a:p>
            <a:pPr algn="ctr" defTabSz="1219170">
              <a:spcBef>
                <a:spcPct val="20000"/>
              </a:spcBef>
              <a:defRPr/>
            </a:pPr>
            <a:r>
              <a:rPr lang="en-US" sz="1600" b="1" dirty="0">
                <a:solidFill>
                  <a:schemeClr val="bg1">
                    <a:lumMod val="75000"/>
                  </a:schemeClr>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15" name="TextBox 114"/>
          <p:cNvSpPr txBox="1"/>
          <p:nvPr/>
        </p:nvSpPr>
        <p:spPr>
          <a:xfrm>
            <a:off x="7254110" y="1808261"/>
            <a:ext cx="3017520" cy="929485"/>
          </a:xfrm>
          <a:prstGeom prst="rect">
            <a:avLst/>
          </a:prstGeom>
          <a:noFill/>
        </p:spPr>
        <p:txBody>
          <a:bodyPr wrap="square" rtlCol="0">
            <a:spAutoFit/>
          </a:bodyPr>
          <a:lstStyle/>
          <a:p>
            <a:pPr defTabSz="1219170">
              <a:spcBef>
                <a:spcPct val="20000"/>
              </a:spcBef>
              <a:defRPr/>
            </a:pPr>
            <a:r>
              <a:rPr lang="en-US" sz="1600" b="1" dirty="0">
                <a:solidFill>
                  <a:schemeClr val="bg1">
                    <a:lumMod val="75000"/>
                  </a:schemeClr>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16" name="TextBox 115"/>
          <p:cNvSpPr txBox="1"/>
          <p:nvPr/>
        </p:nvSpPr>
        <p:spPr>
          <a:xfrm>
            <a:off x="8617768" y="2667894"/>
            <a:ext cx="3017520" cy="929485"/>
          </a:xfrm>
          <a:prstGeom prst="rect">
            <a:avLst/>
          </a:prstGeom>
          <a:noFill/>
        </p:spPr>
        <p:txBody>
          <a:bodyPr wrap="square" rtlCol="0">
            <a:spAutoFit/>
          </a:bodyPr>
          <a:lstStyle/>
          <a:p>
            <a:pPr defTabSz="1219170">
              <a:spcBef>
                <a:spcPct val="20000"/>
              </a:spcBef>
              <a:defRPr/>
            </a:pPr>
            <a:r>
              <a:rPr lang="en-US" sz="1600" b="1" dirty="0">
                <a:solidFill>
                  <a:srgbClr val="62768F"/>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17" name="TextBox 116"/>
          <p:cNvSpPr txBox="1"/>
          <p:nvPr/>
        </p:nvSpPr>
        <p:spPr>
          <a:xfrm>
            <a:off x="10020029" y="3795052"/>
            <a:ext cx="2194560" cy="1298817"/>
          </a:xfrm>
          <a:prstGeom prst="rect">
            <a:avLst/>
          </a:prstGeom>
          <a:noFill/>
        </p:spPr>
        <p:txBody>
          <a:bodyPr wrap="square" rtlCol="0">
            <a:spAutoFit/>
          </a:bodyPr>
          <a:lstStyle/>
          <a:p>
            <a:pPr defTabSz="1219170">
              <a:spcBef>
                <a:spcPct val="20000"/>
              </a:spcBef>
              <a:defRPr/>
            </a:pPr>
            <a:r>
              <a:rPr lang="en-US" sz="1600" b="1" dirty="0">
                <a:solidFill>
                  <a:schemeClr val="bg1">
                    <a:lumMod val="75000"/>
                  </a:schemeClr>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118" name="Group 117"/>
          <p:cNvGrpSpPr/>
          <p:nvPr/>
        </p:nvGrpSpPr>
        <p:grpSpPr>
          <a:xfrm>
            <a:off x="6310489" y="258228"/>
            <a:ext cx="5508978" cy="954108"/>
            <a:chOff x="3341511" y="258228"/>
            <a:chExt cx="5508978" cy="954108"/>
          </a:xfrm>
        </p:grpSpPr>
        <p:sp>
          <p:nvSpPr>
            <p:cNvPr id="119" name="TextBox 118"/>
            <p:cNvSpPr txBox="1"/>
            <p:nvPr/>
          </p:nvSpPr>
          <p:spPr>
            <a:xfrm>
              <a:off x="3341511" y="258228"/>
              <a:ext cx="5508978" cy="769441"/>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p:txBody>
        </p:sp>
        <p:sp>
          <p:nvSpPr>
            <p:cNvPr id="123" name="TextBox 122"/>
            <p:cNvSpPr txBox="1"/>
            <p:nvPr/>
          </p:nvSpPr>
          <p:spPr>
            <a:xfrm>
              <a:off x="4684889" y="843004"/>
              <a:ext cx="4143023" cy="369332"/>
            </a:xfrm>
            <a:prstGeom prst="rect">
              <a:avLst/>
            </a:prstGeom>
            <a:noFill/>
          </p:spPr>
          <p:txBody>
            <a:bodyPr wrap="square" rtlCol="0">
              <a:spAutoFit/>
            </a:bodyPr>
            <a:lstStyle/>
            <a:p>
              <a:pPr algn="r"/>
              <a:r>
                <a:rPr lang="en-US" dirty="0">
                  <a:solidFill>
                    <a:schemeClr val="bg1">
                      <a:lumMod val="85000"/>
                    </a:schemeClr>
                  </a:solidFill>
                  <a:latin typeface="Candara" panose="020E0502030303020204" pitchFamily="34" charset="0"/>
                </a:rPr>
                <a:t>Your Subtitle</a:t>
              </a:r>
            </a:p>
          </p:txBody>
        </p:sp>
      </p:grpSp>
      <p:pic>
        <p:nvPicPr>
          <p:cNvPr id="42" name="Picture 41">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785760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18"/>
                                        </p:tgtEl>
                                        <p:attrNameLst>
                                          <p:attrName>style.visibility</p:attrName>
                                        </p:attrNameLst>
                                      </p:cBhvr>
                                      <p:to>
                                        <p:strVal val="visible"/>
                                      </p:to>
                                    </p:set>
                                    <p:animEffect transition="in" filter="wipe(left)">
                                      <p:cBhvr>
                                        <p:cTn id="7" dur="500"/>
                                        <p:tgtEl>
                                          <p:spTgt spid="118"/>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25"/>
                                        </p:tgtEl>
                                        <p:attrNameLst>
                                          <p:attrName>style.visibility</p:attrName>
                                        </p:attrNameLst>
                                      </p:cBhvr>
                                      <p:to>
                                        <p:strVal val="visible"/>
                                      </p:to>
                                    </p:set>
                                    <p:anim calcmode="lin" valueType="num">
                                      <p:cBhvr additive="base">
                                        <p:cTn id="11" dur="500" fill="hold"/>
                                        <p:tgtEl>
                                          <p:spTgt spid="125"/>
                                        </p:tgtEl>
                                        <p:attrNameLst>
                                          <p:attrName>ppt_x</p:attrName>
                                        </p:attrNameLst>
                                      </p:cBhvr>
                                      <p:tavLst>
                                        <p:tav tm="0">
                                          <p:val>
                                            <p:strVal val="#ppt_x"/>
                                          </p:val>
                                        </p:tav>
                                        <p:tav tm="100000">
                                          <p:val>
                                            <p:strVal val="#ppt_x"/>
                                          </p:val>
                                        </p:tav>
                                      </p:tavLst>
                                    </p:anim>
                                    <p:anim calcmode="lin" valueType="num">
                                      <p:cBhvr additive="base">
                                        <p:cTn id="12" dur="500" fill="hold"/>
                                        <p:tgtEl>
                                          <p:spTgt spid="125"/>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2" presetClass="entr" presetSubtype="4" fill="hold" grpId="0" nodeType="afterEffect">
                                  <p:stCondLst>
                                    <p:cond delay="0"/>
                                  </p:stCondLst>
                                  <p:childTnLst>
                                    <p:set>
                                      <p:cBhvr>
                                        <p:cTn id="15" dur="1" fill="hold">
                                          <p:stCondLst>
                                            <p:cond delay="0"/>
                                          </p:stCondLst>
                                        </p:cTn>
                                        <p:tgtEl>
                                          <p:spTgt spid="22"/>
                                        </p:tgtEl>
                                        <p:attrNameLst>
                                          <p:attrName>style.visibility</p:attrName>
                                        </p:attrNameLst>
                                      </p:cBhvr>
                                      <p:to>
                                        <p:strVal val="visible"/>
                                      </p:to>
                                    </p:set>
                                    <p:animEffect transition="in" filter="wipe(down)">
                                      <p:cBhvr>
                                        <p:cTn id="16" dur="500"/>
                                        <p:tgtEl>
                                          <p:spTgt spid="22"/>
                                        </p:tgtEl>
                                      </p:cBhvr>
                                    </p:animEffect>
                                  </p:childTnLst>
                                </p:cTn>
                              </p:par>
                            </p:childTnLst>
                          </p:cTn>
                        </p:par>
                        <p:par>
                          <p:cTn id="17" fill="hold">
                            <p:stCondLst>
                              <p:cond delay="1500"/>
                            </p:stCondLst>
                            <p:childTnLst>
                              <p:par>
                                <p:cTn id="18" presetID="23" presetClass="entr" presetSubtype="16" fill="hold" grpId="0" nodeType="afterEffect">
                                  <p:stCondLst>
                                    <p:cond delay="0"/>
                                  </p:stCondLst>
                                  <p:childTnLst>
                                    <p:set>
                                      <p:cBhvr>
                                        <p:cTn id="19" dur="1" fill="hold">
                                          <p:stCondLst>
                                            <p:cond delay="0"/>
                                          </p:stCondLst>
                                        </p:cTn>
                                        <p:tgtEl>
                                          <p:spTgt spid="37"/>
                                        </p:tgtEl>
                                        <p:attrNameLst>
                                          <p:attrName>style.visibility</p:attrName>
                                        </p:attrNameLst>
                                      </p:cBhvr>
                                      <p:to>
                                        <p:strVal val="visible"/>
                                      </p:to>
                                    </p:set>
                                    <p:anim calcmode="lin" valueType="num">
                                      <p:cBhvr>
                                        <p:cTn id="20" dur="500" fill="hold"/>
                                        <p:tgtEl>
                                          <p:spTgt spid="37"/>
                                        </p:tgtEl>
                                        <p:attrNameLst>
                                          <p:attrName>ppt_w</p:attrName>
                                        </p:attrNameLst>
                                      </p:cBhvr>
                                      <p:tavLst>
                                        <p:tav tm="0">
                                          <p:val>
                                            <p:fltVal val="0"/>
                                          </p:val>
                                        </p:tav>
                                        <p:tav tm="100000">
                                          <p:val>
                                            <p:strVal val="#ppt_w"/>
                                          </p:val>
                                        </p:tav>
                                      </p:tavLst>
                                    </p:anim>
                                    <p:anim calcmode="lin" valueType="num">
                                      <p:cBhvr>
                                        <p:cTn id="21" dur="500" fill="hold"/>
                                        <p:tgtEl>
                                          <p:spTgt spid="37"/>
                                        </p:tgtEl>
                                        <p:attrNameLst>
                                          <p:attrName>ppt_h</p:attrName>
                                        </p:attrNameLst>
                                      </p:cBhvr>
                                      <p:tavLst>
                                        <p:tav tm="0">
                                          <p:val>
                                            <p:fltVal val="0"/>
                                          </p:val>
                                        </p:tav>
                                        <p:tav tm="100000">
                                          <p:val>
                                            <p:strVal val="#ppt_h"/>
                                          </p:val>
                                        </p:tav>
                                      </p:tavLst>
                                    </p:anim>
                                  </p:childTnLst>
                                </p:cTn>
                              </p:par>
                            </p:childTnLst>
                          </p:cTn>
                        </p:par>
                        <p:par>
                          <p:cTn id="22" fill="hold">
                            <p:stCondLst>
                              <p:cond delay="2000"/>
                            </p:stCondLst>
                            <p:childTnLst>
                              <p:par>
                                <p:cTn id="23" presetID="23" presetClass="entr" presetSubtype="16" fill="hold" grpId="0" nodeType="afterEffect">
                                  <p:stCondLst>
                                    <p:cond delay="0"/>
                                  </p:stCondLst>
                                  <p:childTnLst>
                                    <p:set>
                                      <p:cBhvr>
                                        <p:cTn id="24" dur="1" fill="hold">
                                          <p:stCondLst>
                                            <p:cond delay="0"/>
                                          </p:stCondLst>
                                        </p:cTn>
                                        <p:tgtEl>
                                          <p:spTgt spid="108"/>
                                        </p:tgtEl>
                                        <p:attrNameLst>
                                          <p:attrName>style.visibility</p:attrName>
                                        </p:attrNameLst>
                                      </p:cBhvr>
                                      <p:to>
                                        <p:strVal val="visible"/>
                                      </p:to>
                                    </p:set>
                                    <p:anim calcmode="lin" valueType="num">
                                      <p:cBhvr>
                                        <p:cTn id="25" dur="500" fill="hold"/>
                                        <p:tgtEl>
                                          <p:spTgt spid="108"/>
                                        </p:tgtEl>
                                        <p:attrNameLst>
                                          <p:attrName>ppt_w</p:attrName>
                                        </p:attrNameLst>
                                      </p:cBhvr>
                                      <p:tavLst>
                                        <p:tav tm="0">
                                          <p:val>
                                            <p:fltVal val="0"/>
                                          </p:val>
                                        </p:tav>
                                        <p:tav tm="100000">
                                          <p:val>
                                            <p:strVal val="#ppt_w"/>
                                          </p:val>
                                        </p:tav>
                                      </p:tavLst>
                                    </p:anim>
                                    <p:anim calcmode="lin" valueType="num">
                                      <p:cBhvr>
                                        <p:cTn id="26" dur="500" fill="hold"/>
                                        <p:tgtEl>
                                          <p:spTgt spid="108"/>
                                        </p:tgtEl>
                                        <p:attrNameLst>
                                          <p:attrName>ppt_h</p:attrName>
                                        </p:attrNameLst>
                                      </p:cBhvr>
                                      <p:tavLst>
                                        <p:tav tm="0">
                                          <p:val>
                                            <p:fltVal val="0"/>
                                          </p:val>
                                        </p:tav>
                                        <p:tav tm="100000">
                                          <p:val>
                                            <p:strVal val="#ppt_h"/>
                                          </p:val>
                                        </p:tav>
                                      </p:tavLst>
                                    </p:anim>
                                  </p:childTnLst>
                                </p:cTn>
                              </p:par>
                            </p:childTnLst>
                          </p:cTn>
                        </p:par>
                        <p:par>
                          <p:cTn id="27" fill="hold">
                            <p:stCondLst>
                              <p:cond delay="2500"/>
                            </p:stCondLst>
                            <p:childTnLst>
                              <p:par>
                                <p:cTn id="28" presetID="22" presetClass="entr" presetSubtype="4" fill="hold" nodeType="afterEffect">
                                  <p:stCondLst>
                                    <p:cond delay="0"/>
                                  </p:stCondLst>
                                  <p:childTnLst>
                                    <p:set>
                                      <p:cBhvr>
                                        <p:cTn id="29" dur="1" fill="hold">
                                          <p:stCondLst>
                                            <p:cond delay="0"/>
                                          </p:stCondLst>
                                        </p:cTn>
                                        <p:tgtEl>
                                          <p:spTgt spid="197"/>
                                        </p:tgtEl>
                                        <p:attrNameLst>
                                          <p:attrName>style.visibility</p:attrName>
                                        </p:attrNameLst>
                                      </p:cBhvr>
                                      <p:to>
                                        <p:strVal val="visible"/>
                                      </p:to>
                                    </p:set>
                                    <p:animEffect transition="in" filter="wipe(down)">
                                      <p:cBhvr>
                                        <p:cTn id="30" dur="500"/>
                                        <p:tgtEl>
                                          <p:spTgt spid="197"/>
                                        </p:tgtEl>
                                      </p:cBhvr>
                                    </p:animEffect>
                                  </p:childTnLst>
                                </p:cTn>
                              </p:par>
                            </p:childTnLst>
                          </p:cTn>
                        </p:par>
                        <p:par>
                          <p:cTn id="31" fill="hold">
                            <p:stCondLst>
                              <p:cond delay="3000"/>
                            </p:stCondLst>
                            <p:childTnLst>
                              <p:par>
                                <p:cTn id="32" presetID="22" presetClass="entr" presetSubtype="1" fill="hold" grpId="0" nodeType="afterEffect">
                                  <p:stCondLst>
                                    <p:cond delay="0"/>
                                  </p:stCondLst>
                                  <p:childTnLst>
                                    <p:set>
                                      <p:cBhvr>
                                        <p:cTn id="33" dur="1" fill="hold">
                                          <p:stCondLst>
                                            <p:cond delay="0"/>
                                          </p:stCondLst>
                                        </p:cTn>
                                        <p:tgtEl>
                                          <p:spTgt spid="112"/>
                                        </p:tgtEl>
                                        <p:attrNameLst>
                                          <p:attrName>style.visibility</p:attrName>
                                        </p:attrNameLst>
                                      </p:cBhvr>
                                      <p:to>
                                        <p:strVal val="visible"/>
                                      </p:to>
                                    </p:set>
                                    <p:animEffect transition="in" filter="wipe(up)">
                                      <p:cBhvr>
                                        <p:cTn id="34" dur="500"/>
                                        <p:tgtEl>
                                          <p:spTgt spid="112"/>
                                        </p:tgtEl>
                                      </p:cBhvr>
                                    </p:animEffect>
                                  </p:childTnLst>
                                </p:cTn>
                              </p:par>
                            </p:childTnLst>
                          </p:cTn>
                        </p:par>
                        <p:par>
                          <p:cTn id="35" fill="hold">
                            <p:stCondLst>
                              <p:cond delay="3500"/>
                            </p:stCondLst>
                            <p:childTnLst>
                              <p:par>
                                <p:cTn id="36" presetID="2" presetClass="entr" presetSubtype="4" fill="hold" grpId="0" nodeType="afterEffect">
                                  <p:stCondLst>
                                    <p:cond delay="0"/>
                                  </p:stCondLst>
                                  <p:childTnLst>
                                    <p:set>
                                      <p:cBhvr>
                                        <p:cTn id="37" dur="1" fill="hold">
                                          <p:stCondLst>
                                            <p:cond delay="0"/>
                                          </p:stCondLst>
                                        </p:cTn>
                                        <p:tgtEl>
                                          <p:spTgt spid="126"/>
                                        </p:tgtEl>
                                        <p:attrNameLst>
                                          <p:attrName>style.visibility</p:attrName>
                                        </p:attrNameLst>
                                      </p:cBhvr>
                                      <p:to>
                                        <p:strVal val="visible"/>
                                      </p:to>
                                    </p:set>
                                    <p:anim calcmode="lin" valueType="num">
                                      <p:cBhvr additive="base">
                                        <p:cTn id="38" dur="500" fill="hold"/>
                                        <p:tgtEl>
                                          <p:spTgt spid="126"/>
                                        </p:tgtEl>
                                        <p:attrNameLst>
                                          <p:attrName>ppt_x</p:attrName>
                                        </p:attrNameLst>
                                      </p:cBhvr>
                                      <p:tavLst>
                                        <p:tav tm="0">
                                          <p:val>
                                            <p:strVal val="#ppt_x"/>
                                          </p:val>
                                        </p:tav>
                                        <p:tav tm="100000">
                                          <p:val>
                                            <p:strVal val="#ppt_x"/>
                                          </p:val>
                                        </p:tav>
                                      </p:tavLst>
                                    </p:anim>
                                    <p:anim calcmode="lin" valueType="num">
                                      <p:cBhvr additive="base">
                                        <p:cTn id="39" dur="500" fill="hold"/>
                                        <p:tgtEl>
                                          <p:spTgt spid="126"/>
                                        </p:tgtEl>
                                        <p:attrNameLst>
                                          <p:attrName>ppt_y</p:attrName>
                                        </p:attrNameLst>
                                      </p:cBhvr>
                                      <p:tavLst>
                                        <p:tav tm="0">
                                          <p:val>
                                            <p:strVal val="1+#ppt_h/2"/>
                                          </p:val>
                                        </p:tav>
                                        <p:tav tm="100000">
                                          <p:val>
                                            <p:strVal val="#ppt_y"/>
                                          </p:val>
                                        </p:tav>
                                      </p:tavLst>
                                    </p:anim>
                                  </p:childTnLst>
                                </p:cTn>
                              </p:par>
                            </p:childTnLst>
                          </p:cTn>
                        </p:par>
                        <p:par>
                          <p:cTn id="40" fill="hold">
                            <p:stCondLst>
                              <p:cond delay="4000"/>
                            </p:stCondLst>
                            <p:childTnLst>
                              <p:par>
                                <p:cTn id="41" presetID="22" presetClass="entr" presetSubtype="4" fill="hold" grpId="0" nodeType="afterEffect">
                                  <p:stCondLst>
                                    <p:cond delay="0"/>
                                  </p:stCondLst>
                                  <p:childTnLst>
                                    <p:set>
                                      <p:cBhvr>
                                        <p:cTn id="42" dur="1" fill="hold">
                                          <p:stCondLst>
                                            <p:cond delay="0"/>
                                          </p:stCondLst>
                                        </p:cTn>
                                        <p:tgtEl>
                                          <p:spTgt spid="26"/>
                                        </p:tgtEl>
                                        <p:attrNameLst>
                                          <p:attrName>style.visibility</p:attrName>
                                        </p:attrNameLst>
                                      </p:cBhvr>
                                      <p:to>
                                        <p:strVal val="visible"/>
                                      </p:to>
                                    </p:set>
                                    <p:animEffect transition="in" filter="wipe(down)">
                                      <p:cBhvr>
                                        <p:cTn id="43" dur="500"/>
                                        <p:tgtEl>
                                          <p:spTgt spid="26"/>
                                        </p:tgtEl>
                                      </p:cBhvr>
                                    </p:animEffect>
                                  </p:childTnLst>
                                </p:cTn>
                              </p:par>
                            </p:childTnLst>
                          </p:cTn>
                        </p:par>
                        <p:par>
                          <p:cTn id="44" fill="hold">
                            <p:stCondLst>
                              <p:cond delay="4500"/>
                            </p:stCondLst>
                            <p:childTnLst>
                              <p:par>
                                <p:cTn id="45" presetID="23" presetClass="entr" presetSubtype="16" fill="hold" grpId="0" nodeType="afterEffect">
                                  <p:stCondLst>
                                    <p:cond delay="0"/>
                                  </p:stCondLst>
                                  <p:childTnLst>
                                    <p:set>
                                      <p:cBhvr>
                                        <p:cTn id="46" dur="1" fill="hold">
                                          <p:stCondLst>
                                            <p:cond delay="0"/>
                                          </p:stCondLst>
                                        </p:cTn>
                                        <p:tgtEl>
                                          <p:spTgt spid="38"/>
                                        </p:tgtEl>
                                        <p:attrNameLst>
                                          <p:attrName>style.visibility</p:attrName>
                                        </p:attrNameLst>
                                      </p:cBhvr>
                                      <p:to>
                                        <p:strVal val="visible"/>
                                      </p:to>
                                    </p:set>
                                    <p:anim calcmode="lin" valueType="num">
                                      <p:cBhvr>
                                        <p:cTn id="47" dur="500" fill="hold"/>
                                        <p:tgtEl>
                                          <p:spTgt spid="38"/>
                                        </p:tgtEl>
                                        <p:attrNameLst>
                                          <p:attrName>ppt_w</p:attrName>
                                        </p:attrNameLst>
                                      </p:cBhvr>
                                      <p:tavLst>
                                        <p:tav tm="0">
                                          <p:val>
                                            <p:fltVal val="0"/>
                                          </p:val>
                                        </p:tav>
                                        <p:tav tm="100000">
                                          <p:val>
                                            <p:strVal val="#ppt_w"/>
                                          </p:val>
                                        </p:tav>
                                      </p:tavLst>
                                    </p:anim>
                                    <p:anim calcmode="lin" valueType="num">
                                      <p:cBhvr>
                                        <p:cTn id="48" dur="500" fill="hold"/>
                                        <p:tgtEl>
                                          <p:spTgt spid="38"/>
                                        </p:tgtEl>
                                        <p:attrNameLst>
                                          <p:attrName>ppt_h</p:attrName>
                                        </p:attrNameLst>
                                      </p:cBhvr>
                                      <p:tavLst>
                                        <p:tav tm="0">
                                          <p:val>
                                            <p:fltVal val="0"/>
                                          </p:val>
                                        </p:tav>
                                        <p:tav tm="100000">
                                          <p:val>
                                            <p:strVal val="#ppt_h"/>
                                          </p:val>
                                        </p:tav>
                                      </p:tavLst>
                                    </p:anim>
                                  </p:childTnLst>
                                </p:cTn>
                              </p:par>
                            </p:childTnLst>
                          </p:cTn>
                        </p:par>
                        <p:par>
                          <p:cTn id="49" fill="hold">
                            <p:stCondLst>
                              <p:cond delay="5000"/>
                            </p:stCondLst>
                            <p:childTnLst>
                              <p:par>
                                <p:cTn id="50" presetID="23" presetClass="entr" presetSubtype="16" fill="hold" grpId="0" nodeType="afterEffect">
                                  <p:stCondLst>
                                    <p:cond delay="0"/>
                                  </p:stCondLst>
                                  <p:childTnLst>
                                    <p:set>
                                      <p:cBhvr>
                                        <p:cTn id="51" dur="1" fill="hold">
                                          <p:stCondLst>
                                            <p:cond delay="0"/>
                                          </p:stCondLst>
                                        </p:cTn>
                                        <p:tgtEl>
                                          <p:spTgt spid="106"/>
                                        </p:tgtEl>
                                        <p:attrNameLst>
                                          <p:attrName>style.visibility</p:attrName>
                                        </p:attrNameLst>
                                      </p:cBhvr>
                                      <p:to>
                                        <p:strVal val="visible"/>
                                      </p:to>
                                    </p:set>
                                    <p:anim calcmode="lin" valueType="num">
                                      <p:cBhvr>
                                        <p:cTn id="52" dur="500" fill="hold"/>
                                        <p:tgtEl>
                                          <p:spTgt spid="106"/>
                                        </p:tgtEl>
                                        <p:attrNameLst>
                                          <p:attrName>ppt_w</p:attrName>
                                        </p:attrNameLst>
                                      </p:cBhvr>
                                      <p:tavLst>
                                        <p:tav tm="0">
                                          <p:val>
                                            <p:fltVal val="0"/>
                                          </p:val>
                                        </p:tav>
                                        <p:tav tm="100000">
                                          <p:val>
                                            <p:strVal val="#ppt_w"/>
                                          </p:val>
                                        </p:tav>
                                      </p:tavLst>
                                    </p:anim>
                                    <p:anim calcmode="lin" valueType="num">
                                      <p:cBhvr>
                                        <p:cTn id="53" dur="500" fill="hold"/>
                                        <p:tgtEl>
                                          <p:spTgt spid="106"/>
                                        </p:tgtEl>
                                        <p:attrNameLst>
                                          <p:attrName>ppt_h</p:attrName>
                                        </p:attrNameLst>
                                      </p:cBhvr>
                                      <p:tavLst>
                                        <p:tav tm="0">
                                          <p:val>
                                            <p:fltVal val="0"/>
                                          </p:val>
                                        </p:tav>
                                        <p:tav tm="100000">
                                          <p:val>
                                            <p:strVal val="#ppt_h"/>
                                          </p:val>
                                        </p:tav>
                                      </p:tavLst>
                                    </p:anim>
                                  </p:childTnLst>
                                </p:cTn>
                              </p:par>
                            </p:childTnLst>
                          </p:cTn>
                        </p:par>
                        <p:par>
                          <p:cTn id="54" fill="hold">
                            <p:stCondLst>
                              <p:cond delay="5500"/>
                            </p:stCondLst>
                            <p:childTnLst>
                              <p:par>
                                <p:cTn id="55" presetID="22" presetClass="entr" presetSubtype="4" fill="hold" nodeType="afterEffect">
                                  <p:stCondLst>
                                    <p:cond delay="0"/>
                                  </p:stCondLst>
                                  <p:childTnLst>
                                    <p:set>
                                      <p:cBhvr>
                                        <p:cTn id="56" dur="1" fill="hold">
                                          <p:stCondLst>
                                            <p:cond delay="0"/>
                                          </p:stCondLst>
                                        </p:cTn>
                                        <p:tgtEl>
                                          <p:spTgt spid="203"/>
                                        </p:tgtEl>
                                        <p:attrNameLst>
                                          <p:attrName>style.visibility</p:attrName>
                                        </p:attrNameLst>
                                      </p:cBhvr>
                                      <p:to>
                                        <p:strVal val="visible"/>
                                      </p:to>
                                    </p:set>
                                    <p:animEffect transition="in" filter="wipe(down)">
                                      <p:cBhvr>
                                        <p:cTn id="57" dur="500"/>
                                        <p:tgtEl>
                                          <p:spTgt spid="203"/>
                                        </p:tgtEl>
                                      </p:cBhvr>
                                    </p:animEffect>
                                  </p:childTnLst>
                                </p:cTn>
                              </p:par>
                            </p:childTnLst>
                          </p:cTn>
                        </p:par>
                        <p:par>
                          <p:cTn id="58" fill="hold">
                            <p:stCondLst>
                              <p:cond delay="6000"/>
                            </p:stCondLst>
                            <p:childTnLst>
                              <p:par>
                                <p:cTn id="59" presetID="22" presetClass="entr" presetSubtype="1" fill="hold" grpId="0" nodeType="afterEffect">
                                  <p:stCondLst>
                                    <p:cond delay="0"/>
                                  </p:stCondLst>
                                  <p:childTnLst>
                                    <p:set>
                                      <p:cBhvr>
                                        <p:cTn id="60" dur="1" fill="hold">
                                          <p:stCondLst>
                                            <p:cond delay="0"/>
                                          </p:stCondLst>
                                        </p:cTn>
                                        <p:tgtEl>
                                          <p:spTgt spid="113"/>
                                        </p:tgtEl>
                                        <p:attrNameLst>
                                          <p:attrName>style.visibility</p:attrName>
                                        </p:attrNameLst>
                                      </p:cBhvr>
                                      <p:to>
                                        <p:strVal val="visible"/>
                                      </p:to>
                                    </p:set>
                                    <p:animEffect transition="in" filter="wipe(up)">
                                      <p:cBhvr>
                                        <p:cTn id="61" dur="500"/>
                                        <p:tgtEl>
                                          <p:spTgt spid="113"/>
                                        </p:tgtEl>
                                      </p:cBhvr>
                                    </p:animEffect>
                                  </p:childTnLst>
                                </p:cTn>
                              </p:par>
                            </p:childTnLst>
                          </p:cTn>
                        </p:par>
                        <p:par>
                          <p:cTn id="62" fill="hold">
                            <p:stCondLst>
                              <p:cond delay="6500"/>
                            </p:stCondLst>
                            <p:childTnLst>
                              <p:par>
                                <p:cTn id="63" presetID="2" presetClass="entr" presetSubtype="4" fill="hold" grpId="0" nodeType="afterEffect">
                                  <p:stCondLst>
                                    <p:cond delay="0"/>
                                  </p:stCondLst>
                                  <p:childTnLst>
                                    <p:set>
                                      <p:cBhvr>
                                        <p:cTn id="64" dur="1" fill="hold">
                                          <p:stCondLst>
                                            <p:cond delay="0"/>
                                          </p:stCondLst>
                                        </p:cTn>
                                        <p:tgtEl>
                                          <p:spTgt spid="127"/>
                                        </p:tgtEl>
                                        <p:attrNameLst>
                                          <p:attrName>style.visibility</p:attrName>
                                        </p:attrNameLst>
                                      </p:cBhvr>
                                      <p:to>
                                        <p:strVal val="visible"/>
                                      </p:to>
                                    </p:set>
                                    <p:anim calcmode="lin" valueType="num">
                                      <p:cBhvr additive="base">
                                        <p:cTn id="65" dur="500" fill="hold"/>
                                        <p:tgtEl>
                                          <p:spTgt spid="127"/>
                                        </p:tgtEl>
                                        <p:attrNameLst>
                                          <p:attrName>ppt_x</p:attrName>
                                        </p:attrNameLst>
                                      </p:cBhvr>
                                      <p:tavLst>
                                        <p:tav tm="0">
                                          <p:val>
                                            <p:strVal val="#ppt_x"/>
                                          </p:val>
                                        </p:tav>
                                        <p:tav tm="100000">
                                          <p:val>
                                            <p:strVal val="#ppt_x"/>
                                          </p:val>
                                        </p:tav>
                                      </p:tavLst>
                                    </p:anim>
                                    <p:anim calcmode="lin" valueType="num">
                                      <p:cBhvr additive="base">
                                        <p:cTn id="66" dur="500" fill="hold"/>
                                        <p:tgtEl>
                                          <p:spTgt spid="127"/>
                                        </p:tgtEl>
                                        <p:attrNameLst>
                                          <p:attrName>ppt_y</p:attrName>
                                        </p:attrNameLst>
                                      </p:cBhvr>
                                      <p:tavLst>
                                        <p:tav tm="0">
                                          <p:val>
                                            <p:strVal val="1+#ppt_h/2"/>
                                          </p:val>
                                        </p:tav>
                                        <p:tav tm="100000">
                                          <p:val>
                                            <p:strVal val="#ppt_y"/>
                                          </p:val>
                                        </p:tav>
                                      </p:tavLst>
                                    </p:anim>
                                  </p:childTnLst>
                                </p:cTn>
                              </p:par>
                            </p:childTnLst>
                          </p:cTn>
                        </p:par>
                        <p:par>
                          <p:cTn id="67" fill="hold">
                            <p:stCondLst>
                              <p:cond delay="7000"/>
                            </p:stCondLst>
                            <p:childTnLst>
                              <p:par>
                                <p:cTn id="68" presetID="22" presetClass="entr" presetSubtype="4" fill="hold" grpId="0" nodeType="afterEffect">
                                  <p:stCondLst>
                                    <p:cond delay="0"/>
                                  </p:stCondLst>
                                  <p:childTnLst>
                                    <p:set>
                                      <p:cBhvr>
                                        <p:cTn id="69" dur="1" fill="hold">
                                          <p:stCondLst>
                                            <p:cond delay="0"/>
                                          </p:stCondLst>
                                        </p:cTn>
                                        <p:tgtEl>
                                          <p:spTgt spid="7"/>
                                        </p:tgtEl>
                                        <p:attrNameLst>
                                          <p:attrName>style.visibility</p:attrName>
                                        </p:attrNameLst>
                                      </p:cBhvr>
                                      <p:to>
                                        <p:strVal val="visible"/>
                                      </p:to>
                                    </p:set>
                                    <p:animEffect transition="in" filter="wipe(down)">
                                      <p:cBhvr>
                                        <p:cTn id="70" dur="500"/>
                                        <p:tgtEl>
                                          <p:spTgt spid="7"/>
                                        </p:tgtEl>
                                      </p:cBhvr>
                                    </p:animEffect>
                                  </p:childTnLst>
                                </p:cTn>
                              </p:par>
                            </p:childTnLst>
                          </p:cTn>
                        </p:par>
                        <p:par>
                          <p:cTn id="71" fill="hold">
                            <p:stCondLst>
                              <p:cond delay="7500"/>
                            </p:stCondLst>
                            <p:childTnLst>
                              <p:par>
                                <p:cTn id="72" presetID="23" presetClass="entr" presetSubtype="16" fill="hold" grpId="0" nodeType="afterEffect">
                                  <p:stCondLst>
                                    <p:cond delay="0"/>
                                  </p:stCondLst>
                                  <p:childTnLst>
                                    <p:set>
                                      <p:cBhvr>
                                        <p:cTn id="73" dur="1" fill="hold">
                                          <p:stCondLst>
                                            <p:cond delay="0"/>
                                          </p:stCondLst>
                                        </p:cTn>
                                        <p:tgtEl>
                                          <p:spTgt spid="36"/>
                                        </p:tgtEl>
                                        <p:attrNameLst>
                                          <p:attrName>style.visibility</p:attrName>
                                        </p:attrNameLst>
                                      </p:cBhvr>
                                      <p:to>
                                        <p:strVal val="visible"/>
                                      </p:to>
                                    </p:set>
                                    <p:anim calcmode="lin" valueType="num">
                                      <p:cBhvr>
                                        <p:cTn id="74" dur="500" fill="hold"/>
                                        <p:tgtEl>
                                          <p:spTgt spid="36"/>
                                        </p:tgtEl>
                                        <p:attrNameLst>
                                          <p:attrName>ppt_w</p:attrName>
                                        </p:attrNameLst>
                                      </p:cBhvr>
                                      <p:tavLst>
                                        <p:tav tm="0">
                                          <p:val>
                                            <p:fltVal val="0"/>
                                          </p:val>
                                        </p:tav>
                                        <p:tav tm="100000">
                                          <p:val>
                                            <p:strVal val="#ppt_w"/>
                                          </p:val>
                                        </p:tav>
                                      </p:tavLst>
                                    </p:anim>
                                    <p:anim calcmode="lin" valueType="num">
                                      <p:cBhvr>
                                        <p:cTn id="75" dur="500" fill="hold"/>
                                        <p:tgtEl>
                                          <p:spTgt spid="36"/>
                                        </p:tgtEl>
                                        <p:attrNameLst>
                                          <p:attrName>ppt_h</p:attrName>
                                        </p:attrNameLst>
                                      </p:cBhvr>
                                      <p:tavLst>
                                        <p:tav tm="0">
                                          <p:val>
                                            <p:fltVal val="0"/>
                                          </p:val>
                                        </p:tav>
                                        <p:tav tm="100000">
                                          <p:val>
                                            <p:strVal val="#ppt_h"/>
                                          </p:val>
                                        </p:tav>
                                      </p:tavLst>
                                    </p:anim>
                                  </p:childTnLst>
                                </p:cTn>
                              </p:par>
                            </p:childTnLst>
                          </p:cTn>
                        </p:par>
                        <p:par>
                          <p:cTn id="76" fill="hold">
                            <p:stCondLst>
                              <p:cond delay="8000"/>
                            </p:stCondLst>
                            <p:childTnLst>
                              <p:par>
                                <p:cTn id="77" presetID="23" presetClass="entr" presetSubtype="16" fill="hold" grpId="0" nodeType="afterEffect">
                                  <p:stCondLst>
                                    <p:cond delay="0"/>
                                  </p:stCondLst>
                                  <p:childTnLst>
                                    <p:set>
                                      <p:cBhvr>
                                        <p:cTn id="78" dur="1" fill="hold">
                                          <p:stCondLst>
                                            <p:cond delay="0"/>
                                          </p:stCondLst>
                                        </p:cTn>
                                        <p:tgtEl>
                                          <p:spTgt spid="107"/>
                                        </p:tgtEl>
                                        <p:attrNameLst>
                                          <p:attrName>style.visibility</p:attrName>
                                        </p:attrNameLst>
                                      </p:cBhvr>
                                      <p:to>
                                        <p:strVal val="visible"/>
                                      </p:to>
                                    </p:set>
                                    <p:anim calcmode="lin" valueType="num">
                                      <p:cBhvr>
                                        <p:cTn id="79" dur="500" fill="hold"/>
                                        <p:tgtEl>
                                          <p:spTgt spid="107"/>
                                        </p:tgtEl>
                                        <p:attrNameLst>
                                          <p:attrName>ppt_w</p:attrName>
                                        </p:attrNameLst>
                                      </p:cBhvr>
                                      <p:tavLst>
                                        <p:tav tm="0">
                                          <p:val>
                                            <p:fltVal val="0"/>
                                          </p:val>
                                        </p:tav>
                                        <p:tav tm="100000">
                                          <p:val>
                                            <p:strVal val="#ppt_w"/>
                                          </p:val>
                                        </p:tav>
                                      </p:tavLst>
                                    </p:anim>
                                    <p:anim calcmode="lin" valueType="num">
                                      <p:cBhvr>
                                        <p:cTn id="80" dur="500" fill="hold"/>
                                        <p:tgtEl>
                                          <p:spTgt spid="107"/>
                                        </p:tgtEl>
                                        <p:attrNameLst>
                                          <p:attrName>ppt_h</p:attrName>
                                        </p:attrNameLst>
                                      </p:cBhvr>
                                      <p:tavLst>
                                        <p:tav tm="0">
                                          <p:val>
                                            <p:fltVal val="0"/>
                                          </p:val>
                                        </p:tav>
                                        <p:tav tm="100000">
                                          <p:val>
                                            <p:strVal val="#ppt_h"/>
                                          </p:val>
                                        </p:tav>
                                      </p:tavLst>
                                    </p:anim>
                                  </p:childTnLst>
                                </p:cTn>
                              </p:par>
                            </p:childTnLst>
                          </p:cTn>
                        </p:par>
                        <p:par>
                          <p:cTn id="81" fill="hold">
                            <p:stCondLst>
                              <p:cond delay="8500"/>
                            </p:stCondLst>
                            <p:childTnLst>
                              <p:par>
                                <p:cTn id="82" presetID="22" presetClass="entr" presetSubtype="4" fill="hold" nodeType="afterEffect">
                                  <p:stCondLst>
                                    <p:cond delay="0"/>
                                  </p:stCondLst>
                                  <p:childTnLst>
                                    <p:set>
                                      <p:cBhvr>
                                        <p:cTn id="83" dur="1" fill="hold">
                                          <p:stCondLst>
                                            <p:cond delay="0"/>
                                          </p:stCondLst>
                                        </p:cTn>
                                        <p:tgtEl>
                                          <p:spTgt spid="227"/>
                                        </p:tgtEl>
                                        <p:attrNameLst>
                                          <p:attrName>style.visibility</p:attrName>
                                        </p:attrNameLst>
                                      </p:cBhvr>
                                      <p:to>
                                        <p:strVal val="visible"/>
                                      </p:to>
                                    </p:set>
                                    <p:animEffect transition="in" filter="wipe(down)">
                                      <p:cBhvr>
                                        <p:cTn id="84" dur="500"/>
                                        <p:tgtEl>
                                          <p:spTgt spid="227"/>
                                        </p:tgtEl>
                                      </p:cBhvr>
                                    </p:animEffect>
                                  </p:childTnLst>
                                </p:cTn>
                              </p:par>
                            </p:childTnLst>
                          </p:cTn>
                        </p:par>
                        <p:par>
                          <p:cTn id="85" fill="hold">
                            <p:stCondLst>
                              <p:cond delay="9000"/>
                            </p:stCondLst>
                            <p:childTnLst>
                              <p:par>
                                <p:cTn id="86" presetID="22" presetClass="entr" presetSubtype="1" fill="hold" grpId="0" nodeType="afterEffect">
                                  <p:stCondLst>
                                    <p:cond delay="0"/>
                                  </p:stCondLst>
                                  <p:childTnLst>
                                    <p:set>
                                      <p:cBhvr>
                                        <p:cTn id="87" dur="1" fill="hold">
                                          <p:stCondLst>
                                            <p:cond delay="0"/>
                                          </p:stCondLst>
                                        </p:cTn>
                                        <p:tgtEl>
                                          <p:spTgt spid="114"/>
                                        </p:tgtEl>
                                        <p:attrNameLst>
                                          <p:attrName>style.visibility</p:attrName>
                                        </p:attrNameLst>
                                      </p:cBhvr>
                                      <p:to>
                                        <p:strVal val="visible"/>
                                      </p:to>
                                    </p:set>
                                    <p:animEffect transition="in" filter="wipe(up)">
                                      <p:cBhvr>
                                        <p:cTn id="88" dur="500"/>
                                        <p:tgtEl>
                                          <p:spTgt spid="114"/>
                                        </p:tgtEl>
                                      </p:cBhvr>
                                    </p:animEffect>
                                  </p:childTnLst>
                                </p:cTn>
                              </p:par>
                            </p:childTnLst>
                          </p:cTn>
                        </p:par>
                        <p:par>
                          <p:cTn id="89" fill="hold">
                            <p:stCondLst>
                              <p:cond delay="9500"/>
                            </p:stCondLst>
                            <p:childTnLst>
                              <p:par>
                                <p:cTn id="90" presetID="2" presetClass="entr" presetSubtype="4" fill="hold" grpId="0" nodeType="afterEffect">
                                  <p:stCondLst>
                                    <p:cond delay="0"/>
                                  </p:stCondLst>
                                  <p:childTnLst>
                                    <p:set>
                                      <p:cBhvr>
                                        <p:cTn id="91" dur="1" fill="hold">
                                          <p:stCondLst>
                                            <p:cond delay="0"/>
                                          </p:stCondLst>
                                        </p:cTn>
                                        <p:tgtEl>
                                          <p:spTgt spid="128"/>
                                        </p:tgtEl>
                                        <p:attrNameLst>
                                          <p:attrName>style.visibility</p:attrName>
                                        </p:attrNameLst>
                                      </p:cBhvr>
                                      <p:to>
                                        <p:strVal val="visible"/>
                                      </p:to>
                                    </p:set>
                                    <p:anim calcmode="lin" valueType="num">
                                      <p:cBhvr additive="base">
                                        <p:cTn id="92" dur="500" fill="hold"/>
                                        <p:tgtEl>
                                          <p:spTgt spid="128"/>
                                        </p:tgtEl>
                                        <p:attrNameLst>
                                          <p:attrName>ppt_x</p:attrName>
                                        </p:attrNameLst>
                                      </p:cBhvr>
                                      <p:tavLst>
                                        <p:tav tm="0">
                                          <p:val>
                                            <p:strVal val="#ppt_x"/>
                                          </p:val>
                                        </p:tav>
                                        <p:tav tm="100000">
                                          <p:val>
                                            <p:strVal val="#ppt_x"/>
                                          </p:val>
                                        </p:tav>
                                      </p:tavLst>
                                    </p:anim>
                                    <p:anim calcmode="lin" valueType="num">
                                      <p:cBhvr additive="base">
                                        <p:cTn id="93" dur="500" fill="hold"/>
                                        <p:tgtEl>
                                          <p:spTgt spid="128"/>
                                        </p:tgtEl>
                                        <p:attrNameLst>
                                          <p:attrName>ppt_y</p:attrName>
                                        </p:attrNameLst>
                                      </p:cBhvr>
                                      <p:tavLst>
                                        <p:tav tm="0">
                                          <p:val>
                                            <p:strVal val="1+#ppt_h/2"/>
                                          </p:val>
                                        </p:tav>
                                        <p:tav tm="100000">
                                          <p:val>
                                            <p:strVal val="#ppt_y"/>
                                          </p:val>
                                        </p:tav>
                                      </p:tavLst>
                                    </p:anim>
                                  </p:childTnLst>
                                </p:cTn>
                              </p:par>
                            </p:childTnLst>
                          </p:cTn>
                        </p:par>
                        <p:par>
                          <p:cTn id="94" fill="hold">
                            <p:stCondLst>
                              <p:cond delay="10000"/>
                            </p:stCondLst>
                            <p:childTnLst>
                              <p:par>
                                <p:cTn id="95" presetID="22" presetClass="entr" presetSubtype="4" fill="hold" grpId="0" nodeType="afterEffect">
                                  <p:stCondLst>
                                    <p:cond delay="0"/>
                                  </p:stCondLst>
                                  <p:childTnLst>
                                    <p:set>
                                      <p:cBhvr>
                                        <p:cTn id="96" dur="1" fill="hold">
                                          <p:stCondLst>
                                            <p:cond delay="0"/>
                                          </p:stCondLst>
                                        </p:cTn>
                                        <p:tgtEl>
                                          <p:spTgt spid="12"/>
                                        </p:tgtEl>
                                        <p:attrNameLst>
                                          <p:attrName>style.visibility</p:attrName>
                                        </p:attrNameLst>
                                      </p:cBhvr>
                                      <p:to>
                                        <p:strVal val="visible"/>
                                      </p:to>
                                    </p:set>
                                    <p:animEffect transition="in" filter="wipe(down)">
                                      <p:cBhvr>
                                        <p:cTn id="97" dur="500"/>
                                        <p:tgtEl>
                                          <p:spTgt spid="12"/>
                                        </p:tgtEl>
                                      </p:cBhvr>
                                    </p:animEffect>
                                  </p:childTnLst>
                                </p:cTn>
                              </p:par>
                            </p:childTnLst>
                          </p:cTn>
                        </p:par>
                        <p:par>
                          <p:cTn id="98" fill="hold">
                            <p:stCondLst>
                              <p:cond delay="10500"/>
                            </p:stCondLst>
                            <p:childTnLst>
                              <p:par>
                                <p:cTn id="99" presetID="23" presetClass="entr" presetSubtype="16" fill="hold" grpId="0" nodeType="afterEffect">
                                  <p:stCondLst>
                                    <p:cond delay="0"/>
                                  </p:stCondLst>
                                  <p:childTnLst>
                                    <p:set>
                                      <p:cBhvr>
                                        <p:cTn id="100" dur="1" fill="hold">
                                          <p:stCondLst>
                                            <p:cond delay="0"/>
                                          </p:stCondLst>
                                        </p:cTn>
                                        <p:tgtEl>
                                          <p:spTgt spid="39"/>
                                        </p:tgtEl>
                                        <p:attrNameLst>
                                          <p:attrName>style.visibility</p:attrName>
                                        </p:attrNameLst>
                                      </p:cBhvr>
                                      <p:to>
                                        <p:strVal val="visible"/>
                                      </p:to>
                                    </p:set>
                                    <p:anim calcmode="lin" valueType="num">
                                      <p:cBhvr>
                                        <p:cTn id="101" dur="500" fill="hold"/>
                                        <p:tgtEl>
                                          <p:spTgt spid="39"/>
                                        </p:tgtEl>
                                        <p:attrNameLst>
                                          <p:attrName>ppt_w</p:attrName>
                                        </p:attrNameLst>
                                      </p:cBhvr>
                                      <p:tavLst>
                                        <p:tav tm="0">
                                          <p:val>
                                            <p:fltVal val="0"/>
                                          </p:val>
                                        </p:tav>
                                        <p:tav tm="100000">
                                          <p:val>
                                            <p:strVal val="#ppt_w"/>
                                          </p:val>
                                        </p:tav>
                                      </p:tavLst>
                                    </p:anim>
                                    <p:anim calcmode="lin" valueType="num">
                                      <p:cBhvr>
                                        <p:cTn id="102" dur="500" fill="hold"/>
                                        <p:tgtEl>
                                          <p:spTgt spid="39"/>
                                        </p:tgtEl>
                                        <p:attrNameLst>
                                          <p:attrName>ppt_h</p:attrName>
                                        </p:attrNameLst>
                                      </p:cBhvr>
                                      <p:tavLst>
                                        <p:tav tm="0">
                                          <p:val>
                                            <p:fltVal val="0"/>
                                          </p:val>
                                        </p:tav>
                                        <p:tav tm="100000">
                                          <p:val>
                                            <p:strVal val="#ppt_h"/>
                                          </p:val>
                                        </p:tav>
                                      </p:tavLst>
                                    </p:anim>
                                  </p:childTnLst>
                                </p:cTn>
                              </p:par>
                            </p:childTnLst>
                          </p:cTn>
                        </p:par>
                        <p:par>
                          <p:cTn id="103" fill="hold">
                            <p:stCondLst>
                              <p:cond delay="11000"/>
                            </p:stCondLst>
                            <p:childTnLst>
                              <p:par>
                                <p:cTn id="104" presetID="23" presetClass="entr" presetSubtype="16" fill="hold" grpId="0" nodeType="afterEffect">
                                  <p:stCondLst>
                                    <p:cond delay="0"/>
                                  </p:stCondLst>
                                  <p:childTnLst>
                                    <p:set>
                                      <p:cBhvr>
                                        <p:cTn id="105" dur="1" fill="hold">
                                          <p:stCondLst>
                                            <p:cond delay="0"/>
                                          </p:stCondLst>
                                        </p:cTn>
                                        <p:tgtEl>
                                          <p:spTgt spid="109"/>
                                        </p:tgtEl>
                                        <p:attrNameLst>
                                          <p:attrName>style.visibility</p:attrName>
                                        </p:attrNameLst>
                                      </p:cBhvr>
                                      <p:to>
                                        <p:strVal val="visible"/>
                                      </p:to>
                                    </p:set>
                                    <p:anim calcmode="lin" valueType="num">
                                      <p:cBhvr>
                                        <p:cTn id="106" dur="500" fill="hold"/>
                                        <p:tgtEl>
                                          <p:spTgt spid="109"/>
                                        </p:tgtEl>
                                        <p:attrNameLst>
                                          <p:attrName>ppt_w</p:attrName>
                                        </p:attrNameLst>
                                      </p:cBhvr>
                                      <p:tavLst>
                                        <p:tav tm="0">
                                          <p:val>
                                            <p:fltVal val="0"/>
                                          </p:val>
                                        </p:tav>
                                        <p:tav tm="100000">
                                          <p:val>
                                            <p:strVal val="#ppt_w"/>
                                          </p:val>
                                        </p:tav>
                                      </p:tavLst>
                                    </p:anim>
                                    <p:anim calcmode="lin" valueType="num">
                                      <p:cBhvr>
                                        <p:cTn id="107" dur="500" fill="hold"/>
                                        <p:tgtEl>
                                          <p:spTgt spid="109"/>
                                        </p:tgtEl>
                                        <p:attrNameLst>
                                          <p:attrName>ppt_h</p:attrName>
                                        </p:attrNameLst>
                                      </p:cBhvr>
                                      <p:tavLst>
                                        <p:tav tm="0">
                                          <p:val>
                                            <p:fltVal val="0"/>
                                          </p:val>
                                        </p:tav>
                                        <p:tav tm="100000">
                                          <p:val>
                                            <p:strVal val="#ppt_h"/>
                                          </p:val>
                                        </p:tav>
                                      </p:tavLst>
                                    </p:anim>
                                  </p:childTnLst>
                                </p:cTn>
                              </p:par>
                            </p:childTnLst>
                          </p:cTn>
                        </p:par>
                        <p:par>
                          <p:cTn id="108" fill="hold">
                            <p:stCondLst>
                              <p:cond delay="11500"/>
                            </p:stCondLst>
                            <p:childTnLst>
                              <p:par>
                                <p:cTn id="109" presetID="22" presetClass="entr" presetSubtype="4" fill="hold" nodeType="afterEffect">
                                  <p:stCondLst>
                                    <p:cond delay="0"/>
                                  </p:stCondLst>
                                  <p:childTnLst>
                                    <p:set>
                                      <p:cBhvr>
                                        <p:cTn id="110" dur="1" fill="hold">
                                          <p:stCondLst>
                                            <p:cond delay="0"/>
                                          </p:stCondLst>
                                        </p:cTn>
                                        <p:tgtEl>
                                          <p:spTgt spid="219"/>
                                        </p:tgtEl>
                                        <p:attrNameLst>
                                          <p:attrName>style.visibility</p:attrName>
                                        </p:attrNameLst>
                                      </p:cBhvr>
                                      <p:to>
                                        <p:strVal val="visible"/>
                                      </p:to>
                                    </p:set>
                                    <p:animEffect transition="in" filter="wipe(down)">
                                      <p:cBhvr>
                                        <p:cTn id="111" dur="500"/>
                                        <p:tgtEl>
                                          <p:spTgt spid="219"/>
                                        </p:tgtEl>
                                      </p:cBhvr>
                                    </p:animEffect>
                                  </p:childTnLst>
                                </p:cTn>
                              </p:par>
                            </p:childTnLst>
                          </p:cTn>
                        </p:par>
                        <p:par>
                          <p:cTn id="112" fill="hold">
                            <p:stCondLst>
                              <p:cond delay="12000"/>
                            </p:stCondLst>
                            <p:childTnLst>
                              <p:par>
                                <p:cTn id="113" presetID="22" presetClass="entr" presetSubtype="1" fill="hold" grpId="0" nodeType="afterEffect">
                                  <p:stCondLst>
                                    <p:cond delay="0"/>
                                  </p:stCondLst>
                                  <p:childTnLst>
                                    <p:set>
                                      <p:cBhvr>
                                        <p:cTn id="114" dur="1" fill="hold">
                                          <p:stCondLst>
                                            <p:cond delay="0"/>
                                          </p:stCondLst>
                                        </p:cTn>
                                        <p:tgtEl>
                                          <p:spTgt spid="115"/>
                                        </p:tgtEl>
                                        <p:attrNameLst>
                                          <p:attrName>style.visibility</p:attrName>
                                        </p:attrNameLst>
                                      </p:cBhvr>
                                      <p:to>
                                        <p:strVal val="visible"/>
                                      </p:to>
                                    </p:set>
                                    <p:animEffect transition="in" filter="wipe(up)">
                                      <p:cBhvr>
                                        <p:cTn id="115" dur="500"/>
                                        <p:tgtEl>
                                          <p:spTgt spid="115"/>
                                        </p:tgtEl>
                                      </p:cBhvr>
                                    </p:animEffect>
                                  </p:childTnLst>
                                </p:cTn>
                              </p:par>
                            </p:childTnLst>
                          </p:cTn>
                        </p:par>
                        <p:par>
                          <p:cTn id="116" fill="hold">
                            <p:stCondLst>
                              <p:cond delay="12500"/>
                            </p:stCondLst>
                            <p:childTnLst>
                              <p:par>
                                <p:cTn id="117" presetID="2" presetClass="entr" presetSubtype="4" fill="hold" grpId="0" nodeType="afterEffect">
                                  <p:stCondLst>
                                    <p:cond delay="0"/>
                                  </p:stCondLst>
                                  <p:childTnLst>
                                    <p:set>
                                      <p:cBhvr>
                                        <p:cTn id="118" dur="1" fill="hold">
                                          <p:stCondLst>
                                            <p:cond delay="0"/>
                                          </p:stCondLst>
                                        </p:cTn>
                                        <p:tgtEl>
                                          <p:spTgt spid="129"/>
                                        </p:tgtEl>
                                        <p:attrNameLst>
                                          <p:attrName>style.visibility</p:attrName>
                                        </p:attrNameLst>
                                      </p:cBhvr>
                                      <p:to>
                                        <p:strVal val="visible"/>
                                      </p:to>
                                    </p:set>
                                    <p:anim calcmode="lin" valueType="num">
                                      <p:cBhvr additive="base">
                                        <p:cTn id="119" dur="500" fill="hold"/>
                                        <p:tgtEl>
                                          <p:spTgt spid="129"/>
                                        </p:tgtEl>
                                        <p:attrNameLst>
                                          <p:attrName>ppt_x</p:attrName>
                                        </p:attrNameLst>
                                      </p:cBhvr>
                                      <p:tavLst>
                                        <p:tav tm="0">
                                          <p:val>
                                            <p:strVal val="#ppt_x"/>
                                          </p:val>
                                        </p:tav>
                                        <p:tav tm="100000">
                                          <p:val>
                                            <p:strVal val="#ppt_x"/>
                                          </p:val>
                                        </p:tav>
                                      </p:tavLst>
                                    </p:anim>
                                    <p:anim calcmode="lin" valueType="num">
                                      <p:cBhvr additive="base">
                                        <p:cTn id="120" dur="500" fill="hold"/>
                                        <p:tgtEl>
                                          <p:spTgt spid="129"/>
                                        </p:tgtEl>
                                        <p:attrNameLst>
                                          <p:attrName>ppt_y</p:attrName>
                                        </p:attrNameLst>
                                      </p:cBhvr>
                                      <p:tavLst>
                                        <p:tav tm="0">
                                          <p:val>
                                            <p:strVal val="1+#ppt_h/2"/>
                                          </p:val>
                                        </p:tav>
                                        <p:tav tm="100000">
                                          <p:val>
                                            <p:strVal val="#ppt_y"/>
                                          </p:val>
                                        </p:tav>
                                      </p:tavLst>
                                    </p:anim>
                                  </p:childTnLst>
                                </p:cTn>
                              </p:par>
                            </p:childTnLst>
                          </p:cTn>
                        </p:par>
                        <p:par>
                          <p:cTn id="121" fill="hold">
                            <p:stCondLst>
                              <p:cond delay="13000"/>
                            </p:stCondLst>
                            <p:childTnLst>
                              <p:par>
                                <p:cTn id="122" presetID="22" presetClass="entr" presetSubtype="4" fill="hold" grpId="0" nodeType="afterEffect">
                                  <p:stCondLst>
                                    <p:cond delay="0"/>
                                  </p:stCondLst>
                                  <p:childTnLst>
                                    <p:set>
                                      <p:cBhvr>
                                        <p:cTn id="123" dur="1" fill="hold">
                                          <p:stCondLst>
                                            <p:cond delay="0"/>
                                          </p:stCondLst>
                                        </p:cTn>
                                        <p:tgtEl>
                                          <p:spTgt spid="31"/>
                                        </p:tgtEl>
                                        <p:attrNameLst>
                                          <p:attrName>style.visibility</p:attrName>
                                        </p:attrNameLst>
                                      </p:cBhvr>
                                      <p:to>
                                        <p:strVal val="visible"/>
                                      </p:to>
                                    </p:set>
                                    <p:animEffect transition="in" filter="wipe(down)">
                                      <p:cBhvr>
                                        <p:cTn id="124" dur="500"/>
                                        <p:tgtEl>
                                          <p:spTgt spid="31"/>
                                        </p:tgtEl>
                                      </p:cBhvr>
                                    </p:animEffect>
                                  </p:childTnLst>
                                </p:cTn>
                              </p:par>
                            </p:childTnLst>
                          </p:cTn>
                        </p:par>
                        <p:par>
                          <p:cTn id="125" fill="hold">
                            <p:stCondLst>
                              <p:cond delay="13500"/>
                            </p:stCondLst>
                            <p:childTnLst>
                              <p:par>
                                <p:cTn id="126" presetID="23" presetClass="entr" presetSubtype="16" fill="hold" grpId="0" nodeType="afterEffect">
                                  <p:stCondLst>
                                    <p:cond delay="0"/>
                                  </p:stCondLst>
                                  <p:childTnLst>
                                    <p:set>
                                      <p:cBhvr>
                                        <p:cTn id="127" dur="1" fill="hold">
                                          <p:stCondLst>
                                            <p:cond delay="0"/>
                                          </p:stCondLst>
                                        </p:cTn>
                                        <p:tgtEl>
                                          <p:spTgt spid="40"/>
                                        </p:tgtEl>
                                        <p:attrNameLst>
                                          <p:attrName>style.visibility</p:attrName>
                                        </p:attrNameLst>
                                      </p:cBhvr>
                                      <p:to>
                                        <p:strVal val="visible"/>
                                      </p:to>
                                    </p:set>
                                    <p:anim calcmode="lin" valueType="num">
                                      <p:cBhvr>
                                        <p:cTn id="128" dur="500" fill="hold"/>
                                        <p:tgtEl>
                                          <p:spTgt spid="40"/>
                                        </p:tgtEl>
                                        <p:attrNameLst>
                                          <p:attrName>ppt_w</p:attrName>
                                        </p:attrNameLst>
                                      </p:cBhvr>
                                      <p:tavLst>
                                        <p:tav tm="0">
                                          <p:val>
                                            <p:fltVal val="0"/>
                                          </p:val>
                                        </p:tav>
                                        <p:tav tm="100000">
                                          <p:val>
                                            <p:strVal val="#ppt_w"/>
                                          </p:val>
                                        </p:tav>
                                      </p:tavLst>
                                    </p:anim>
                                    <p:anim calcmode="lin" valueType="num">
                                      <p:cBhvr>
                                        <p:cTn id="129" dur="500" fill="hold"/>
                                        <p:tgtEl>
                                          <p:spTgt spid="40"/>
                                        </p:tgtEl>
                                        <p:attrNameLst>
                                          <p:attrName>ppt_h</p:attrName>
                                        </p:attrNameLst>
                                      </p:cBhvr>
                                      <p:tavLst>
                                        <p:tav tm="0">
                                          <p:val>
                                            <p:fltVal val="0"/>
                                          </p:val>
                                        </p:tav>
                                        <p:tav tm="100000">
                                          <p:val>
                                            <p:strVal val="#ppt_h"/>
                                          </p:val>
                                        </p:tav>
                                      </p:tavLst>
                                    </p:anim>
                                  </p:childTnLst>
                                </p:cTn>
                              </p:par>
                            </p:childTnLst>
                          </p:cTn>
                        </p:par>
                        <p:par>
                          <p:cTn id="130" fill="hold">
                            <p:stCondLst>
                              <p:cond delay="14000"/>
                            </p:stCondLst>
                            <p:childTnLst>
                              <p:par>
                                <p:cTn id="131" presetID="23" presetClass="entr" presetSubtype="16" fill="hold" grpId="0" nodeType="afterEffect">
                                  <p:stCondLst>
                                    <p:cond delay="0"/>
                                  </p:stCondLst>
                                  <p:childTnLst>
                                    <p:set>
                                      <p:cBhvr>
                                        <p:cTn id="132" dur="1" fill="hold">
                                          <p:stCondLst>
                                            <p:cond delay="0"/>
                                          </p:stCondLst>
                                        </p:cTn>
                                        <p:tgtEl>
                                          <p:spTgt spid="110"/>
                                        </p:tgtEl>
                                        <p:attrNameLst>
                                          <p:attrName>style.visibility</p:attrName>
                                        </p:attrNameLst>
                                      </p:cBhvr>
                                      <p:to>
                                        <p:strVal val="visible"/>
                                      </p:to>
                                    </p:set>
                                    <p:anim calcmode="lin" valueType="num">
                                      <p:cBhvr>
                                        <p:cTn id="133" dur="500" fill="hold"/>
                                        <p:tgtEl>
                                          <p:spTgt spid="110"/>
                                        </p:tgtEl>
                                        <p:attrNameLst>
                                          <p:attrName>ppt_w</p:attrName>
                                        </p:attrNameLst>
                                      </p:cBhvr>
                                      <p:tavLst>
                                        <p:tav tm="0">
                                          <p:val>
                                            <p:fltVal val="0"/>
                                          </p:val>
                                        </p:tav>
                                        <p:tav tm="100000">
                                          <p:val>
                                            <p:strVal val="#ppt_w"/>
                                          </p:val>
                                        </p:tav>
                                      </p:tavLst>
                                    </p:anim>
                                    <p:anim calcmode="lin" valueType="num">
                                      <p:cBhvr>
                                        <p:cTn id="134" dur="500" fill="hold"/>
                                        <p:tgtEl>
                                          <p:spTgt spid="110"/>
                                        </p:tgtEl>
                                        <p:attrNameLst>
                                          <p:attrName>ppt_h</p:attrName>
                                        </p:attrNameLst>
                                      </p:cBhvr>
                                      <p:tavLst>
                                        <p:tav tm="0">
                                          <p:val>
                                            <p:fltVal val="0"/>
                                          </p:val>
                                        </p:tav>
                                        <p:tav tm="100000">
                                          <p:val>
                                            <p:strVal val="#ppt_h"/>
                                          </p:val>
                                        </p:tav>
                                      </p:tavLst>
                                    </p:anim>
                                  </p:childTnLst>
                                </p:cTn>
                              </p:par>
                            </p:childTnLst>
                          </p:cTn>
                        </p:par>
                        <p:par>
                          <p:cTn id="135" fill="hold">
                            <p:stCondLst>
                              <p:cond delay="14500"/>
                            </p:stCondLst>
                            <p:childTnLst>
                              <p:par>
                                <p:cTn id="136" presetID="22" presetClass="entr" presetSubtype="4" fill="hold" nodeType="afterEffect">
                                  <p:stCondLst>
                                    <p:cond delay="0"/>
                                  </p:stCondLst>
                                  <p:childTnLst>
                                    <p:set>
                                      <p:cBhvr>
                                        <p:cTn id="137" dur="1" fill="hold">
                                          <p:stCondLst>
                                            <p:cond delay="0"/>
                                          </p:stCondLst>
                                        </p:cTn>
                                        <p:tgtEl>
                                          <p:spTgt spid="222"/>
                                        </p:tgtEl>
                                        <p:attrNameLst>
                                          <p:attrName>style.visibility</p:attrName>
                                        </p:attrNameLst>
                                      </p:cBhvr>
                                      <p:to>
                                        <p:strVal val="visible"/>
                                      </p:to>
                                    </p:set>
                                    <p:animEffect transition="in" filter="wipe(down)">
                                      <p:cBhvr>
                                        <p:cTn id="138" dur="500"/>
                                        <p:tgtEl>
                                          <p:spTgt spid="222"/>
                                        </p:tgtEl>
                                      </p:cBhvr>
                                    </p:animEffect>
                                  </p:childTnLst>
                                </p:cTn>
                              </p:par>
                            </p:childTnLst>
                          </p:cTn>
                        </p:par>
                        <p:par>
                          <p:cTn id="139" fill="hold">
                            <p:stCondLst>
                              <p:cond delay="15000"/>
                            </p:stCondLst>
                            <p:childTnLst>
                              <p:par>
                                <p:cTn id="140" presetID="22" presetClass="entr" presetSubtype="1" fill="hold" grpId="0" nodeType="afterEffect">
                                  <p:stCondLst>
                                    <p:cond delay="0"/>
                                  </p:stCondLst>
                                  <p:childTnLst>
                                    <p:set>
                                      <p:cBhvr>
                                        <p:cTn id="141" dur="1" fill="hold">
                                          <p:stCondLst>
                                            <p:cond delay="0"/>
                                          </p:stCondLst>
                                        </p:cTn>
                                        <p:tgtEl>
                                          <p:spTgt spid="116"/>
                                        </p:tgtEl>
                                        <p:attrNameLst>
                                          <p:attrName>style.visibility</p:attrName>
                                        </p:attrNameLst>
                                      </p:cBhvr>
                                      <p:to>
                                        <p:strVal val="visible"/>
                                      </p:to>
                                    </p:set>
                                    <p:animEffect transition="in" filter="wipe(up)">
                                      <p:cBhvr>
                                        <p:cTn id="142" dur="500"/>
                                        <p:tgtEl>
                                          <p:spTgt spid="116"/>
                                        </p:tgtEl>
                                      </p:cBhvr>
                                    </p:animEffect>
                                  </p:childTnLst>
                                </p:cTn>
                              </p:par>
                            </p:childTnLst>
                          </p:cTn>
                        </p:par>
                        <p:par>
                          <p:cTn id="143" fill="hold">
                            <p:stCondLst>
                              <p:cond delay="15500"/>
                            </p:stCondLst>
                            <p:childTnLst>
                              <p:par>
                                <p:cTn id="144" presetID="2" presetClass="entr" presetSubtype="4" fill="hold" grpId="0" nodeType="afterEffect">
                                  <p:stCondLst>
                                    <p:cond delay="0"/>
                                  </p:stCondLst>
                                  <p:childTnLst>
                                    <p:set>
                                      <p:cBhvr>
                                        <p:cTn id="145" dur="1" fill="hold">
                                          <p:stCondLst>
                                            <p:cond delay="0"/>
                                          </p:stCondLst>
                                        </p:cTn>
                                        <p:tgtEl>
                                          <p:spTgt spid="122"/>
                                        </p:tgtEl>
                                        <p:attrNameLst>
                                          <p:attrName>style.visibility</p:attrName>
                                        </p:attrNameLst>
                                      </p:cBhvr>
                                      <p:to>
                                        <p:strVal val="visible"/>
                                      </p:to>
                                    </p:set>
                                    <p:anim calcmode="lin" valueType="num">
                                      <p:cBhvr additive="base">
                                        <p:cTn id="146" dur="500" fill="hold"/>
                                        <p:tgtEl>
                                          <p:spTgt spid="122"/>
                                        </p:tgtEl>
                                        <p:attrNameLst>
                                          <p:attrName>ppt_x</p:attrName>
                                        </p:attrNameLst>
                                      </p:cBhvr>
                                      <p:tavLst>
                                        <p:tav tm="0">
                                          <p:val>
                                            <p:strVal val="#ppt_x"/>
                                          </p:val>
                                        </p:tav>
                                        <p:tav tm="100000">
                                          <p:val>
                                            <p:strVal val="#ppt_x"/>
                                          </p:val>
                                        </p:tav>
                                      </p:tavLst>
                                    </p:anim>
                                    <p:anim calcmode="lin" valueType="num">
                                      <p:cBhvr additive="base">
                                        <p:cTn id="147" dur="500" fill="hold"/>
                                        <p:tgtEl>
                                          <p:spTgt spid="122"/>
                                        </p:tgtEl>
                                        <p:attrNameLst>
                                          <p:attrName>ppt_y</p:attrName>
                                        </p:attrNameLst>
                                      </p:cBhvr>
                                      <p:tavLst>
                                        <p:tav tm="0">
                                          <p:val>
                                            <p:strVal val="1+#ppt_h/2"/>
                                          </p:val>
                                        </p:tav>
                                        <p:tav tm="100000">
                                          <p:val>
                                            <p:strVal val="#ppt_y"/>
                                          </p:val>
                                        </p:tav>
                                      </p:tavLst>
                                    </p:anim>
                                  </p:childTnLst>
                                </p:cTn>
                              </p:par>
                            </p:childTnLst>
                          </p:cTn>
                        </p:par>
                        <p:par>
                          <p:cTn id="148" fill="hold">
                            <p:stCondLst>
                              <p:cond delay="16000"/>
                            </p:stCondLst>
                            <p:childTnLst>
                              <p:par>
                                <p:cTn id="149" presetID="22" presetClass="entr" presetSubtype="4" fill="hold" grpId="0" nodeType="afterEffect">
                                  <p:stCondLst>
                                    <p:cond delay="0"/>
                                  </p:stCondLst>
                                  <p:childTnLst>
                                    <p:set>
                                      <p:cBhvr>
                                        <p:cTn id="150" dur="1" fill="hold">
                                          <p:stCondLst>
                                            <p:cond delay="0"/>
                                          </p:stCondLst>
                                        </p:cTn>
                                        <p:tgtEl>
                                          <p:spTgt spid="34"/>
                                        </p:tgtEl>
                                        <p:attrNameLst>
                                          <p:attrName>style.visibility</p:attrName>
                                        </p:attrNameLst>
                                      </p:cBhvr>
                                      <p:to>
                                        <p:strVal val="visible"/>
                                      </p:to>
                                    </p:set>
                                    <p:animEffect transition="in" filter="wipe(down)">
                                      <p:cBhvr>
                                        <p:cTn id="151" dur="500"/>
                                        <p:tgtEl>
                                          <p:spTgt spid="34"/>
                                        </p:tgtEl>
                                      </p:cBhvr>
                                    </p:animEffect>
                                  </p:childTnLst>
                                </p:cTn>
                              </p:par>
                            </p:childTnLst>
                          </p:cTn>
                        </p:par>
                        <p:par>
                          <p:cTn id="152" fill="hold">
                            <p:stCondLst>
                              <p:cond delay="16500"/>
                            </p:stCondLst>
                            <p:childTnLst>
                              <p:par>
                                <p:cTn id="153" presetID="23" presetClass="entr" presetSubtype="16" fill="hold" grpId="0" nodeType="afterEffect">
                                  <p:stCondLst>
                                    <p:cond delay="0"/>
                                  </p:stCondLst>
                                  <p:childTnLst>
                                    <p:set>
                                      <p:cBhvr>
                                        <p:cTn id="154" dur="1" fill="hold">
                                          <p:stCondLst>
                                            <p:cond delay="0"/>
                                          </p:stCondLst>
                                        </p:cTn>
                                        <p:tgtEl>
                                          <p:spTgt spid="41"/>
                                        </p:tgtEl>
                                        <p:attrNameLst>
                                          <p:attrName>style.visibility</p:attrName>
                                        </p:attrNameLst>
                                      </p:cBhvr>
                                      <p:to>
                                        <p:strVal val="visible"/>
                                      </p:to>
                                    </p:set>
                                    <p:anim calcmode="lin" valueType="num">
                                      <p:cBhvr>
                                        <p:cTn id="155" dur="500" fill="hold"/>
                                        <p:tgtEl>
                                          <p:spTgt spid="41"/>
                                        </p:tgtEl>
                                        <p:attrNameLst>
                                          <p:attrName>ppt_w</p:attrName>
                                        </p:attrNameLst>
                                      </p:cBhvr>
                                      <p:tavLst>
                                        <p:tav tm="0">
                                          <p:val>
                                            <p:fltVal val="0"/>
                                          </p:val>
                                        </p:tav>
                                        <p:tav tm="100000">
                                          <p:val>
                                            <p:strVal val="#ppt_w"/>
                                          </p:val>
                                        </p:tav>
                                      </p:tavLst>
                                    </p:anim>
                                    <p:anim calcmode="lin" valueType="num">
                                      <p:cBhvr>
                                        <p:cTn id="156" dur="500" fill="hold"/>
                                        <p:tgtEl>
                                          <p:spTgt spid="41"/>
                                        </p:tgtEl>
                                        <p:attrNameLst>
                                          <p:attrName>ppt_h</p:attrName>
                                        </p:attrNameLst>
                                      </p:cBhvr>
                                      <p:tavLst>
                                        <p:tav tm="0">
                                          <p:val>
                                            <p:fltVal val="0"/>
                                          </p:val>
                                        </p:tav>
                                        <p:tav tm="100000">
                                          <p:val>
                                            <p:strVal val="#ppt_h"/>
                                          </p:val>
                                        </p:tav>
                                      </p:tavLst>
                                    </p:anim>
                                  </p:childTnLst>
                                </p:cTn>
                              </p:par>
                            </p:childTnLst>
                          </p:cTn>
                        </p:par>
                        <p:par>
                          <p:cTn id="157" fill="hold">
                            <p:stCondLst>
                              <p:cond delay="17000"/>
                            </p:stCondLst>
                            <p:childTnLst>
                              <p:par>
                                <p:cTn id="158" presetID="23" presetClass="entr" presetSubtype="16" fill="hold" grpId="0" nodeType="afterEffect">
                                  <p:stCondLst>
                                    <p:cond delay="0"/>
                                  </p:stCondLst>
                                  <p:childTnLst>
                                    <p:set>
                                      <p:cBhvr>
                                        <p:cTn id="159" dur="1" fill="hold">
                                          <p:stCondLst>
                                            <p:cond delay="0"/>
                                          </p:stCondLst>
                                        </p:cTn>
                                        <p:tgtEl>
                                          <p:spTgt spid="111"/>
                                        </p:tgtEl>
                                        <p:attrNameLst>
                                          <p:attrName>style.visibility</p:attrName>
                                        </p:attrNameLst>
                                      </p:cBhvr>
                                      <p:to>
                                        <p:strVal val="visible"/>
                                      </p:to>
                                    </p:set>
                                    <p:anim calcmode="lin" valueType="num">
                                      <p:cBhvr>
                                        <p:cTn id="160" dur="500" fill="hold"/>
                                        <p:tgtEl>
                                          <p:spTgt spid="111"/>
                                        </p:tgtEl>
                                        <p:attrNameLst>
                                          <p:attrName>ppt_w</p:attrName>
                                        </p:attrNameLst>
                                      </p:cBhvr>
                                      <p:tavLst>
                                        <p:tav tm="0">
                                          <p:val>
                                            <p:fltVal val="0"/>
                                          </p:val>
                                        </p:tav>
                                        <p:tav tm="100000">
                                          <p:val>
                                            <p:strVal val="#ppt_w"/>
                                          </p:val>
                                        </p:tav>
                                      </p:tavLst>
                                    </p:anim>
                                    <p:anim calcmode="lin" valueType="num">
                                      <p:cBhvr>
                                        <p:cTn id="161" dur="500" fill="hold"/>
                                        <p:tgtEl>
                                          <p:spTgt spid="111"/>
                                        </p:tgtEl>
                                        <p:attrNameLst>
                                          <p:attrName>ppt_h</p:attrName>
                                        </p:attrNameLst>
                                      </p:cBhvr>
                                      <p:tavLst>
                                        <p:tav tm="0">
                                          <p:val>
                                            <p:fltVal val="0"/>
                                          </p:val>
                                        </p:tav>
                                        <p:tav tm="100000">
                                          <p:val>
                                            <p:strVal val="#ppt_h"/>
                                          </p:val>
                                        </p:tav>
                                      </p:tavLst>
                                    </p:anim>
                                  </p:childTnLst>
                                </p:cTn>
                              </p:par>
                            </p:childTnLst>
                          </p:cTn>
                        </p:par>
                        <p:par>
                          <p:cTn id="162" fill="hold">
                            <p:stCondLst>
                              <p:cond delay="17500"/>
                            </p:stCondLst>
                            <p:childTnLst>
                              <p:par>
                                <p:cTn id="163" presetID="22" presetClass="entr" presetSubtype="4" fill="hold" nodeType="afterEffect">
                                  <p:stCondLst>
                                    <p:cond delay="0"/>
                                  </p:stCondLst>
                                  <p:childTnLst>
                                    <p:set>
                                      <p:cBhvr>
                                        <p:cTn id="164" dur="1" fill="hold">
                                          <p:stCondLst>
                                            <p:cond delay="0"/>
                                          </p:stCondLst>
                                        </p:cTn>
                                        <p:tgtEl>
                                          <p:spTgt spid="216"/>
                                        </p:tgtEl>
                                        <p:attrNameLst>
                                          <p:attrName>style.visibility</p:attrName>
                                        </p:attrNameLst>
                                      </p:cBhvr>
                                      <p:to>
                                        <p:strVal val="visible"/>
                                      </p:to>
                                    </p:set>
                                    <p:animEffect transition="in" filter="wipe(down)">
                                      <p:cBhvr>
                                        <p:cTn id="165" dur="500"/>
                                        <p:tgtEl>
                                          <p:spTgt spid="216"/>
                                        </p:tgtEl>
                                      </p:cBhvr>
                                    </p:animEffect>
                                  </p:childTnLst>
                                </p:cTn>
                              </p:par>
                            </p:childTnLst>
                          </p:cTn>
                        </p:par>
                        <p:par>
                          <p:cTn id="166" fill="hold">
                            <p:stCondLst>
                              <p:cond delay="18000"/>
                            </p:stCondLst>
                            <p:childTnLst>
                              <p:par>
                                <p:cTn id="167" presetID="22" presetClass="entr" presetSubtype="1" fill="hold" grpId="0" nodeType="afterEffect">
                                  <p:stCondLst>
                                    <p:cond delay="0"/>
                                  </p:stCondLst>
                                  <p:childTnLst>
                                    <p:set>
                                      <p:cBhvr>
                                        <p:cTn id="168" dur="1" fill="hold">
                                          <p:stCondLst>
                                            <p:cond delay="0"/>
                                          </p:stCondLst>
                                        </p:cTn>
                                        <p:tgtEl>
                                          <p:spTgt spid="117"/>
                                        </p:tgtEl>
                                        <p:attrNameLst>
                                          <p:attrName>style.visibility</p:attrName>
                                        </p:attrNameLst>
                                      </p:cBhvr>
                                      <p:to>
                                        <p:strVal val="visible"/>
                                      </p:to>
                                    </p:set>
                                    <p:animEffect transition="in" filter="wipe(up)">
                                      <p:cBhvr>
                                        <p:cTn id="169" dur="500"/>
                                        <p:tgtEl>
                                          <p:spTgt spid="1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P spid="41" grpId="0" animBg="1"/>
      <p:bldP spid="122" grpId="0" animBg="1"/>
      <p:bldP spid="22" grpId="0" animBg="1"/>
      <p:bldP spid="37" grpId="0" animBg="1"/>
      <p:bldP spid="125" grpId="0" animBg="1"/>
      <p:bldP spid="26" grpId="0" animBg="1"/>
      <p:bldP spid="38" grpId="0" animBg="1"/>
      <p:bldP spid="126" grpId="0" animBg="1"/>
      <p:bldP spid="7" grpId="0" animBg="1"/>
      <p:bldP spid="36" grpId="0" animBg="1"/>
      <p:bldP spid="127" grpId="0" animBg="1"/>
      <p:bldP spid="12" grpId="0" animBg="1"/>
      <p:bldP spid="39" grpId="0" animBg="1"/>
      <p:bldP spid="128" grpId="0" animBg="1"/>
      <p:bldP spid="31" grpId="0" animBg="1"/>
      <p:bldP spid="40" grpId="0" animBg="1"/>
      <p:bldP spid="129" grpId="0" animBg="1"/>
      <p:bldP spid="106" grpId="0" animBg="1"/>
      <p:bldP spid="107" grpId="0" animBg="1"/>
      <p:bldP spid="108" grpId="0" animBg="1"/>
      <p:bldP spid="109" grpId="0" animBg="1"/>
      <p:bldP spid="110" grpId="0" animBg="1"/>
      <p:bldP spid="111" grpId="0" animBg="1"/>
      <p:bldP spid="112" grpId="0"/>
      <p:bldP spid="113" grpId="0"/>
      <p:bldP spid="114" grpId="0"/>
      <p:bldP spid="115" grpId="0"/>
      <p:bldP spid="116" grpId="0"/>
      <p:bldP spid="11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1566</TotalTime>
  <Words>1331</Words>
  <Application>Microsoft Office PowerPoint</Application>
  <PresentationFormat>Widescreen</PresentationFormat>
  <Paragraphs>67</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342</cp:revision>
  <dcterms:created xsi:type="dcterms:W3CDTF">2016-09-28T22:08:47Z</dcterms:created>
  <dcterms:modified xsi:type="dcterms:W3CDTF">2016-11-07T22:52:37Z</dcterms:modified>
</cp:coreProperties>
</file>