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solidFill>
            <a:srgbClr val="87878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solidFill>
            <a:srgbClr val="8B8B8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solidFill>
            <a:srgbClr val="8F8F8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solidFill>
            <a:srgbClr val="93939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solidFill>
            <a:srgbClr val="97979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solidFill>
            <a:srgbClr val="9B9B9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solidFill>
            <a:srgbClr val="A1A1A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solidFill>
            <a:srgbClr val="ABABA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solidFill>
            <a:srgbClr val="AFAFA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solidFill>
            <a:srgbClr val="B3B3B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35" name="Group 34"/>
          <p:cNvGrpSpPr/>
          <p:nvPr/>
        </p:nvGrpSpPr>
        <p:grpSpPr>
          <a:xfrm>
            <a:off x="787178" y="3547692"/>
            <a:ext cx="4840106" cy="1130397"/>
            <a:chOff x="2879034" y="5745836"/>
            <a:chExt cx="4927350" cy="1005841"/>
          </a:xfrm>
          <a:effectLst>
            <a:outerShdw blurRad="50800" dist="38100" dir="18900000" algn="bl" rotWithShape="0">
              <a:prstClr val="black">
                <a:alpha val="40000"/>
              </a:prstClr>
            </a:outerShdw>
          </a:effectLst>
        </p:grpSpPr>
        <p:grpSp>
          <p:nvGrpSpPr>
            <p:cNvPr id="36" name="Group 12"/>
            <p:cNvGrpSpPr/>
            <p:nvPr/>
          </p:nvGrpSpPr>
          <p:grpSpPr>
            <a:xfrm>
              <a:off x="2879034" y="5745836"/>
              <a:ext cx="4927350" cy="1005841"/>
              <a:chOff x="323619" y="3562349"/>
              <a:chExt cx="3182318" cy="914401"/>
            </a:xfrm>
          </p:grpSpPr>
          <p:sp>
            <p:nvSpPr>
              <p:cNvPr id="39" name="Rectangle 3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7" name="TextBox 36"/>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41" name="Group 40"/>
          <p:cNvGrpSpPr/>
          <p:nvPr/>
        </p:nvGrpSpPr>
        <p:grpSpPr>
          <a:xfrm>
            <a:off x="784827" y="5306861"/>
            <a:ext cx="4840106" cy="1130397"/>
            <a:chOff x="2879034" y="5745836"/>
            <a:chExt cx="4927350" cy="1005841"/>
          </a:xfrm>
          <a:effectLst>
            <a:outerShdw blurRad="50800" dist="38100" dir="18900000" algn="bl" rotWithShape="0">
              <a:prstClr val="black">
                <a:alpha val="40000"/>
              </a:prstClr>
            </a:outerShdw>
          </a:effectLst>
        </p:grpSpPr>
        <p:grpSp>
          <p:nvGrpSpPr>
            <p:cNvPr id="42" name="Group 12"/>
            <p:cNvGrpSpPr/>
            <p:nvPr/>
          </p:nvGrpSpPr>
          <p:grpSpPr>
            <a:xfrm>
              <a:off x="2879034" y="5745836"/>
              <a:ext cx="4927350" cy="1005841"/>
              <a:chOff x="323619" y="3562349"/>
              <a:chExt cx="3182318" cy="914401"/>
            </a:xfrm>
          </p:grpSpPr>
          <p:sp>
            <p:nvSpPr>
              <p:cNvPr id="45" name="Rectangle 4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3" name="TextBox 42"/>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65" name="Group 64"/>
          <p:cNvGrpSpPr/>
          <p:nvPr/>
        </p:nvGrpSpPr>
        <p:grpSpPr>
          <a:xfrm>
            <a:off x="6506435" y="5268377"/>
            <a:ext cx="4840106" cy="1130397"/>
            <a:chOff x="2879034" y="5745836"/>
            <a:chExt cx="4927350" cy="1005841"/>
          </a:xfrm>
          <a:effectLst>
            <a:outerShdw blurRad="50800" dist="38100" dir="18900000" algn="bl" rotWithShape="0">
              <a:prstClr val="black">
                <a:alpha val="40000"/>
              </a:prstClr>
            </a:outerShdw>
          </a:effectLst>
        </p:grpSpPr>
        <p:grpSp>
          <p:nvGrpSpPr>
            <p:cNvPr id="66" name="Group 12"/>
            <p:cNvGrpSpPr/>
            <p:nvPr/>
          </p:nvGrpSpPr>
          <p:grpSpPr>
            <a:xfrm>
              <a:off x="2879034" y="5745836"/>
              <a:ext cx="4927350" cy="1005841"/>
              <a:chOff x="323619" y="3562349"/>
              <a:chExt cx="3182318" cy="914401"/>
            </a:xfrm>
          </p:grpSpPr>
          <p:sp>
            <p:nvSpPr>
              <p:cNvPr id="76" name="Rectangle 7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ectangle 7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7" name="TextBox 66"/>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81" name="Block Arc 80"/>
          <p:cNvSpPr>
            <a:spLocks noChangeAspect="1"/>
          </p:cNvSpPr>
          <p:nvPr/>
        </p:nvSpPr>
        <p:spPr>
          <a:xfrm rot="16200000" flipH="1">
            <a:off x="9406178" y="2446257"/>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9529498" y="257186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9919931" y="3603918"/>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3717204" y="421628"/>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3840524" y="5472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4230957" y="1579289"/>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2548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45"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2000"/>
                                        <p:tgtEl>
                                          <p:spTgt spid="83"/>
                                        </p:tgtEl>
                                      </p:cBhvr>
                                    </p:animEffect>
                                    <p:anim calcmode="lin" valueType="num">
                                      <p:cBhvr>
                                        <p:cTn id="97" dur="2000" fill="hold"/>
                                        <p:tgtEl>
                                          <p:spTgt spid="83"/>
                                        </p:tgtEl>
                                        <p:attrNameLst>
                                          <p:attrName>ppt_w</p:attrName>
                                        </p:attrNameLst>
                                      </p:cBhvr>
                                      <p:tavLst>
                                        <p:tav tm="0" fmla="#ppt_w*sin(2.5*pi*$)">
                                          <p:val>
                                            <p:fltVal val="0"/>
                                          </p:val>
                                        </p:tav>
                                        <p:tav tm="100000">
                                          <p:val>
                                            <p:fltVal val="1"/>
                                          </p:val>
                                        </p:tav>
                                      </p:tavLst>
                                    </p:anim>
                                    <p:anim calcmode="lin" valueType="num">
                                      <p:cBhvr>
                                        <p:cTn id="98" dur="2000" fill="hold"/>
                                        <p:tgtEl>
                                          <p:spTgt spid="83"/>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82"/>
                                        </p:tgtEl>
                                        <p:attrNameLst>
                                          <p:attrName>style.visibility</p:attrName>
                                        </p:attrNameLst>
                                      </p:cBhvr>
                                      <p:to>
                                        <p:strVal val="visible"/>
                                      </p:to>
                                    </p:set>
                                    <p:animEffect transition="in" filter="fade">
                                      <p:cBhvr>
                                        <p:cTn id="101" dur="2000"/>
                                        <p:tgtEl>
                                          <p:spTgt spid="82"/>
                                        </p:tgtEl>
                                      </p:cBhvr>
                                    </p:animEffect>
                                    <p:anim calcmode="lin" valueType="num">
                                      <p:cBhvr>
                                        <p:cTn id="102" dur="2000" fill="hold"/>
                                        <p:tgtEl>
                                          <p:spTgt spid="82"/>
                                        </p:tgtEl>
                                        <p:attrNameLst>
                                          <p:attrName>ppt_w</p:attrName>
                                        </p:attrNameLst>
                                      </p:cBhvr>
                                      <p:tavLst>
                                        <p:tav tm="0" fmla="#ppt_w*sin(2.5*pi*$)">
                                          <p:val>
                                            <p:fltVal val="0"/>
                                          </p:val>
                                        </p:tav>
                                        <p:tav tm="100000">
                                          <p:val>
                                            <p:fltVal val="1"/>
                                          </p:val>
                                        </p:tav>
                                      </p:tavLst>
                                    </p:anim>
                                    <p:anim calcmode="lin" valueType="num">
                                      <p:cBhvr>
                                        <p:cTn id="103" dur="2000" fill="hold"/>
                                        <p:tgtEl>
                                          <p:spTgt spid="82"/>
                                        </p:tgtEl>
                                        <p:attrNameLst>
                                          <p:attrName>ppt_h</p:attrName>
                                        </p:attrNameLst>
                                      </p:cBhvr>
                                      <p:tavLst>
                                        <p:tav tm="0">
                                          <p:val>
                                            <p:strVal val="#ppt_h"/>
                                          </p:val>
                                        </p:tav>
                                        <p:tav tm="100000">
                                          <p:val>
                                            <p:strVal val="#ppt_h"/>
                                          </p:val>
                                        </p:tav>
                                      </p:tavLst>
                                    </p:anim>
                                  </p:childTnLst>
                                </p:cTn>
                              </p:par>
                              <p:par>
                                <p:cTn id="104" presetID="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1+#ppt_h/2"/>
                                          </p:val>
                                        </p:tav>
                                        <p:tav tm="100000">
                                          <p:val>
                                            <p:strVal val="#ppt_y"/>
                                          </p:val>
                                        </p:tav>
                                      </p:tavLst>
                                    </p:anim>
                                  </p:childTnLst>
                                </p:cTn>
                              </p:par>
                            </p:childTnLst>
                          </p:cTn>
                        </p:par>
                        <p:par>
                          <p:cTn id="108" fill="hold">
                            <p:stCondLst>
                              <p:cond delay="7000"/>
                            </p:stCondLst>
                            <p:childTnLst>
                              <p:par>
                                <p:cTn id="109" presetID="21" presetClass="entr" presetSubtype="1"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wheel(1)">
                                      <p:cBhvr>
                                        <p:cTn id="111" dur="2000"/>
                                        <p:tgtEl>
                                          <p:spTgt spid="81"/>
                                        </p:tgtEl>
                                      </p:cBhvr>
                                    </p:animEffect>
                                  </p:childTnLst>
                                </p:cTn>
                              </p:par>
                            </p:childTnLst>
                          </p:cTn>
                        </p:par>
                        <p:par>
                          <p:cTn id="112" fill="hold">
                            <p:stCondLst>
                              <p:cond delay="9000"/>
                            </p:stCondLst>
                            <p:childTnLst>
                              <p:par>
                                <p:cTn id="113" presetID="45" presetClass="entr" presetSubtype="0" fill="hold" grpId="0" nodeType="after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2000"/>
                                        <p:tgtEl>
                                          <p:spTgt spid="86"/>
                                        </p:tgtEl>
                                      </p:cBhvr>
                                    </p:animEffect>
                                    <p:anim calcmode="lin" valueType="num">
                                      <p:cBhvr>
                                        <p:cTn id="116" dur="2000" fill="hold"/>
                                        <p:tgtEl>
                                          <p:spTgt spid="86"/>
                                        </p:tgtEl>
                                        <p:attrNameLst>
                                          <p:attrName>ppt_w</p:attrName>
                                        </p:attrNameLst>
                                      </p:cBhvr>
                                      <p:tavLst>
                                        <p:tav tm="0" fmla="#ppt_w*sin(2.5*pi*$)">
                                          <p:val>
                                            <p:fltVal val="0"/>
                                          </p:val>
                                        </p:tav>
                                        <p:tav tm="100000">
                                          <p:val>
                                            <p:fltVal val="1"/>
                                          </p:val>
                                        </p:tav>
                                      </p:tavLst>
                                    </p:anim>
                                    <p:anim calcmode="lin" valueType="num">
                                      <p:cBhvr>
                                        <p:cTn id="117" dur="2000" fill="hold"/>
                                        <p:tgtEl>
                                          <p:spTgt spid="86"/>
                                        </p:tgtEl>
                                        <p:attrNameLst>
                                          <p:attrName>ppt_h</p:attrName>
                                        </p:attrNameLst>
                                      </p:cBhvr>
                                      <p:tavLst>
                                        <p:tav tm="0">
                                          <p:val>
                                            <p:strVal val="#ppt_h"/>
                                          </p:val>
                                        </p:tav>
                                        <p:tav tm="100000">
                                          <p:val>
                                            <p:strVal val="#ppt_h"/>
                                          </p:val>
                                        </p:tav>
                                      </p:tavLst>
                                    </p:anim>
                                  </p:childTnLst>
                                </p:cTn>
                              </p:par>
                              <p:par>
                                <p:cTn id="118" presetID="45" presetClass="entr" presetSubtype="0" fill="hold" grpId="0"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fade">
                                      <p:cBhvr>
                                        <p:cTn id="120" dur="2000"/>
                                        <p:tgtEl>
                                          <p:spTgt spid="85"/>
                                        </p:tgtEl>
                                      </p:cBhvr>
                                    </p:animEffect>
                                    <p:anim calcmode="lin" valueType="num">
                                      <p:cBhvr>
                                        <p:cTn id="121" dur="2000" fill="hold"/>
                                        <p:tgtEl>
                                          <p:spTgt spid="85"/>
                                        </p:tgtEl>
                                        <p:attrNameLst>
                                          <p:attrName>ppt_w</p:attrName>
                                        </p:attrNameLst>
                                      </p:cBhvr>
                                      <p:tavLst>
                                        <p:tav tm="0" fmla="#ppt_w*sin(2.5*pi*$)">
                                          <p:val>
                                            <p:fltVal val="0"/>
                                          </p:val>
                                        </p:tav>
                                        <p:tav tm="100000">
                                          <p:val>
                                            <p:fltVal val="1"/>
                                          </p:val>
                                        </p:tav>
                                      </p:tavLst>
                                    </p:anim>
                                    <p:anim calcmode="lin" valueType="num">
                                      <p:cBhvr>
                                        <p:cTn id="122" dur="2000" fill="hold"/>
                                        <p:tgtEl>
                                          <p:spTgt spid="85"/>
                                        </p:tgtEl>
                                        <p:attrNameLst>
                                          <p:attrName>ppt_h</p:attrName>
                                        </p:attrNameLst>
                                      </p:cBhvr>
                                      <p:tavLst>
                                        <p:tav tm="0">
                                          <p:val>
                                            <p:strVal val="#ppt_h"/>
                                          </p:val>
                                        </p:tav>
                                        <p:tav tm="100000">
                                          <p:val>
                                            <p:strVal val="#ppt_h"/>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par>
                          <p:cTn id="127" fill="hold">
                            <p:stCondLst>
                              <p:cond delay="11000"/>
                            </p:stCondLst>
                            <p:childTnLst>
                              <p:par>
                                <p:cTn id="128" presetID="21" presetClass="entr" presetSubtype="1" fill="hold" grpId="0" nodeType="after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wheel(1)">
                                      <p:cBhvr>
                                        <p:cTn id="130" dur="2000"/>
                                        <p:tgtEl>
                                          <p:spTgt spid="84"/>
                                        </p:tgtEl>
                                      </p:cBhvr>
                                    </p:animEffect>
                                  </p:childTnLst>
                                </p:cTn>
                              </p:par>
                            </p:childTnLst>
                          </p:cTn>
                        </p:par>
                        <p:par>
                          <p:cTn id="131" fill="hold">
                            <p:stCondLst>
                              <p:cond delay="13000"/>
                            </p:stCondLst>
                            <p:childTnLst>
                              <p:par>
                                <p:cTn id="132" presetID="45" presetClass="entr" presetSubtype="0" fill="hold" grpId="0" nodeType="after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2000"/>
                                        <p:tgtEl>
                                          <p:spTgt spid="89"/>
                                        </p:tgtEl>
                                      </p:cBhvr>
                                    </p:animEffect>
                                    <p:anim calcmode="lin" valueType="num">
                                      <p:cBhvr>
                                        <p:cTn id="135" dur="2000" fill="hold"/>
                                        <p:tgtEl>
                                          <p:spTgt spid="89"/>
                                        </p:tgtEl>
                                        <p:attrNameLst>
                                          <p:attrName>ppt_w</p:attrName>
                                        </p:attrNameLst>
                                      </p:cBhvr>
                                      <p:tavLst>
                                        <p:tav tm="0" fmla="#ppt_w*sin(2.5*pi*$)">
                                          <p:val>
                                            <p:fltVal val="0"/>
                                          </p:val>
                                        </p:tav>
                                        <p:tav tm="100000">
                                          <p:val>
                                            <p:fltVal val="1"/>
                                          </p:val>
                                        </p:tav>
                                      </p:tavLst>
                                    </p:anim>
                                    <p:anim calcmode="lin" valueType="num">
                                      <p:cBhvr>
                                        <p:cTn id="136" dur="2000" fill="hold"/>
                                        <p:tgtEl>
                                          <p:spTgt spid="89"/>
                                        </p:tgtEl>
                                        <p:attrNameLst>
                                          <p:attrName>ppt_h</p:attrName>
                                        </p:attrNameLst>
                                      </p:cBhvr>
                                      <p:tavLst>
                                        <p:tav tm="0">
                                          <p:val>
                                            <p:strVal val="#ppt_h"/>
                                          </p:val>
                                        </p:tav>
                                        <p:tav tm="100000">
                                          <p:val>
                                            <p:strVal val="#ppt_h"/>
                                          </p:val>
                                        </p:tav>
                                      </p:tavLst>
                                    </p:anim>
                                  </p:childTnLst>
                                </p:cTn>
                              </p:par>
                              <p:par>
                                <p:cTn id="137" presetID="45" presetClass="entr" presetSubtype="0" fill="hold" grpId="0" nodeType="withEffect">
                                  <p:stCondLst>
                                    <p:cond delay="0"/>
                                  </p:stCondLst>
                                  <p:childTnLst>
                                    <p:set>
                                      <p:cBhvr>
                                        <p:cTn id="138" dur="1" fill="hold">
                                          <p:stCondLst>
                                            <p:cond delay="0"/>
                                          </p:stCondLst>
                                        </p:cTn>
                                        <p:tgtEl>
                                          <p:spTgt spid="88"/>
                                        </p:tgtEl>
                                        <p:attrNameLst>
                                          <p:attrName>style.visibility</p:attrName>
                                        </p:attrNameLst>
                                      </p:cBhvr>
                                      <p:to>
                                        <p:strVal val="visible"/>
                                      </p:to>
                                    </p:set>
                                    <p:animEffect transition="in" filter="fade">
                                      <p:cBhvr>
                                        <p:cTn id="139" dur="2000"/>
                                        <p:tgtEl>
                                          <p:spTgt spid="88"/>
                                        </p:tgtEl>
                                      </p:cBhvr>
                                    </p:animEffect>
                                    <p:anim calcmode="lin" valueType="num">
                                      <p:cBhvr>
                                        <p:cTn id="140" dur="2000" fill="hold"/>
                                        <p:tgtEl>
                                          <p:spTgt spid="88"/>
                                        </p:tgtEl>
                                        <p:attrNameLst>
                                          <p:attrName>ppt_w</p:attrName>
                                        </p:attrNameLst>
                                      </p:cBhvr>
                                      <p:tavLst>
                                        <p:tav tm="0" fmla="#ppt_w*sin(2.5*pi*$)">
                                          <p:val>
                                            <p:fltVal val="0"/>
                                          </p:val>
                                        </p:tav>
                                        <p:tav tm="100000">
                                          <p:val>
                                            <p:fltVal val="1"/>
                                          </p:val>
                                        </p:tav>
                                      </p:tavLst>
                                    </p:anim>
                                    <p:anim calcmode="lin" valueType="num">
                                      <p:cBhvr>
                                        <p:cTn id="141" dur="2000" fill="hold"/>
                                        <p:tgtEl>
                                          <p:spTgt spid="88"/>
                                        </p:tgtEl>
                                        <p:attrNameLst>
                                          <p:attrName>ppt_h</p:attrName>
                                        </p:attrNameLst>
                                      </p:cBhvr>
                                      <p:tavLst>
                                        <p:tav tm="0">
                                          <p:val>
                                            <p:strVal val="#ppt_h"/>
                                          </p:val>
                                        </p:tav>
                                        <p:tav tm="100000">
                                          <p:val>
                                            <p:strVal val="#ppt_h"/>
                                          </p:val>
                                        </p:tav>
                                      </p:tavLst>
                                    </p:anim>
                                  </p:childTnLst>
                                </p:cTn>
                              </p:par>
                              <p:par>
                                <p:cTn id="142" presetID="2" presetClass="entr" presetSubtype="4" fill="hold" nodeType="withEffect">
                                  <p:stCondLst>
                                    <p:cond delay="0"/>
                                  </p:stCondLst>
                                  <p:childTnLst>
                                    <p:set>
                                      <p:cBhvr>
                                        <p:cTn id="143" dur="1" fill="hold">
                                          <p:stCondLst>
                                            <p:cond delay="0"/>
                                          </p:stCondLst>
                                        </p:cTn>
                                        <p:tgtEl>
                                          <p:spTgt spid="65"/>
                                        </p:tgtEl>
                                        <p:attrNameLst>
                                          <p:attrName>style.visibility</p:attrName>
                                        </p:attrNameLst>
                                      </p:cBhvr>
                                      <p:to>
                                        <p:strVal val="visible"/>
                                      </p:to>
                                    </p:set>
                                    <p:anim calcmode="lin" valueType="num">
                                      <p:cBhvr additive="base">
                                        <p:cTn id="144" dur="500" fill="hold"/>
                                        <p:tgtEl>
                                          <p:spTgt spid="65"/>
                                        </p:tgtEl>
                                        <p:attrNameLst>
                                          <p:attrName>ppt_x</p:attrName>
                                        </p:attrNameLst>
                                      </p:cBhvr>
                                      <p:tavLst>
                                        <p:tav tm="0">
                                          <p:val>
                                            <p:strVal val="#ppt_x"/>
                                          </p:val>
                                        </p:tav>
                                        <p:tav tm="100000">
                                          <p:val>
                                            <p:strVal val="#ppt_x"/>
                                          </p:val>
                                        </p:tav>
                                      </p:tavLst>
                                    </p:anim>
                                    <p:anim calcmode="lin" valueType="num">
                                      <p:cBhvr additive="base">
                                        <p:cTn id="145" dur="500" fill="hold"/>
                                        <p:tgtEl>
                                          <p:spTgt spid="65"/>
                                        </p:tgtEl>
                                        <p:attrNameLst>
                                          <p:attrName>ppt_y</p:attrName>
                                        </p:attrNameLst>
                                      </p:cBhvr>
                                      <p:tavLst>
                                        <p:tav tm="0">
                                          <p:val>
                                            <p:strVal val="1+#ppt_h/2"/>
                                          </p:val>
                                        </p:tav>
                                        <p:tav tm="100000">
                                          <p:val>
                                            <p:strVal val="#ppt_y"/>
                                          </p:val>
                                        </p:tav>
                                      </p:tavLst>
                                    </p:anim>
                                  </p:childTnLst>
                                </p:cTn>
                              </p:par>
                            </p:childTnLst>
                          </p:cTn>
                        </p:par>
                        <p:par>
                          <p:cTn id="146" fill="hold">
                            <p:stCondLst>
                              <p:cond delay="15000"/>
                            </p:stCondLst>
                            <p:childTnLst>
                              <p:par>
                                <p:cTn id="147" presetID="21" presetClass="entr" presetSubtype="1" fill="hold" grpId="0" nodeType="afterEffect">
                                  <p:stCondLst>
                                    <p:cond delay="0"/>
                                  </p:stCondLst>
                                  <p:childTnLst>
                                    <p:set>
                                      <p:cBhvr>
                                        <p:cTn id="148" dur="1" fill="hold">
                                          <p:stCondLst>
                                            <p:cond delay="0"/>
                                          </p:stCondLst>
                                        </p:cTn>
                                        <p:tgtEl>
                                          <p:spTgt spid="87"/>
                                        </p:tgtEl>
                                        <p:attrNameLst>
                                          <p:attrName>style.visibility</p:attrName>
                                        </p:attrNameLst>
                                      </p:cBhvr>
                                      <p:to>
                                        <p:strVal val="visible"/>
                                      </p:to>
                                    </p:set>
                                    <p:animEffect transition="in" filter="wheel(1)">
                                      <p:cBhvr>
                                        <p:cTn id="149" dur="2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2016-11-07T22:51:39Z</dcterms:modified>
</cp:coreProperties>
</file>