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3"/>
          <p:cNvSpPr>
            <a:spLocks/>
          </p:cNvSpPr>
          <p:nvPr/>
        </p:nvSpPr>
        <p:spPr bwMode="auto">
          <a:xfrm>
            <a:off x="6097404" y="1491876"/>
            <a:ext cx="2473090" cy="2470283"/>
          </a:xfrm>
          <a:custGeom>
            <a:avLst/>
            <a:gdLst>
              <a:gd name="T0" fmla="*/ 0 w 371"/>
              <a:gd name="T1" fmla="*/ 0 h 371"/>
              <a:gd name="T2" fmla="*/ 46 w 371"/>
              <a:gd name="T3" fmla="*/ 0 h 371"/>
              <a:gd name="T4" fmla="*/ 46 w 371"/>
              <a:gd name="T5" fmla="*/ 73 h 371"/>
              <a:gd name="T6" fmla="*/ 108 w 371"/>
              <a:gd name="T7" fmla="*/ 90 h 371"/>
              <a:gd name="T8" fmla="*/ 145 w 371"/>
              <a:gd name="T9" fmla="*/ 26 h 371"/>
              <a:gd name="T10" fmla="*/ 226 w 371"/>
              <a:gd name="T11" fmla="*/ 73 h 371"/>
              <a:gd name="T12" fmla="*/ 189 w 371"/>
              <a:gd name="T13" fmla="*/ 136 h 371"/>
              <a:gd name="T14" fmla="*/ 234 w 371"/>
              <a:gd name="T15" fmla="*/ 183 h 371"/>
              <a:gd name="T16" fmla="*/ 298 w 371"/>
              <a:gd name="T17" fmla="*/ 146 h 371"/>
              <a:gd name="T18" fmla="*/ 344 w 371"/>
              <a:gd name="T19" fmla="*/ 225 h 371"/>
              <a:gd name="T20" fmla="*/ 281 w 371"/>
              <a:gd name="T21" fmla="*/ 262 h 371"/>
              <a:gd name="T22" fmla="*/ 297 w 371"/>
              <a:gd name="T23" fmla="*/ 325 h 371"/>
              <a:gd name="T24" fmla="*/ 371 w 371"/>
              <a:gd name="T25" fmla="*/ 325 h 371"/>
              <a:gd name="T26" fmla="*/ 371 w 371"/>
              <a:gd name="T27" fmla="*/ 371 h 371"/>
              <a:gd name="T28" fmla="*/ 0 w 371"/>
              <a:gd name="T29" fmla="*/ 371 h 371"/>
              <a:gd name="T30" fmla="*/ 0 w 371"/>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0"/>
                </a:moveTo>
                <a:cubicBezTo>
                  <a:pt x="46" y="0"/>
                  <a:pt x="46" y="0"/>
                  <a:pt x="46" y="0"/>
                </a:cubicBezTo>
                <a:cubicBezTo>
                  <a:pt x="46" y="73"/>
                  <a:pt x="46" y="73"/>
                  <a:pt x="46" y="73"/>
                </a:cubicBezTo>
                <a:cubicBezTo>
                  <a:pt x="67" y="77"/>
                  <a:pt x="89" y="83"/>
                  <a:pt x="108" y="90"/>
                </a:cubicBezTo>
                <a:cubicBezTo>
                  <a:pt x="145" y="26"/>
                  <a:pt x="145" y="26"/>
                  <a:pt x="145" y="26"/>
                </a:cubicBezTo>
                <a:cubicBezTo>
                  <a:pt x="226" y="73"/>
                  <a:pt x="226" y="73"/>
                  <a:pt x="226" y="73"/>
                </a:cubicBezTo>
                <a:cubicBezTo>
                  <a:pt x="189" y="136"/>
                  <a:pt x="189" y="136"/>
                  <a:pt x="189" y="136"/>
                </a:cubicBezTo>
                <a:cubicBezTo>
                  <a:pt x="206" y="150"/>
                  <a:pt x="221" y="166"/>
                  <a:pt x="234" y="183"/>
                </a:cubicBezTo>
                <a:cubicBezTo>
                  <a:pt x="298" y="146"/>
                  <a:pt x="298" y="146"/>
                  <a:pt x="298" y="146"/>
                </a:cubicBezTo>
                <a:cubicBezTo>
                  <a:pt x="344" y="225"/>
                  <a:pt x="344" y="225"/>
                  <a:pt x="344" y="225"/>
                </a:cubicBezTo>
                <a:cubicBezTo>
                  <a:pt x="281" y="262"/>
                  <a:pt x="281" y="262"/>
                  <a:pt x="281" y="262"/>
                </a:cubicBezTo>
                <a:cubicBezTo>
                  <a:pt x="289" y="283"/>
                  <a:pt x="294" y="303"/>
                  <a:pt x="297" y="325"/>
                </a:cubicBezTo>
                <a:cubicBezTo>
                  <a:pt x="371" y="325"/>
                  <a:pt x="371" y="325"/>
                  <a:pt x="371" y="325"/>
                </a:cubicBezTo>
                <a:cubicBezTo>
                  <a:pt x="371" y="371"/>
                  <a:pt x="371" y="371"/>
                  <a:pt x="371" y="371"/>
                </a:cubicBezTo>
                <a:cubicBezTo>
                  <a:pt x="0" y="371"/>
                  <a:pt x="0" y="371"/>
                  <a:pt x="0" y="371"/>
                </a:cubicBezTo>
                <a:lnTo>
                  <a:pt x="0" y="0"/>
                </a:lnTo>
                <a:close/>
              </a:path>
            </a:pathLst>
          </a:custGeom>
          <a:solidFill>
            <a:srgbClr val="8397B1"/>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3621506" y="3962159"/>
            <a:ext cx="2475898" cy="2467477"/>
          </a:xfrm>
          <a:custGeom>
            <a:avLst/>
            <a:gdLst>
              <a:gd name="T0" fmla="*/ 372 w 372"/>
              <a:gd name="T1" fmla="*/ 371 h 371"/>
              <a:gd name="T2" fmla="*/ 325 w 372"/>
              <a:gd name="T3" fmla="*/ 371 h 371"/>
              <a:gd name="T4" fmla="*/ 325 w 372"/>
              <a:gd name="T5" fmla="*/ 299 h 371"/>
              <a:gd name="T6" fmla="*/ 263 w 372"/>
              <a:gd name="T7" fmla="*/ 282 h 371"/>
              <a:gd name="T8" fmla="*/ 226 w 372"/>
              <a:gd name="T9" fmla="*/ 345 h 371"/>
              <a:gd name="T10" fmla="*/ 145 w 372"/>
              <a:gd name="T11" fmla="*/ 299 h 371"/>
              <a:gd name="T12" fmla="*/ 182 w 372"/>
              <a:gd name="T13" fmla="*/ 236 h 371"/>
              <a:gd name="T14" fmla="*/ 137 w 372"/>
              <a:gd name="T15" fmla="*/ 189 h 371"/>
              <a:gd name="T16" fmla="*/ 73 w 372"/>
              <a:gd name="T17" fmla="*/ 226 h 371"/>
              <a:gd name="T18" fmla="*/ 28 w 372"/>
              <a:gd name="T19" fmla="*/ 146 h 371"/>
              <a:gd name="T20" fmla="*/ 91 w 372"/>
              <a:gd name="T21" fmla="*/ 109 h 371"/>
              <a:gd name="T22" fmla="*/ 74 w 372"/>
              <a:gd name="T23" fmla="*/ 46 h 371"/>
              <a:gd name="T24" fmla="*/ 0 w 372"/>
              <a:gd name="T25" fmla="*/ 46 h 371"/>
              <a:gd name="T26" fmla="*/ 0 w 372"/>
              <a:gd name="T27" fmla="*/ 0 h 371"/>
              <a:gd name="T28" fmla="*/ 372 w 372"/>
              <a:gd name="T29" fmla="*/ 0 h 371"/>
              <a:gd name="T30" fmla="*/ 372 w 372"/>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371"/>
                </a:moveTo>
                <a:cubicBezTo>
                  <a:pt x="325" y="371"/>
                  <a:pt x="325" y="371"/>
                  <a:pt x="325" y="371"/>
                </a:cubicBezTo>
                <a:cubicBezTo>
                  <a:pt x="325" y="299"/>
                  <a:pt x="325" y="299"/>
                  <a:pt x="325" y="299"/>
                </a:cubicBezTo>
                <a:cubicBezTo>
                  <a:pt x="304" y="295"/>
                  <a:pt x="282" y="289"/>
                  <a:pt x="263" y="282"/>
                </a:cubicBezTo>
                <a:cubicBezTo>
                  <a:pt x="226" y="345"/>
                  <a:pt x="226" y="345"/>
                  <a:pt x="226" y="345"/>
                </a:cubicBezTo>
                <a:cubicBezTo>
                  <a:pt x="145" y="299"/>
                  <a:pt x="145" y="299"/>
                  <a:pt x="145" y="299"/>
                </a:cubicBezTo>
                <a:cubicBezTo>
                  <a:pt x="182" y="236"/>
                  <a:pt x="182" y="236"/>
                  <a:pt x="182" y="236"/>
                </a:cubicBezTo>
                <a:cubicBezTo>
                  <a:pt x="166" y="221"/>
                  <a:pt x="150" y="206"/>
                  <a:pt x="137" y="189"/>
                </a:cubicBezTo>
                <a:cubicBezTo>
                  <a:pt x="73" y="226"/>
                  <a:pt x="73" y="226"/>
                  <a:pt x="73" y="226"/>
                </a:cubicBezTo>
                <a:cubicBezTo>
                  <a:pt x="28" y="146"/>
                  <a:pt x="28" y="146"/>
                  <a:pt x="28" y="146"/>
                </a:cubicBezTo>
                <a:cubicBezTo>
                  <a:pt x="91" y="109"/>
                  <a:pt x="91" y="109"/>
                  <a:pt x="91" y="109"/>
                </a:cubicBezTo>
                <a:cubicBezTo>
                  <a:pt x="82" y="89"/>
                  <a:pt x="78" y="69"/>
                  <a:pt x="74" y="46"/>
                </a:cubicBezTo>
                <a:cubicBezTo>
                  <a:pt x="0" y="46"/>
                  <a:pt x="0" y="46"/>
                  <a:pt x="0" y="46"/>
                </a:cubicBezTo>
                <a:cubicBezTo>
                  <a:pt x="0" y="0"/>
                  <a:pt x="0" y="0"/>
                  <a:pt x="0" y="0"/>
                </a:cubicBezTo>
                <a:cubicBezTo>
                  <a:pt x="372" y="0"/>
                  <a:pt x="372" y="0"/>
                  <a:pt x="372" y="0"/>
                </a:cubicBezTo>
                <a:lnTo>
                  <a:pt x="372" y="371"/>
                </a:lnTo>
                <a:close/>
              </a:path>
            </a:pathLst>
          </a:custGeom>
          <a:solidFill>
            <a:srgbClr val="62768F"/>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3621506" y="1491876"/>
            <a:ext cx="2475898" cy="2470283"/>
          </a:xfrm>
          <a:custGeom>
            <a:avLst/>
            <a:gdLst>
              <a:gd name="T0" fmla="*/ 372 w 372"/>
              <a:gd name="T1" fmla="*/ 0 h 371"/>
              <a:gd name="T2" fmla="*/ 325 w 372"/>
              <a:gd name="T3" fmla="*/ 0 h 371"/>
              <a:gd name="T4" fmla="*/ 325 w 372"/>
              <a:gd name="T5" fmla="*/ 73 h 371"/>
              <a:gd name="T6" fmla="*/ 263 w 372"/>
              <a:gd name="T7" fmla="*/ 90 h 371"/>
              <a:gd name="T8" fmla="*/ 226 w 372"/>
              <a:gd name="T9" fmla="*/ 26 h 371"/>
              <a:gd name="T10" fmla="*/ 145 w 372"/>
              <a:gd name="T11" fmla="*/ 73 h 371"/>
              <a:gd name="T12" fmla="*/ 182 w 372"/>
              <a:gd name="T13" fmla="*/ 136 h 371"/>
              <a:gd name="T14" fmla="*/ 137 w 372"/>
              <a:gd name="T15" fmla="*/ 183 h 371"/>
              <a:gd name="T16" fmla="*/ 73 w 372"/>
              <a:gd name="T17" fmla="*/ 146 h 371"/>
              <a:gd name="T18" fmla="*/ 28 w 372"/>
              <a:gd name="T19" fmla="*/ 225 h 371"/>
              <a:gd name="T20" fmla="*/ 91 w 372"/>
              <a:gd name="T21" fmla="*/ 262 h 371"/>
              <a:gd name="T22" fmla="*/ 74 w 372"/>
              <a:gd name="T23" fmla="*/ 325 h 371"/>
              <a:gd name="T24" fmla="*/ 0 w 372"/>
              <a:gd name="T25" fmla="*/ 325 h 371"/>
              <a:gd name="T26" fmla="*/ 0 w 372"/>
              <a:gd name="T27" fmla="*/ 371 h 371"/>
              <a:gd name="T28" fmla="*/ 372 w 372"/>
              <a:gd name="T29" fmla="*/ 371 h 371"/>
              <a:gd name="T30" fmla="*/ 372 w 372"/>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0"/>
                </a:moveTo>
                <a:cubicBezTo>
                  <a:pt x="325" y="0"/>
                  <a:pt x="325" y="0"/>
                  <a:pt x="325" y="0"/>
                </a:cubicBezTo>
                <a:cubicBezTo>
                  <a:pt x="325" y="73"/>
                  <a:pt x="325" y="73"/>
                  <a:pt x="325" y="73"/>
                </a:cubicBezTo>
                <a:cubicBezTo>
                  <a:pt x="304" y="77"/>
                  <a:pt x="282" y="83"/>
                  <a:pt x="263" y="90"/>
                </a:cubicBezTo>
                <a:cubicBezTo>
                  <a:pt x="226" y="26"/>
                  <a:pt x="226" y="26"/>
                  <a:pt x="226" y="26"/>
                </a:cubicBezTo>
                <a:cubicBezTo>
                  <a:pt x="145" y="73"/>
                  <a:pt x="145" y="73"/>
                  <a:pt x="145" y="73"/>
                </a:cubicBezTo>
                <a:cubicBezTo>
                  <a:pt x="182" y="136"/>
                  <a:pt x="182" y="136"/>
                  <a:pt x="182" y="136"/>
                </a:cubicBezTo>
                <a:cubicBezTo>
                  <a:pt x="166" y="150"/>
                  <a:pt x="150" y="166"/>
                  <a:pt x="137" y="183"/>
                </a:cubicBezTo>
                <a:cubicBezTo>
                  <a:pt x="73" y="146"/>
                  <a:pt x="73" y="146"/>
                  <a:pt x="73" y="146"/>
                </a:cubicBezTo>
                <a:cubicBezTo>
                  <a:pt x="28" y="225"/>
                  <a:pt x="28" y="225"/>
                  <a:pt x="28" y="225"/>
                </a:cubicBezTo>
                <a:cubicBezTo>
                  <a:pt x="91" y="262"/>
                  <a:pt x="91" y="262"/>
                  <a:pt x="91" y="262"/>
                </a:cubicBezTo>
                <a:cubicBezTo>
                  <a:pt x="82" y="283"/>
                  <a:pt x="78" y="303"/>
                  <a:pt x="74" y="325"/>
                </a:cubicBezTo>
                <a:cubicBezTo>
                  <a:pt x="0" y="325"/>
                  <a:pt x="0" y="325"/>
                  <a:pt x="0" y="325"/>
                </a:cubicBezTo>
                <a:cubicBezTo>
                  <a:pt x="0" y="371"/>
                  <a:pt x="0" y="371"/>
                  <a:pt x="0" y="371"/>
                </a:cubicBezTo>
                <a:cubicBezTo>
                  <a:pt x="372" y="371"/>
                  <a:pt x="372" y="371"/>
                  <a:pt x="372" y="371"/>
                </a:cubicBezTo>
                <a:lnTo>
                  <a:pt x="372" y="0"/>
                </a:lnTo>
                <a:close/>
              </a:path>
            </a:pathLst>
          </a:custGeom>
          <a:solidFill>
            <a:srgbClr val="EF3425"/>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5"/>
          <p:cNvSpPr>
            <a:spLocks/>
          </p:cNvSpPr>
          <p:nvPr/>
        </p:nvSpPr>
        <p:spPr bwMode="auto">
          <a:xfrm>
            <a:off x="6097404" y="3962159"/>
            <a:ext cx="2473090" cy="2467477"/>
          </a:xfrm>
          <a:custGeom>
            <a:avLst/>
            <a:gdLst>
              <a:gd name="T0" fmla="*/ 0 w 371"/>
              <a:gd name="T1" fmla="*/ 371 h 371"/>
              <a:gd name="T2" fmla="*/ 46 w 371"/>
              <a:gd name="T3" fmla="*/ 371 h 371"/>
              <a:gd name="T4" fmla="*/ 46 w 371"/>
              <a:gd name="T5" fmla="*/ 299 h 371"/>
              <a:gd name="T6" fmla="*/ 108 w 371"/>
              <a:gd name="T7" fmla="*/ 282 h 371"/>
              <a:gd name="T8" fmla="*/ 145 w 371"/>
              <a:gd name="T9" fmla="*/ 345 h 371"/>
              <a:gd name="T10" fmla="*/ 226 w 371"/>
              <a:gd name="T11" fmla="*/ 299 h 371"/>
              <a:gd name="T12" fmla="*/ 189 w 371"/>
              <a:gd name="T13" fmla="*/ 236 h 371"/>
              <a:gd name="T14" fmla="*/ 234 w 371"/>
              <a:gd name="T15" fmla="*/ 189 h 371"/>
              <a:gd name="T16" fmla="*/ 298 w 371"/>
              <a:gd name="T17" fmla="*/ 226 h 371"/>
              <a:gd name="T18" fmla="*/ 344 w 371"/>
              <a:gd name="T19" fmla="*/ 146 h 371"/>
              <a:gd name="T20" fmla="*/ 281 w 371"/>
              <a:gd name="T21" fmla="*/ 109 h 371"/>
              <a:gd name="T22" fmla="*/ 297 w 371"/>
              <a:gd name="T23" fmla="*/ 46 h 371"/>
              <a:gd name="T24" fmla="*/ 371 w 371"/>
              <a:gd name="T25" fmla="*/ 46 h 371"/>
              <a:gd name="T26" fmla="*/ 371 w 371"/>
              <a:gd name="T27" fmla="*/ 0 h 371"/>
              <a:gd name="T28" fmla="*/ 0 w 371"/>
              <a:gd name="T29" fmla="*/ 0 h 371"/>
              <a:gd name="T30" fmla="*/ 0 w 371"/>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371"/>
                </a:moveTo>
                <a:cubicBezTo>
                  <a:pt x="46" y="371"/>
                  <a:pt x="46" y="371"/>
                  <a:pt x="46" y="371"/>
                </a:cubicBezTo>
                <a:cubicBezTo>
                  <a:pt x="46" y="299"/>
                  <a:pt x="46" y="299"/>
                  <a:pt x="46" y="299"/>
                </a:cubicBezTo>
                <a:cubicBezTo>
                  <a:pt x="67" y="295"/>
                  <a:pt x="89" y="289"/>
                  <a:pt x="108" y="282"/>
                </a:cubicBezTo>
                <a:cubicBezTo>
                  <a:pt x="145" y="345"/>
                  <a:pt x="145" y="345"/>
                  <a:pt x="145" y="345"/>
                </a:cubicBezTo>
                <a:cubicBezTo>
                  <a:pt x="226" y="299"/>
                  <a:pt x="226" y="299"/>
                  <a:pt x="226" y="299"/>
                </a:cubicBezTo>
                <a:cubicBezTo>
                  <a:pt x="189" y="236"/>
                  <a:pt x="189" y="236"/>
                  <a:pt x="189" y="236"/>
                </a:cubicBezTo>
                <a:cubicBezTo>
                  <a:pt x="206" y="221"/>
                  <a:pt x="221" y="206"/>
                  <a:pt x="234" y="189"/>
                </a:cubicBezTo>
                <a:cubicBezTo>
                  <a:pt x="298" y="226"/>
                  <a:pt x="298" y="226"/>
                  <a:pt x="298" y="226"/>
                </a:cubicBezTo>
                <a:cubicBezTo>
                  <a:pt x="344" y="146"/>
                  <a:pt x="344" y="146"/>
                  <a:pt x="344" y="146"/>
                </a:cubicBezTo>
                <a:cubicBezTo>
                  <a:pt x="281" y="109"/>
                  <a:pt x="281" y="109"/>
                  <a:pt x="281" y="109"/>
                </a:cubicBezTo>
                <a:cubicBezTo>
                  <a:pt x="289" y="89"/>
                  <a:pt x="294" y="69"/>
                  <a:pt x="297" y="46"/>
                </a:cubicBezTo>
                <a:cubicBezTo>
                  <a:pt x="371" y="46"/>
                  <a:pt x="371" y="46"/>
                  <a:pt x="371" y="46"/>
                </a:cubicBezTo>
                <a:cubicBezTo>
                  <a:pt x="371" y="0"/>
                  <a:pt x="371" y="0"/>
                  <a:pt x="371" y="0"/>
                </a:cubicBezTo>
                <a:cubicBezTo>
                  <a:pt x="0" y="0"/>
                  <a:pt x="0" y="0"/>
                  <a:pt x="0" y="0"/>
                </a:cubicBezTo>
                <a:lnTo>
                  <a:pt x="0" y="371"/>
                </a:lnTo>
                <a:close/>
              </a:path>
            </a:pathLst>
          </a:custGeom>
          <a:solidFill>
            <a:srgbClr val="44546B"/>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TextBox 24"/>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26" name="TextBox 25"/>
          <p:cNvSpPr txBox="1"/>
          <p:nvPr/>
        </p:nvSpPr>
        <p:spPr>
          <a:xfrm>
            <a:off x="8638610" y="167014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8397B1"/>
                </a:solidFill>
                <a:latin typeface="Candara" panose="020E0502030303020204" pitchFamily="34" charset="0"/>
              </a:rPr>
              <a:t>LOREM IPSUM</a:t>
            </a:r>
            <a:endParaRPr lang="en-US" sz="800" b="1" dirty="0">
              <a:solidFill>
                <a:srgbClr val="8397B1"/>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7" name="TextBox 26"/>
          <p:cNvSpPr txBox="1"/>
          <p:nvPr/>
        </p:nvSpPr>
        <p:spPr>
          <a:xfrm>
            <a:off x="9234458" y="363005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44546B"/>
                </a:solidFill>
                <a:latin typeface="Candara" panose="020E0502030303020204" pitchFamily="34" charset="0"/>
              </a:rPr>
              <a:t>LOREM IPSUM</a:t>
            </a:r>
            <a:endParaRPr lang="en-US" sz="800" b="1" dirty="0">
              <a:solidFill>
                <a:srgbClr val="44546B"/>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856358" y="1686912"/>
            <a:ext cx="2468880" cy="1114151"/>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endParaRPr lang="en-US" sz="800" b="1" dirty="0">
              <a:solidFill>
                <a:srgbClr val="EF3425"/>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529742" y="3582375"/>
            <a:ext cx="2468880" cy="1114151"/>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endParaRPr lang="en-US" sz="800" b="1" dirty="0">
              <a:solidFill>
                <a:srgbClr val="62768F"/>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1" name="Freeform 370"/>
          <p:cNvSpPr>
            <a:spLocks noChangeAspect="1" noEditPoints="1"/>
          </p:cNvSpPr>
          <p:nvPr/>
        </p:nvSpPr>
        <p:spPr bwMode="auto">
          <a:xfrm>
            <a:off x="6517732" y="4402187"/>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364"/>
          <p:cNvSpPr>
            <a:spLocks noChangeAspect="1" noEditPoints="1"/>
          </p:cNvSpPr>
          <p:nvPr/>
        </p:nvSpPr>
        <p:spPr bwMode="auto">
          <a:xfrm>
            <a:off x="6572021" y="2986039"/>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381"/>
          <p:cNvSpPr>
            <a:spLocks noChangeAspect="1" noEditPoints="1"/>
          </p:cNvSpPr>
          <p:nvPr/>
        </p:nvSpPr>
        <p:spPr bwMode="auto">
          <a:xfrm>
            <a:off x="5243683" y="4393218"/>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74"/>
          <p:cNvSpPr>
            <a:spLocks noChangeAspect="1" noEditPoints="1"/>
          </p:cNvSpPr>
          <p:nvPr/>
        </p:nvSpPr>
        <p:spPr bwMode="auto">
          <a:xfrm>
            <a:off x="5180926" y="2853131"/>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8" name="Picture 1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2399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anim calcmode="lin" valueType="num">
                                      <p:cBhvr>
                                        <p:cTn id="14" dur="500" fill="hold"/>
                                        <p:tgtEl>
                                          <p:spTgt spid="14"/>
                                        </p:tgtEl>
                                        <p:attrNameLst>
                                          <p:attrName>ppt_x</p:attrName>
                                        </p:attrNameLst>
                                      </p:cBhvr>
                                      <p:tavLst>
                                        <p:tav tm="0">
                                          <p:val>
                                            <p:fltVal val="0.5"/>
                                          </p:val>
                                        </p:tav>
                                        <p:tav tm="100000">
                                          <p:val>
                                            <p:strVal val="#ppt_x"/>
                                          </p:val>
                                        </p:tav>
                                      </p:tavLst>
                                    </p:anim>
                                    <p:anim calcmode="lin" valueType="num">
                                      <p:cBhvr>
                                        <p:cTn id="15" dur="50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p:cTn id="19" dur="500" fill="hold"/>
                                        <p:tgtEl>
                                          <p:spTgt spid="34"/>
                                        </p:tgtEl>
                                        <p:attrNameLst>
                                          <p:attrName>ppt_w</p:attrName>
                                        </p:attrNameLst>
                                      </p:cBhvr>
                                      <p:tavLst>
                                        <p:tav tm="0">
                                          <p:val>
                                            <p:fltVal val="0"/>
                                          </p:val>
                                        </p:tav>
                                        <p:tav tm="100000">
                                          <p:val>
                                            <p:strVal val="#ppt_w"/>
                                          </p:val>
                                        </p:tav>
                                      </p:tavLst>
                                    </p:anim>
                                    <p:anim calcmode="lin" valueType="num">
                                      <p:cBhvr>
                                        <p:cTn id="20" dur="500" fill="hold"/>
                                        <p:tgtEl>
                                          <p:spTgt spid="34"/>
                                        </p:tgtEl>
                                        <p:attrNameLst>
                                          <p:attrName>ppt_h</p:attrName>
                                        </p:attrNameLst>
                                      </p:cBhvr>
                                      <p:tavLst>
                                        <p:tav tm="0">
                                          <p:val>
                                            <p:fltVal val="0"/>
                                          </p:val>
                                        </p:tav>
                                        <p:tav tm="100000">
                                          <p:val>
                                            <p:strVal val="#ppt_h"/>
                                          </p:val>
                                        </p:tav>
                                      </p:tavLst>
                                    </p:anim>
                                    <p:animEffect transition="in" filter="fade">
                                      <p:cBhvr>
                                        <p:cTn id="21" dur="500"/>
                                        <p:tgtEl>
                                          <p:spTgt spid="34"/>
                                        </p:tgtEl>
                                      </p:cBhvr>
                                    </p:animEffect>
                                    <p:anim calcmode="lin" valueType="num">
                                      <p:cBhvr>
                                        <p:cTn id="22" dur="500" fill="hold"/>
                                        <p:tgtEl>
                                          <p:spTgt spid="34"/>
                                        </p:tgtEl>
                                        <p:attrNameLst>
                                          <p:attrName>ppt_x</p:attrName>
                                        </p:attrNameLst>
                                      </p:cBhvr>
                                      <p:tavLst>
                                        <p:tav tm="0">
                                          <p:val>
                                            <p:fltVal val="0.5"/>
                                          </p:val>
                                        </p:tav>
                                        <p:tav tm="100000">
                                          <p:val>
                                            <p:strVal val="#ppt_x"/>
                                          </p:val>
                                        </p:tav>
                                      </p:tavLst>
                                    </p:anim>
                                    <p:anim calcmode="lin" valueType="num">
                                      <p:cBhvr>
                                        <p:cTn id="23" dur="500" fill="hold"/>
                                        <p:tgtEl>
                                          <p:spTgt spid="34"/>
                                        </p:tgtEl>
                                        <p:attrNameLst>
                                          <p:attrName>ppt_y</p:attrName>
                                        </p:attrNameLst>
                                      </p:cBhvr>
                                      <p:tavLst>
                                        <p:tav tm="0">
                                          <p:val>
                                            <p:fltVal val="0.5"/>
                                          </p:val>
                                        </p:tav>
                                        <p:tav tm="100000">
                                          <p:val>
                                            <p:strVal val="#ppt_y"/>
                                          </p:val>
                                        </p:tav>
                                      </p:tavLst>
                                    </p:anim>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par>
                          <p:cTn id="28" fill="hold">
                            <p:stCondLst>
                              <p:cond delay="2000"/>
                            </p:stCondLst>
                            <p:childTnLst>
                              <p:par>
                                <p:cTn id="29" presetID="53" presetClass="entr" presetSubtype="52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anim calcmode="lin" valueType="num">
                                      <p:cBhvr>
                                        <p:cTn id="34" dur="500" fill="hold"/>
                                        <p:tgtEl>
                                          <p:spTgt spid="15"/>
                                        </p:tgtEl>
                                        <p:attrNameLst>
                                          <p:attrName>ppt_x</p:attrName>
                                        </p:attrNameLst>
                                      </p:cBhvr>
                                      <p:tavLst>
                                        <p:tav tm="0">
                                          <p:val>
                                            <p:fltVal val="0.5"/>
                                          </p:val>
                                        </p:tav>
                                        <p:tav tm="100000">
                                          <p:val>
                                            <p:strVal val="#ppt_x"/>
                                          </p:val>
                                        </p:tav>
                                      </p:tavLst>
                                    </p:anim>
                                    <p:anim calcmode="lin" valueType="num">
                                      <p:cBhvr>
                                        <p:cTn id="35" dur="500" fill="hold"/>
                                        <p:tgtEl>
                                          <p:spTgt spid="15"/>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anim calcmode="lin" valueType="num">
                                      <p:cBhvr>
                                        <p:cTn id="42" dur="500" fill="hold"/>
                                        <p:tgtEl>
                                          <p:spTgt spid="32"/>
                                        </p:tgtEl>
                                        <p:attrNameLst>
                                          <p:attrName>ppt_x</p:attrName>
                                        </p:attrNameLst>
                                      </p:cBhvr>
                                      <p:tavLst>
                                        <p:tav tm="0">
                                          <p:val>
                                            <p:fltVal val="0.5"/>
                                          </p:val>
                                        </p:tav>
                                        <p:tav tm="100000">
                                          <p:val>
                                            <p:strVal val="#ppt_x"/>
                                          </p:val>
                                        </p:tav>
                                      </p:tavLst>
                                    </p:anim>
                                    <p:anim calcmode="lin" valueType="num">
                                      <p:cBhvr>
                                        <p:cTn id="43" dur="500" fill="hold"/>
                                        <p:tgtEl>
                                          <p:spTgt spid="32"/>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left)">
                                      <p:cBhvr>
                                        <p:cTn id="47" dur="500"/>
                                        <p:tgtEl>
                                          <p:spTgt spid="26"/>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anim calcmode="lin" valueType="num">
                                      <p:cBhvr>
                                        <p:cTn id="54" dur="500" fill="hold"/>
                                        <p:tgtEl>
                                          <p:spTgt spid="17"/>
                                        </p:tgtEl>
                                        <p:attrNameLst>
                                          <p:attrName>ppt_x</p:attrName>
                                        </p:attrNameLst>
                                      </p:cBhvr>
                                      <p:tavLst>
                                        <p:tav tm="0">
                                          <p:val>
                                            <p:fltVal val="0.5"/>
                                          </p:val>
                                        </p:tav>
                                        <p:tav tm="100000">
                                          <p:val>
                                            <p:strVal val="#ppt_x"/>
                                          </p:val>
                                        </p:tav>
                                      </p:tavLst>
                                    </p:anim>
                                    <p:anim calcmode="lin" valueType="num">
                                      <p:cBhvr>
                                        <p:cTn id="55" dur="500" fill="hold"/>
                                        <p:tgtEl>
                                          <p:spTgt spid="17"/>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p:cTn id="59" dur="500" fill="hold"/>
                                        <p:tgtEl>
                                          <p:spTgt spid="31"/>
                                        </p:tgtEl>
                                        <p:attrNameLst>
                                          <p:attrName>ppt_w</p:attrName>
                                        </p:attrNameLst>
                                      </p:cBhvr>
                                      <p:tavLst>
                                        <p:tav tm="0">
                                          <p:val>
                                            <p:fltVal val="0"/>
                                          </p:val>
                                        </p:tav>
                                        <p:tav tm="100000">
                                          <p:val>
                                            <p:strVal val="#ppt_w"/>
                                          </p:val>
                                        </p:tav>
                                      </p:tavLst>
                                    </p:anim>
                                    <p:anim calcmode="lin" valueType="num">
                                      <p:cBhvr>
                                        <p:cTn id="60" dur="500" fill="hold"/>
                                        <p:tgtEl>
                                          <p:spTgt spid="31"/>
                                        </p:tgtEl>
                                        <p:attrNameLst>
                                          <p:attrName>ppt_h</p:attrName>
                                        </p:attrNameLst>
                                      </p:cBhvr>
                                      <p:tavLst>
                                        <p:tav tm="0">
                                          <p:val>
                                            <p:fltVal val="0"/>
                                          </p:val>
                                        </p:tav>
                                        <p:tav tm="100000">
                                          <p:val>
                                            <p:strVal val="#ppt_h"/>
                                          </p:val>
                                        </p:tav>
                                      </p:tavLst>
                                    </p:anim>
                                    <p:animEffect transition="in" filter="fade">
                                      <p:cBhvr>
                                        <p:cTn id="61" dur="500"/>
                                        <p:tgtEl>
                                          <p:spTgt spid="31"/>
                                        </p:tgtEl>
                                      </p:cBhvr>
                                    </p:animEffect>
                                    <p:anim calcmode="lin" valueType="num">
                                      <p:cBhvr>
                                        <p:cTn id="62" dur="500" fill="hold"/>
                                        <p:tgtEl>
                                          <p:spTgt spid="31"/>
                                        </p:tgtEl>
                                        <p:attrNameLst>
                                          <p:attrName>ppt_x</p:attrName>
                                        </p:attrNameLst>
                                      </p:cBhvr>
                                      <p:tavLst>
                                        <p:tav tm="0">
                                          <p:val>
                                            <p:fltVal val="0.5"/>
                                          </p:val>
                                        </p:tav>
                                        <p:tav tm="100000">
                                          <p:val>
                                            <p:strVal val="#ppt_x"/>
                                          </p:val>
                                        </p:tav>
                                      </p:tavLst>
                                    </p:anim>
                                    <p:anim calcmode="lin" valueType="num">
                                      <p:cBhvr>
                                        <p:cTn id="63" dur="500" fill="hold"/>
                                        <p:tgtEl>
                                          <p:spTgt spid="31"/>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22" presetClass="entr" presetSubtype="8"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left)">
                                      <p:cBhvr>
                                        <p:cTn id="67" dur="500"/>
                                        <p:tgtEl>
                                          <p:spTgt spid="27"/>
                                        </p:tgtEl>
                                      </p:cBhvr>
                                    </p:animEffect>
                                  </p:childTnLst>
                                </p:cTn>
                              </p:par>
                            </p:childTnLst>
                          </p:cTn>
                        </p:par>
                        <p:par>
                          <p:cTn id="68" fill="hold">
                            <p:stCondLst>
                              <p:cond delay="5000"/>
                            </p:stCondLst>
                            <p:childTnLst>
                              <p:par>
                                <p:cTn id="69" presetID="53" presetClass="entr" presetSubtype="528" fill="hold" grpId="0" nodeType="after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anim calcmode="lin" valueType="num">
                                      <p:cBhvr>
                                        <p:cTn id="74" dur="500" fill="hold"/>
                                        <p:tgtEl>
                                          <p:spTgt spid="16"/>
                                        </p:tgtEl>
                                        <p:attrNameLst>
                                          <p:attrName>ppt_x</p:attrName>
                                        </p:attrNameLst>
                                      </p:cBhvr>
                                      <p:tavLst>
                                        <p:tav tm="0">
                                          <p:val>
                                            <p:fltVal val="0.5"/>
                                          </p:val>
                                        </p:tav>
                                        <p:tav tm="100000">
                                          <p:val>
                                            <p:strVal val="#ppt_x"/>
                                          </p:val>
                                        </p:tav>
                                      </p:tavLst>
                                    </p:anim>
                                    <p:anim calcmode="lin" valueType="num">
                                      <p:cBhvr>
                                        <p:cTn id="75" dur="500" fill="hold"/>
                                        <p:tgtEl>
                                          <p:spTgt spid="16"/>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53" presetClass="entr" presetSubtype="528" fill="hold" grpId="0" nodeType="afterEffect">
                                  <p:stCondLst>
                                    <p:cond delay="0"/>
                                  </p:stCondLst>
                                  <p:childTnLst>
                                    <p:set>
                                      <p:cBhvr>
                                        <p:cTn id="78" dur="1" fill="hold">
                                          <p:stCondLst>
                                            <p:cond delay="0"/>
                                          </p:stCondLst>
                                        </p:cTn>
                                        <p:tgtEl>
                                          <p:spTgt spid="33"/>
                                        </p:tgtEl>
                                        <p:attrNameLst>
                                          <p:attrName>style.visibility</p:attrName>
                                        </p:attrNameLst>
                                      </p:cBhvr>
                                      <p:to>
                                        <p:strVal val="visible"/>
                                      </p:to>
                                    </p:set>
                                    <p:anim calcmode="lin" valueType="num">
                                      <p:cBhvr>
                                        <p:cTn id="79" dur="500" fill="hold"/>
                                        <p:tgtEl>
                                          <p:spTgt spid="33"/>
                                        </p:tgtEl>
                                        <p:attrNameLst>
                                          <p:attrName>ppt_w</p:attrName>
                                        </p:attrNameLst>
                                      </p:cBhvr>
                                      <p:tavLst>
                                        <p:tav tm="0">
                                          <p:val>
                                            <p:fltVal val="0"/>
                                          </p:val>
                                        </p:tav>
                                        <p:tav tm="100000">
                                          <p:val>
                                            <p:strVal val="#ppt_w"/>
                                          </p:val>
                                        </p:tav>
                                      </p:tavLst>
                                    </p:anim>
                                    <p:anim calcmode="lin" valueType="num">
                                      <p:cBhvr>
                                        <p:cTn id="80" dur="500" fill="hold"/>
                                        <p:tgtEl>
                                          <p:spTgt spid="33"/>
                                        </p:tgtEl>
                                        <p:attrNameLst>
                                          <p:attrName>ppt_h</p:attrName>
                                        </p:attrNameLst>
                                      </p:cBhvr>
                                      <p:tavLst>
                                        <p:tav tm="0">
                                          <p:val>
                                            <p:fltVal val="0"/>
                                          </p:val>
                                        </p:tav>
                                        <p:tav tm="100000">
                                          <p:val>
                                            <p:strVal val="#ppt_h"/>
                                          </p:val>
                                        </p:tav>
                                      </p:tavLst>
                                    </p:anim>
                                    <p:animEffect transition="in" filter="fade">
                                      <p:cBhvr>
                                        <p:cTn id="81" dur="500"/>
                                        <p:tgtEl>
                                          <p:spTgt spid="33"/>
                                        </p:tgtEl>
                                      </p:cBhvr>
                                    </p:animEffect>
                                    <p:anim calcmode="lin" valueType="num">
                                      <p:cBhvr>
                                        <p:cTn id="82" dur="500" fill="hold"/>
                                        <p:tgtEl>
                                          <p:spTgt spid="33"/>
                                        </p:tgtEl>
                                        <p:attrNameLst>
                                          <p:attrName>ppt_x</p:attrName>
                                        </p:attrNameLst>
                                      </p:cBhvr>
                                      <p:tavLst>
                                        <p:tav tm="0">
                                          <p:val>
                                            <p:fltVal val="0.5"/>
                                          </p:val>
                                        </p:tav>
                                        <p:tav tm="100000">
                                          <p:val>
                                            <p:strVal val="#ppt_x"/>
                                          </p:val>
                                        </p:tav>
                                      </p:tavLst>
                                    </p:anim>
                                    <p:anim calcmode="lin" valueType="num">
                                      <p:cBhvr>
                                        <p:cTn id="83" dur="500" fill="hold"/>
                                        <p:tgtEl>
                                          <p:spTgt spid="33"/>
                                        </p:tgtEl>
                                        <p:attrNameLst>
                                          <p:attrName>ppt_y</p:attrName>
                                        </p:attrNameLst>
                                      </p:cBhvr>
                                      <p:tavLst>
                                        <p:tav tm="0">
                                          <p:val>
                                            <p:fltVal val="0.5"/>
                                          </p:val>
                                        </p:tav>
                                        <p:tav tm="100000">
                                          <p:val>
                                            <p:strVal val="#ppt_y"/>
                                          </p:val>
                                        </p:tav>
                                      </p:tavLst>
                                    </p:anim>
                                  </p:childTnLst>
                                </p:cTn>
                              </p:par>
                            </p:childTnLst>
                          </p:cTn>
                        </p:par>
                        <p:par>
                          <p:cTn id="84" fill="hold">
                            <p:stCondLst>
                              <p:cond delay="6000"/>
                            </p:stCondLst>
                            <p:childTnLst>
                              <p:par>
                                <p:cTn id="85" presetID="22" presetClass="entr" presetSubtype="8"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left)">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4" grpId="0" animBg="1"/>
      <p:bldP spid="17" grpId="0" animBg="1"/>
      <p:bldP spid="25" grpId="0"/>
      <p:bldP spid="26" grpId="0"/>
      <p:bldP spid="27" grpId="0"/>
      <p:bldP spid="28" grpId="0"/>
      <p:bldP spid="29" grpId="0"/>
      <p:bldP spid="31" grpId="0" animBg="1"/>
      <p:bldP spid="32"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2016-11-07T22:46:56Z</dcterms:modified>
</cp:coreProperties>
</file>