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7" name="Group 16"/>
          <p:cNvGrpSpPr>
            <a:grpSpLocks noChangeAspect="1"/>
          </p:cNvGrpSpPr>
          <p:nvPr/>
        </p:nvGrpSpPr>
        <p:grpSpPr>
          <a:xfrm>
            <a:off x="6912192" y="3715399"/>
            <a:ext cx="1554480" cy="1031526"/>
            <a:chOff x="4691580" y="1985440"/>
            <a:chExt cx="2328672" cy="1545266"/>
          </a:xfrm>
          <a:solidFill>
            <a:srgbClr val="62768F"/>
          </a:solidFill>
          <a:effectLst>
            <a:outerShdw blurRad="50800" dist="38100" dir="5400000" algn="t" rotWithShape="0">
              <a:prstClr val="black">
                <a:alpha val="40000"/>
              </a:prstClr>
            </a:outerShdw>
          </a:effectLst>
        </p:grpSpPr>
        <p:sp>
          <p:nvSpPr>
            <p:cNvPr id="18" name="Freeform 1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a:grpSpLocks noChangeAspect="1"/>
          </p:cNvGrpSpPr>
          <p:nvPr/>
        </p:nvGrpSpPr>
        <p:grpSpPr>
          <a:xfrm>
            <a:off x="6856206" y="1615236"/>
            <a:ext cx="1554480" cy="1031526"/>
            <a:chOff x="4691580" y="1985440"/>
            <a:chExt cx="2328672" cy="1545266"/>
          </a:xfrm>
          <a:solidFill>
            <a:srgbClr val="44546B"/>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Box 31"/>
          <p:cNvSpPr txBox="1"/>
          <p:nvPr/>
        </p:nvSpPr>
        <p:spPr>
          <a:xfrm>
            <a:off x="2573244" y="552860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696168" y="3766420"/>
            <a:ext cx="3200400"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518551" y="273089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088024" y="2720721"/>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173772" y="4316892"/>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a:grpSpLocks noChangeAspect="1"/>
          </p:cNvGrpSpPr>
          <p:nvPr/>
        </p:nvGrpSpPr>
        <p:grpSpPr>
          <a:xfrm>
            <a:off x="6957656" y="5218059"/>
            <a:ext cx="1554480" cy="1031526"/>
            <a:chOff x="4691580" y="1985440"/>
            <a:chExt cx="2328672" cy="1545266"/>
          </a:xfrm>
          <a:solidFill>
            <a:srgbClr val="B5B5B5"/>
          </a:solidFill>
          <a:effectLst>
            <a:outerShdw blurRad="50800" dist="38100" dir="5400000" algn="t" rotWithShape="0">
              <a:prstClr val="black">
                <a:alpha val="40000"/>
              </a:prstClr>
            </a:outerShdw>
          </a:effectLst>
        </p:grpSpPr>
        <p:sp>
          <p:nvSpPr>
            <p:cNvPr id="38" name="Freeform 3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979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p:cNvSpPr txBox="1"/>
          <p:nvPr/>
        </p:nvSpPr>
        <p:spPr>
          <a:xfrm>
            <a:off x="8741632" y="5269080"/>
            <a:ext cx="3200400" cy="929485"/>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42" name="Straight Arrow Connector 41"/>
          <p:cNvCxnSpPr/>
          <p:nvPr/>
        </p:nvCxnSpPr>
        <p:spPr>
          <a:xfrm>
            <a:off x="4808668" y="2127756"/>
            <a:ext cx="1920240" cy="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1969199" y="2115964"/>
            <a:ext cx="1295578" cy="2852928"/>
            <a:chOff x="1969199" y="2115964"/>
            <a:chExt cx="1295578" cy="2852928"/>
          </a:xfrm>
        </p:grpSpPr>
        <p:cxnSp>
          <p:nvCxnSpPr>
            <p:cNvPr id="43" name="Straight Arrow Connector 42"/>
            <p:cNvCxnSpPr/>
            <p:nvPr/>
          </p:nvCxnSpPr>
          <p:spPr>
            <a:xfrm>
              <a:off x="2531120" y="2115964"/>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2520362" y="2115964"/>
              <a:ext cx="8239" cy="2852928"/>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3257" y="4965266"/>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969199" y="3634604"/>
              <a:ext cx="54864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20" name="Group 19"/>
          <p:cNvGrpSpPr>
            <a:grpSpLocks noChangeAspect="1"/>
          </p:cNvGrpSpPr>
          <p:nvPr/>
        </p:nvGrpSpPr>
        <p:grpSpPr>
          <a:xfrm>
            <a:off x="3341511" y="1634258"/>
            <a:ext cx="1554480" cy="1031526"/>
            <a:chOff x="4691580" y="1985440"/>
            <a:chExt cx="2328672" cy="1545266"/>
          </a:xfrm>
          <a:solidFill>
            <a:srgbClr val="8397B1"/>
          </a:solidFill>
          <a:effectLst>
            <a:outerShdw blurRad="50800" dist="38100" dir="5400000" algn="t" rotWithShape="0">
              <a:prstClr val="black">
                <a:alpha val="40000"/>
              </a:prstClr>
            </a:outerShdw>
          </a:effectLst>
        </p:grpSpPr>
        <p:sp>
          <p:nvSpPr>
            <p:cNvPr id="21" name="Freeform 2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4791708" y="4214666"/>
            <a:ext cx="2027836" cy="1520190"/>
            <a:chOff x="1839712" y="2933973"/>
            <a:chExt cx="2027836" cy="1520190"/>
          </a:xfrm>
        </p:grpSpPr>
        <p:cxnSp>
          <p:nvCxnSpPr>
            <p:cNvPr id="51" name="Straight Arrow Connector 50"/>
            <p:cNvCxnSpPr/>
            <p:nvPr/>
          </p:nvCxnSpPr>
          <p:spPr>
            <a:xfrm>
              <a:off x="3133538" y="2933973"/>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3123887" y="2933973"/>
              <a:ext cx="8239" cy="1508760"/>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136028" y="4453129"/>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839712" y="3699152"/>
              <a:ext cx="128016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noChangeAspect="1"/>
          </p:cNvGrpSpPr>
          <p:nvPr/>
        </p:nvGrpSpPr>
        <p:grpSpPr>
          <a:xfrm>
            <a:off x="3341511" y="4465625"/>
            <a:ext cx="1554480" cy="1031526"/>
            <a:chOff x="4691580" y="1985440"/>
            <a:chExt cx="2328672" cy="1545266"/>
          </a:xfrm>
          <a:solidFill>
            <a:srgbClr val="2C3749"/>
          </a:solidFill>
          <a:effectLst>
            <a:outerShdw blurRad="50800" dist="38100" dir="5400000" algn="t" rotWithShape="0">
              <a:prstClr val="black">
                <a:alpha val="40000"/>
              </a:prstClr>
            </a:outerShdw>
          </a:effectLst>
        </p:grpSpPr>
        <p:sp>
          <p:nvSpPr>
            <p:cNvPr id="15" name="Freeform 1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182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a:grpSpLocks noChangeAspect="1"/>
          </p:cNvGrpSpPr>
          <p:nvPr/>
        </p:nvGrpSpPr>
        <p:grpSpPr>
          <a:xfrm>
            <a:off x="479464" y="3119269"/>
            <a:ext cx="1554480" cy="1031526"/>
            <a:chOff x="4691580" y="1985440"/>
            <a:chExt cx="2328672" cy="1545266"/>
          </a:xfrm>
          <a:solidFill>
            <a:srgbClr val="EF3425"/>
          </a:solidFill>
          <a:effectLst>
            <a:outerShdw blurRad="50800" dist="38100" dir="5400000" algn="t" rotWithShape="0">
              <a:prstClr val="black">
                <a:alpha val="40000"/>
              </a:prstClr>
            </a:outerShdw>
          </a:effectLst>
        </p:grpSpPr>
        <p:sp>
          <p:nvSpPr>
            <p:cNvPr id="27" name="Freeform 26"/>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558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1500"/>
                            </p:stCondLst>
                            <p:childTnLst>
                              <p:par>
                                <p:cTn id="18" presetID="16" presetClass="entr" presetSubtype="42"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barn(outHorizontal)">
                                      <p:cBhvr>
                                        <p:cTn id="20" dur="1000"/>
                                        <p:tgtEl>
                                          <p:spTgt spid="49"/>
                                        </p:tgtEl>
                                      </p:cBhvr>
                                    </p:animEffect>
                                  </p:childTnLst>
                                </p:cTn>
                              </p:par>
                            </p:childTnLst>
                          </p:cTn>
                        </p:par>
                        <p:par>
                          <p:cTn id="21" fill="hold">
                            <p:stCondLst>
                              <p:cond delay="2500"/>
                            </p:stCondLst>
                            <p:childTnLst>
                              <p:par>
                                <p:cTn id="22" presetID="23" presetClass="entr" presetSubtype="1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4000"/>
                            </p:stCondLst>
                            <p:childTnLst>
                              <p:par>
                                <p:cTn id="35" presetID="23" presetClass="entr" presetSubtype="16"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par>
                          <p:cTn id="43" fill="hold">
                            <p:stCondLst>
                              <p:cond delay="5000"/>
                            </p:stCondLst>
                            <p:childTnLst>
                              <p:par>
                                <p:cTn id="44" presetID="23" presetClass="entr" presetSubtype="16"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up)">
                                      <p:cBhvr>
                                        <p:cTn id="51" dur="500"/>
                                        <p:tgtEl>
                                          <p:spTgt spid="32"/>
                                        </p:tgtEl>
                                      </p:cBhvr>
                                    </p:animEffect>
                                  </p:childTnLst>
                                </p:cTn>
                              </p:par>
                            </p:childTnLst>
                          </p:cTn>
                        </p:par>
                        <p:par>
                          <p:cTn id="52" fill="hold">
                            <p:stCondLst>
                              <p:cond delay="6000"/>
                            </p:stCondLst>
                            <p:childTnLst>
                              <p:par>
                                <p:cTn id="53" presetID="16" presetClass="entr" presetSubtype="42"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barn(outHorizontal)">
                                      <p:cBhvr>
                                        <p:cTn id="55" dur="1000"/>
                                        <p:tgtEl>
                                          <p:spTgt spid="50"/>
                                        </p:tgtEl>
                                      </p:cBhvr>
                                    </p:animEffect>
                                  </p:childTnLst>
                                </p:cTn>
                              </p:par>
                            </p:childTnLst>
                          </p:cTn>
                        </p:par>
                        <p:par>
                          <p:cTn id="56" fill="hold">
                            <p:stCondLst>
                              <p:cond delay="7000"/>
                            </p:stCondLst>
                            <p:childTnLst>
                              <p:par>
                                <p:cTn id="57" presetID="2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childTnLst>
                                </p:cTn>
                              </p:par>
                            </p:childTnLst>
                          </p:cTn>
                        </p:par>
                        <p:par>
                          <p:cTn id="61" fill="hold">
                            <p:stCondLst>
                              <p:cond delay="7500"/>
                            </p:stCondLst>
                            <p:childTnLst>
                              <p:par>
                                <p:cTn id="62" presetID="22" presetClass="entr" presetSubtype="1"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500"/>
                                        <p:tgtEl>
                                          <p:spTgt spid="33"/>
                                        </p:tgtEl>
                                      </p:cBhvr>
                                    </p:animEffect>
                                  </p:childTnLst>
                                </p:cTn>
                              </p:par>
                            </p:childTnLst>
                          </p:cTn>
                        </p:par>
                        <p:par>
                          <p:cTn id="65" fill="hold">
                            <p:stCondLst>
                              <p:cond delay="8000"/>
                            </p:stCondLst>
                            <p:childTnLst>
                              <p:par>
                                <p:cTn id="66" presetID="2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up)">
                                      <p:cBhvr>
                                        <p:cTn id="7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3" grpId="0"/>
      <p:bldP spid="34" grpId="0"/>
      <p:bldP spid="35" grpId="0"/>
      <p:bldP spid="36"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2016-11-07T22:44:11Z</dcterms:modified>
</cp:coreProperties>
</file>