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464" r:id="rId2"/>
    <p:sldId id="25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A0A12"/>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198" autoAdjust="0"/>
    <p:restoredTop sz="94660"/>
  </p:normalViewPr>
  <p:slideViewPr>
    <p:cSldViewPr snapToGrid="0">
      <p:cViewPr varScale="1">
        <p:scale>
          <a:sx n="87" d="100"/>
          <a:sy n="87" d="100"/>
        </p:scale>
        <p:origin x="120" y="4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6/23/2019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5379548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6/23/2019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6/23/2019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6/23/2019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6/23/2019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6/23/2019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6/23/2019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6/23/2019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3.xml"/><Relationship Id="rId6" Type="http://schemas.openxmlformats.org/officeDocument/2006/relationships/image" Target="../media/image4.png"/><Relationship Id="rId5" Type="http://schemas.openxmlformats.org/officeDocument/2006/relationships/hyperlink" Target="http://powerpoint.sage-fox.com/" TargetMode="Externa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TITLE GOES HERE</a:t>
            </a:r>
          </a:p>
          <a:p>
            <a:pPr algn="ctr"/>
            <a:r>
              <a:rPr lang="en-US" dirty="0">
                <a:solidFill>
                  <a:schemeClr val="bg1"/>
                </a:solidFill>
                <a:latin typeface="Candara" panose="020E0502030303020204" pitchFamily="34" charset="0"/>
              </a:rPr>
              <a:t>Your Subtitle</a:t>
            </a:r>
          </a:p>
        </p:txBody>
      </p:sp>
      <p:grpSp>
        <p:nvGrpSpPr>
          <p:cNvPr id="8" name="Group 7">
            <a:extLst>
              <a:ext uri="{FF2B5EF4-FFF2-40B4-BE49-F238E27FC236}">
                <a16:creationId xmlns:a16="http://schemas.microsoft.com/office/drawing/2014/main" id="{E452B1E1-77F7-4237-9D1B-F2620FA6509A}"/>
              </a:ext>
            </a:extLst>
          </p:cNvPr>
          <p:cNvGrpSpPr/>
          <p:nvPr/>
        </p:nvGrpSpPr>
        <p:grpSpPr>
          <a:xfrm rot="5400000">
            <a:off x="1376511" y="1687208"/>
            <a:ext cx="2194560" cy="2072718"/>
            <a:chOff x="1066800" y="1201447"/>
            <a:chExt cx="2194560" cy="2072718"/>
          </a:xfrm>
        </p:grpSpPr>
        <p:sp>
          <p:nvSpPr>
            <p:cNvPr id="9" name="Freeform: Shape 8">
              <a:extLst>
                <a:ext uri="{FF2B5EF4-FFF2-40B4-BE49-F238E27FC236}">
                  <a16:creationId xmlns:a16="http://schemas.microsoft.com/office/drawing/2014/main" id="{3551088D-F824-461F-9F4E-23A97B056B15}"/>
                </a:ext>
              </a:extLst>
            </p:cNvPr>
            <p:cNvSpPr>
              <a:spLocks noChangeAspect="1"/>
            </p:cNvSpPr>
            <p:nvPr/>
          </p:nvSpPr>
          <p:spPr>
            <a:xfrm>
              <a:off x="1153850" y="1298178"/>
              <a:ext cx="2011680" cy="1899992"/>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blipFill dpi="0" rotWithShape="0">
              <a:blip r:embed="rId2"/>
              <a:srcRect/>
              <a:stretch>
                <a:fillRect/>
              </a:stretch>
            </a:blip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p>
          </p:txBody>
        </p:sp>
        <p:sp>
          <p:nvSpPr>
            <p:cNvPr id="10" name="Freeform: Shape 9">
              <a:extLst>
                <a:ext uri="{FF2B5EF4-FFF2-40B4-BE49-F238E27FC236}">
                  <a16:creationId xmlns:a16="http://schemas.microsoft.com/office/drawing/2014/main" id="{74A9E98D-2DE4-4B4E-8828-76A83C9F98F3}"/>
                </a:ext>
              </a:extLst>
            </p:cNvPr>
            <p:cNvSpPr>
              <a:spLocks noChangeAspect="1"/>
            </p:cNvSpPr>
            <p:nvPr/>
          </p:nvSpPr>
          <p:spPr>
            <a:xfrm>
              <a:off x="1066800" y="1201447"/>
              <a:ext cx="2194560" cy="2072718"/>
            </a:xfrm>
            <a:custGeom>
              <a:avLst/>
              <a:gdLst>
                <a:gd name="connsiteX0" fmla="*/ 657832 w 2194560"/>
                <a:gd name="connsiteY0" fmla="*/ 129544 h 2072718"/>
                <a:gd name="connsiteX1" fmla="*/ 654976 w 2194560"/>
                <a:gd name="connsiteY1" fmla="*/ 130121 h 2072718"/>
                <a:gd name="connsiteX2" fmla="*/ 644346 w 2194560"/>
                <a:gd name="connsiteY2" fmla="*/ 130121 h 2072718"/>
                <a:gd name="connsiteX3" fmla="*/ 638628 w 2194560"/>
                <a:gd name="connsiteY3" fmla="*/ 129544 h 2072718"/>
                <a:gd name="connsiteX4" fmla="*/ 582649 w 2194560"/>
                <a:gd name="connsiteY4" fmla="*/ 155944 h 2072718"/>
                <a:gd name="connsiteX5" fmla="*/ 574531 w 2194560"/>
                <a:gd name="connsiteY5" fmla="*/ 169324 h 2072718"/>
                <a:gd name="connsiteX6" fmla="*/ 572418 w 2194560"/>
                <a:gd name="connsiteY6" fmla="*/ 170490 h 2072718"/>
                <a:gd name="connsiteX7" fmla="*/ 566460 w 2194560"/>
                <a:gd name="connsiteY7" fmla="*/ 177973 h 2072718"/>
                <a:gd name="connsiteX8" fmla="*/ 150862 w 2194560"/>
                <a:gd name="connsiteY8" fmla="*/ 989692 h 2072718"/>
                <a:gd name="connsiteX9" fmla="*/ 148274 w 2194560"/>
                <a:gd name="connsiteY9" fmla="*/ 998900 h 2072718"/>
                <a:gd name="connsiteX10" fmla="*/ 148396 w 2194560"/>
                <a:gd name="connsiteY10" fmla="*/ 999911 h 2072718"/>
                <a:gd name="connsiteX11" fmla="*/ 142861 w 2194560"/>
                <a:gd name="connsiteY11" fmla="*/ 1008121 h 2072718"/>
                <a:gd name="connsiteX12" fmla="*/ 137160 w 2194560"/>
                <a:gd name="connsiteY12" fmla="*/ 1036359 h 2072718"/>
                <a:gd name="connsiteX13" fmla="*/ 142861 w 2194560"/>
                <a:gd name="connsiteY13" fmla="*/ 1064596 h 2072718"/>
                <a:gd name="connsiteX14" fmla="*/ 145325 w 2194560"/>
                <a:gd name="connsiteY14" fmla="*/ 1068252 h 2072718"/>
                <a:gd name="connsiteX15" fmla="*/ 144995 w 2194560"/>
                <a:gd name="connsiteY15" fmla="*/ 1070948 h 2072718"/>
                <a:gd name="connsiteX16" fmla="*/ 147565 w 2194560"/>
                <a:gd name="connsiteY16" fmla="*/ 1080161 h 2072718"/>
                <a:gd name="connsiteX17" fmla="*/ 435749 w 2194560"/>
                <a:gd name="connsiteY17" fmla="*/ 1645753 h 2072718"/>
                <a:gd name="connsiteX18" fmla="*/ 562610 w 2194560"/>
                <a:gd name="connsiteY18" fmla="*/ 1895281 h 2072718"/>
                <a:gd name="connsiteX19" fmla="*/ 566633 w 2194560"/>
                <a:gd name="connsiteY19" fmla="*/ 1898722 h 2072718"/>
                <a:gd name="connsiteX20" fmla="*/ 566661 w 2194560"/>
                <a:gd name="connsiteY20" fmla="*/ 1898866 h 2072718"/>
                <a:gd name="connsiteX21" fmla="*/ 633506 w 2194560"/>
                <a:gd name="connsiteY21" fmla="*/ 1943173 h 2072718"/>
                <a:gd name="connsiteX22" fmla="*/ 636578 w 2194560"/>
                <a:gd name="connsiteY22" fmla="*/ 1942863 h 2072718"/>
                <a:gd name="connsiteX23" fmla="*/ 638628 w 2194560"/>
                <a:gd name="connsiteY23" fmla="*/ 1943173 h 2072718"/>
                <a:gd name="connsiteX24" fmla="*/ 638952 w 2194560"/>
                <a:gd name="connsiteY24" fmla="*/ 1943141 h 2072718"/>
                <a:gd name="connsiteX25" fmla="*/ 639113 w 2194560"/>
                <a:gd name="connsiteY25" fmla="*/ 1943173 h 2072718"/>
                <a:gd name="connsiteX26" fmla="*/ 1536728 w 2194560"/>
                <a:gd name="connsiteY26" fmla="*/ 1943173 h 2072718"/>
                <a:gd name="connsiteX27" fmla="*/ 1539584 w 2194560"/>
                <a:gd name="connsiteY27" fmla="*/ 1942597 h 2072718"/>
                <a:gd name="connsiteX28" fmla="*/ 1550214 w 2194560"/>
                <a:gd name="connsiteY28" fmla="*/ 1942597 h 2072718"/>
                <a:gd name="connsiteX29" fmla="*/ 1555932 w 2194560"/>
                <a:gd name="connsiteY29" fmla="*/ 1943173 h 2072718"/>
                <a:gd name="connsiteX30" fmla="*/ 1611912 w 2194560"/>
                <a:gd name="connsiteY30" fmla="*/ 1916773 h 2072718"/>
                <a:gd name="connsiteX31" fmla="*/ 1620029 w 2194560"/>
                <a:gd name="connsiteY31" fmla="*/ 1903393 h 2072718"/>
                <a:gd name="connsiteX32" fmla="*/ 1622143 w 2194560"/>
                <a:gd name="connsiteY32" fmla="*/ 1902227 h 2072718"/>
                <a:gd name="connsiteX33" fmla="*/ 1628100 w 2194560"/>
                <a:gd name="connsiteY33" fmla="*/ 1894744 h 2072718"/>
                <a:gd name="connsiteX34" fmla="*/ 2043698 w 2194560"/>
                <a:gd name="connsiteY34" fmla="*/ 1083026 h 2072718"/>
                <a:gd name="connsiteX35" fmla="*/ 2046286 w 2194560"/>
                <a:gd name="connsiteY35" fmla="*/ 1073817 h 2072718"/>
                <a:gd name="connsiteX36" fmla="*/ 2046164 w 2194560"/>
                <a:gd name="connsiteY36" fmla="*/ 1072806 h 2072718"/>
                <a:gd name="connsiteX37" fmla="*/ 2051699 w 2194560"/>
                <a:gd name="connsiteY37" fmla="*/ 1064596 h 2072718"/>
                <a:gd name="connsiteX38" fmla="*/ 2057400 w 2194560"/>
                <a:gd name="connsiteY38" fmla="*/ 1036359 h 2072718"/>
                <a:gd name="connsiteX39" fmla="*/ 2051699 w 2194560"/>
                <a:gd name="connsiteY39" fmla="*/ 1008121 h 2072718"/>
                <a:gd name="connsiteX40" fmla="*/ 2049235 w 2194560"/>
                <a:gd name="connsiteY40" fmla="*/ 1004466 h 2072718"/>
                <a:gd name="connsiteX41" fmla="*/ 2049565 w 2194560"/>
                <a:gd name="connsiteY41" fmla="*/ 1001770 h 2072718"/>
                <a:gd name="connsiteX42" fmla="*/ 2046995 w 2194560"/>
                <a:gd name="connsiteY42" fmla="*/ 992556 h 2072718"/>
                <a:gd name="connsiteX43" fmla="*/ 1787516 w 2194560"/>
                <a:gd name="connsiteY43" fmla="*/ 483300 h 2072718"/>
                <a:gd name="connsiteX44" fmla="*/ 1787408 w 2194560"/>
                <a:gd name="connsiteY44" fmla="*/ 481910 h 2072718"/>
                <a:gd name="connsiteX45" fmla="*/ 1627308 w 2194560"/>
                <a:gd name="connsiteY45" fmla="*/ 167005 h 2072718"/>
                <a:gd name="connsiteX46" fmla="*/ 1619899 w 2194560"/>
                <a:gd name="connsiteY46" fmla="*/ 160666 h 2072718"/>
                <a:gd name="connsiteX47" fmla="*/ 1617034 w 2194560"/>
                <a:gd name="connsiteY47" fmla="*/ 155944 h 2072718"/>
                <a:gd name="connsiteX48" fmla="*/ 1561055 w 2194560"/>
                <a:gd name="connsiteY48" fmla="*/ 129544 h 2072718"/>
                <a:gd name="connsiteX49" fmla="*/ 1557982 w 2194560"/>
                <a:gd name="connsiteY49" fmla="*/ 129854 h 2072718"/>
                <a:gd name="connsiteX50" fmla="*/ 1555932 w 2194560"/>
                <a:gd name="connsiteY50" fmla="*/ 129544 h 2072718"/>
                <a:gd name="connsiteX51" fmla="*/ 1555609 w 2194560"/>
                <a:gd name="connsiteY51" fmla="*/ 129577 h 2072718"/>
                <a:gd name="connsiteX52" fmla="*/ 1555447 w 2194560"/>
                <a:gd name="connsiteY52" fmla="*/ 129544 h 2072718"/>
                <a:gd name="connsiteX53" fmla="*/ 595054 w 2194560"/>
                <a:gd name="connsiteY53" fmla="*/ 0 h 2072718"/>
                <a:gd name="connsiteX54" fmla="*/ 1620900 w 2194560"/>
                <a:gd name="connsiteY54" fmla="*/ 0 h 2072718"/>
                <a:gd name="connsiteX55" fmla="*/ 1621084 w 2194560"/>
                <a:gd name="connsiteY55" fmla="*/ 38 h 2072718"/>
                <a:gd name="connsiteX56" fmla="*/ 1621453 w 2194560"/>
                <a:gd name="connsiteY56" fmla="*/ 0 h 2072718"/>
                <a:gd name="connsiteX57" fmla="*/ 1623797 w 2194560"/>
                <a:gd name="connsiteY57" fmla="*/ 354 h 2072718"/>
                <a:gd name="connsiteX58" fmla="*/ 1627308 w 2194560"/>
                <a:gd name="connsiteY58" fmla="*/ 1 h 2072718"/>
                <a:gd name="connsiteX59" fmla="*/ 1691285 w 2194560"/>
                <a:gd name="connsiteY59" fmla="*/ 30172 h 2072718"/>
                <a:gd name="connsiteX60" fmla="*/ 1694559 w 2194560"/>
                <a:gd name="connsiteY60" fmla="*/ 35568 h 2072718"/>
                <a:gd name="connsiteX61" fmla="*/ 1703027 w 2194560"/>
                <a:gd name="connsiteY61" fmla="*/ 42813 h 2072718"/>
                <a:gd name="connsiteX62" fmla="*/ 1885997 w 2194560"/>
                <a:gd name="connsiteY62" fmla="*/ 402704 h 2072718"/>
                <a:gd name="connsiteX63" fmla="*/ 1886121 w 2194560"/>
                <a:gd name="connsiteY63" fmla="*/ 404293 h 2072718"/>
                <a:gd name="connsiteX64" fmla="*/ 2182669 w 2194560"/>
                <a:gd name="connsiteY64" fmla="*/ 986299 h 2072718"/>
                <a:gd name="connsiteX65" fmla="*/ 2185606 w 2194560"/>
                <a:gd name="connsiteY65" fmla="*/ 996829 h 2072718"/>
                <a:gd name="connsiteX66" fmla="*/ 2185228 w 2194560"/>
                <a:gd name="connsiteY66" fmla="*/ 999910 h 2072718"/>
                <a:gd name="connsiteX67" fmla="*/ 2188045 w 2194560"/>
                <a:gd name="connsiteY67" fmla="*/ 1004087 h 2072718"/>
                <a:gd name="connsiteX68" fmla="*/ 2194560 w 2194560"/>
                <a:gd name="connsiteY68" fmla="*/ 1036359 h 2072718"/>
                <a:gd name="connsiteX69" fmla="*/ 2188045 w 2194560"/>
                <a:gd name="connsiteY69" fmla="*/ 1068631 h 2072718"/>
                <a:gd name="connsiteX70" fmla="*/ 2181719 w 2194560"/>
                <a:gd name="connsiteY70" fmla="*/ 1078013 h 2072718"/>
                <a:gd name="connsiteX71" fmla="*/ 2181858 w 2194560"/>
                <a:gd name="connsiteY71" fmla="*/ 1079169 h 2072718"/>
                <a:gd name="connsiteX72" fmla="*/ 2178901 w 2194560"/>
                <a:gd name="connsiteY72" fmla="*/ 1089693 h 2072718"/>
                <a:gd name="connsiteX73" fmla="*/ 1703932 w 2194560"/>
                <a:gd name="connsiteY73" fmla="*/ 2017371 h 2072718"/>
                <a:gd name="connsiteX74" fmla="*/ 1697123 w 2194560"/>
                <a:gd name="connsiteY74" fmla="*/ 2025922 h 2072718"/>
                <a:gd name="connsiteX75" fmla="*/ 1694708 w 2194560"/>
                <a:gd name="connsiteY75" fmla="*/ 2027256 h 2072718"/>
                <a:gd name="connsiteX76" fmla="*/ 1685430 w 2194560"/>
                <a:gd name="connsiteY76" fmla="*/ 2042547 h 2072718"/>
                <a:gd name="connsiteX77" fmla="*/ 1621453 w 2194560"/>
                <a:gd name="connsiteY77" fmla="*/ 2072718 h 2072718"/>
                <a:gd name="connsiteX78" fmla="*/ 1614919 w 2194560"/>
                <a:gd name="connsiteY78" fmla="*/ 2072059 h 2072718"/>
                <a:gd name="connsiteX79" fmla="*/ 1602770 w 2194560"/>
                <a:gd name="connsiteY79" fmla="*/ 2072059 h 2072718"/>
                <a:gd name="connsiteX80" fmla="*/ 1599506 w 2194560"/>
                <a:gd name="connsiteY80" fmla="*/ 2072718 h 2072718"/>
                <a:gd name="connsiteX81" fmla="*/ 573660 w 2194560"/>
                <a:gd name="connsiteY81" fmla="*/ 2072718 h 2072718"/>
                <a:gd name="connsiteX82" fmla="*/ 573476 w 2194560"/>
                <a:gd name="connsiteY82" fmla="*/ 2072681 h 2072718"/>
                <a:gd name="connsiteX83" fmla="*/ 573107 w 2194560"/>
                <a:gd name="connsiteY83" fmla="*/ 2072718 h 2072718"/>
                <a:gd name="connsiteX84" fmla="*/ 570763 w 2194560"/>
                <a:gd name="connsiteY84" fmla="*/ 2072364 h 2072718"/>
                <a:gd name="connsiteX85" fmla="*/ 567252 w 2194560"/>
                <a:gd name="connsiteY85" fmla="*/ 2072718 h 2072718"/>
                <a:gd name="connsiteX86" fmla="*/ 490859 w 2194560"/>
                <a:gd name="connsiteY86" fmla="*/ 2022081 h 2072718"/>
                <a:gd name="connsiteX87" fmla="*/ 490826 w 2194560"/>
                <a:gd name="connsiteY87" fmla="*/ 2021917 h 2072718"/>
                <a:gd name="connsiteX88" fmla="*/ 486229 w 2194560"/>
                <a:gd name="connsiteY88" fmla="*/ 2017984 h 2072718"/>
                <a:gd name="connsiteX89" fmla="*/ 341245 w 2194560"/>
                <a:gd name="connsiteY89" fmla="*/ 1732810 h 2072718"/>
                <a:gd name="connsiteX90" fmla="*/ 11891 w 2194560"/>
                <a:gd name="connsiteY90" fmla="*/ 1086419 h 2072718"/>
                <a:gd name="connsiteX91" fmla="*/ 8954 w 2194560"/>
                <a:gd name="connsiteY91" fmla="*/ 1075889 h 2072718"/>
                <a:gd name="connsiteX92" fmla="*/ 9332 w 2194560"/>
                <a:gd name="connsiteY92" fmla="*/ 1072809 h 2072718"/>
                <a:gd name="connsiteX93" fmla="*/ 6516 w 2194560"/>
                <a:gd name="connsiteY93" fmla="*/ 1068631 h 2072718"/>
                <a:gd name="connsiteX94" fmla="*/ 0 w 2194560"/>
                <a:gd name="connsiteY94" fmla="*/ 1036359 h 2072718"/>
                <a:gd name="connsiteX95" fmla="*/ 6516 w 2194560"/>
                <a:gd name="connsiteY95" fmla="*/ 1004087 h 2072718"/>
                <a:gd name="connsiteX96" fmla="*/ 12841 w 2194560"/>
                <a:gd name="connsiteY96" fmla="*/ 994705 h 2072718"/>
                <a:gd name="connsiteX97" fmla="*/ 12702 w 2194560"/>
                <a:gd name="connsiteY97" fmla="*/ 993549 h 2072718"/>
                <a:gd name="connsiteX98" fmla="*/ 15659 w 2194560"/>
                <a:gd name="connsiteY98" fmla="*/ 983026 h 2072718"/>
                <a:gd name="connsiteX99" fmla="*/ 490628 w 2194560"/>
                <a:gd name="connsiteY99" fmla="*/ 55347 h 2072718"/>
                <a:gd name="connsiteX100" fmla="*/ 497437 w 2194560"/>
                <a:gd name="connsiteY100" fmla="*/ 46796 h 2072718"/>
                <a:gd name="connsiteX101" fmla="*/ 499852 w 2194560"/>
                <a:gd name="connsiteY101" fmla="*/ 45463 h 2072718"/>
                <a:gd name="connsiteX102" fmla="*/ 509130 w 2194560"/>
                <a:gd name="connsiteY102" fmla="*/ 30171 h 2072718"/>
                <a:gd name="connsiteX103" fmla="*/ 573107 w 2194560"/>
                <a:gd name="connsiteY103" fmla="*/ 1 h 2072718"/>
                <a:gd name="connsiteX104" fmla="*/ 579641 w 2194560"/>
                <a:gd name="connsiteY104" fmla="*/ 659 h 2072718"/>
                <a:gd name="connsiteX105" fmla="*/ 591790 w 2194560"/>
                <a:gd name="connsiteY105" fmla="*/ 659 h 20727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Lst>
              <a:rect l="l" t="t" r="r" b="b"/>
              <a:pathLst>
                <a:path w="2194560" h="2072718">
                  <a:moveTo>
                    <a:pt x="657832" y="129544"/>
                  </a:moveTo>
                  <a:lnTo>
                    <a:pt x="654976" y="130121"/>
                  </a:lnTo>
                  <a:lnTo>
                    <a:pt x="644346" y="130121"/>
                  </a:lnTo>
                  <a:lnTo>
                    <a:pt x="638628" y="129544"/>
                  </a:lnTo>
                  <a:cubicBezTo>
                    <a:pt x="616091" y="129544"/>
                    <a:pt x="595955" y="139821"/>
                    <a:pt x="582649" y="155944"/>
                  </a:cubicBezTo>
                  <a:lnTo>
                    <a:pt x="574531" y="169324"/>
                  </a:lnTo>
                  <a:lnTo>
                    <a:pt x="572418" y="170490"/>
                  </a:lnTo>
                  <a:cubicBezTo>
                    <a:pt x="570019" y="172500"/>
                    <a:pt x="567975" y="175013"/>
                    <a:pt x="566460" y="177973"/>
                  </a:cubicBezTo>
                  <a:lnTo>
                    <a:pt x="150862" y="989692"/>
                  </a:lnTo>
                  <a:cubicBezTo>
                    <a:pt x="149346" y="992652"/>
                    <a:pt x="148502" y="995779"/>
                    <a:pt x="148274" y="998900"/>
                  </a:cubicBezTo>
                  <a:lnTo>
                    <a:pt x="148396" y="999911"/>
                  </a:lnTo>
                  <a:lnTo>
                    <a:pt x="142861" y="1008121"/>
                  </a:lnTo>
                  <a:cubicBezTo>
                    <a:pt x="139190" y="1016800"/>
                    <a:pt x="137160" y="1026343"/>
                    <a:pt x="137160" y="1036359"/>
                  </a:cubicBezTo>
                  <a:cubicBezTo>
                    <a:pt x="137160" y="1046375"/>
                    <a:pt x="139190" y="1055917"/>
                    <a:pt x="142861" y="1064596"/>
                  </a:cubicBezTo>
                  <a:lnTo>
                    <a:pt x="145325" y="1068252"/>
                  </a:lnTo>
                  <a:lnTo>
                    <a:pt x="144995" y="1070948"/>
                  </a:lnTo>
                  <a:cubicBezTo>
                    <a:pt x="145217" y="1074069"/>
                    <a:pt x="146055" y="1077198"/>
                    <a:pt x="147565" y="1080161"/>
                  </a:cubicBezTo>
                  <a:lnTo>
                    <a:pt x="435749" y="1645753"/>
                  </a:lnTo>
                  <a:lnTo>
                    <a:pt x="562610" y="1895281"/>
                  </a:lnTo>
                  <a:lnTo>
                    <a:pt x="566633" y="1898722"/>
                  </a:lnTo>
                  <a:lnTo>
                    <a:pt x="566661" y="1898866"/>
                  </a:lnTo>
                  <a:cubicBezTo>
                    <a:pt x="577674" y="1924903"/>
                    <a:pt x="603456" y="1943173"/>
                    <a:pt x="633506" y="1943173"/>
                  </a:cubicBezTo>
                  <a:lnTo>
                    <a:pt x="636578" y="1942863"/>
                  </a:lnTo>
                  <a:lnTo>
                    <a:pt x="638628" y="1943173"/>
                  </a:lnTo>
                  <a:lnTo>
                    <a:pt x="638952" y="1943141"/>
                  </a:lnTo>
                  <a:lnTo>
                    <a:pt x="639113" y="1943173"/>
                  </a:lnTo>
                  <a:lnTo>
                    <a:pt x="1536728" y="1943173"/>
                  </a:lnTo>
                  <a:lnTo>
                    <a:pt x="1539584" y="1942597"/>
                  </a:lnTo>
                  <a:lnTo>
                    <a:pt x="1550214" y="1942597"/>
                  </a:lnTo>
                  <a:lnTo>
                    <a:pt x="1555932" y="1943173"/>
                  </a:lnTo>
                  <a:cubicBezTo>
                    <a:pt x="1578469" y="1943173"/>
                    <a:pt x="1598606" y="1932896"/>
                    <a:pt x="1611912" y="1916773"/>
                  </a:cubicBezTo>
                  <a:lnTo>
                    <a:pt x="1620029" y="1903393"/>
                  </a:lnTo>
                  <a:lnTo>
                    <a:pt x="1622143" y="1902227"/>
                  </a:lnTo>
                  <a:cubicBezTo>
                    <a:pt x="1624541" y="1900217"/>
                    <a:pt x="1626585" y="1897704"/>
                    <a:pt x="1628100" y="1894744"/>
                  </a:cubicBezTo>
                  <a:lnTo>
                    <a:pt x="2043698" y="1083026"/>
                  </a:lnTo>
                  <a:cubicBezTo>
                    <a:pt x="2045214" y="1080065"/>
                    <a:pt x="2046058" y="1076938"/>
                    <a:pt x="2046286" y="1073817"/>
                  </a:cubicBezTo>
                  <a:lnTo>
                    <a:pt x="2046164" y="1072806"/>
                  </a:lnTo>
                  <a:lnTo>
                    <a:pt x="2051699" y="1064596"/>
                  </a:lnTo>
                  <a:cubicBezTo>
                    <a:pt x="2055370" y="1055917"/>
                    <a:pt x="2057400" y="1046375"/>
                    <a:pt x="2057400" y="1036359"/>
                  </a:cubicBezTo>
                  <a:cubicBezTo>
                    <a:pt x="2057400" y="1026342"/>
                    <a:pt x="2055370" y="1016800"/>
                    <a:pt x="2051699" y="1008121"/>
                  </a:cubicBezTo>
                  <a:lnTo>
                    <a:pt x="2049235" y="1004466"/>
                  </a:lnTo>
                  <a:lnTo>
                    <a:pt x="2049565" y="1001770"/>
                  </a:lnTo>
                  <a:cubicBezTo>
                    <a:pt x="2049343" y="998649"/>
                    <a:pt x="2048505" y="995520"/>
                    <a:pt x="2046995" y="992556"/>
                  </a:cubicBezTo>
                  <a:lnTo>
                    <a:pt x="1787516" y="483300"/>
                  </a:lnTo>
                  <a:lnTo>
                    <a:pt x="1787408" y="481910"/>
                  </a:lnTo>
                  <a:lnTo>
                    <a:pt x="1627308" y="167005"/>
                  </a:lnTo>
                  <a:lnTo>
                    <a:pt x="1619899" y="160666"/>
                  </a:lnTo>
                  <a:lnTo>
                    <a:pt x="1617034" y="155944"/>
                  </a:lnTo>
                  <a:cubicBezTo>
                    <a:pt x="1603728" y="139821"/>
                    <a:pt x="1583592" y="129544"/>
                    <a:pt x="1561055" y="129544"/>
                  </a:cubicBezTo>
                  <a:lnTo>
                    <a:pt x="1557982" y="129854"/>
                  </a:lnTo>
                  <a:lnTo>
                    <a:pt x="1555932" y="129544"/>
                  </a:lnTo>
                  <a:lnTo>
                    <a:pt x="1555609" y="129577"/>
                  </a:lnTo>
                  <a:lnTo>
                    <a:pt x="1555447" y="129544"/>
                  </a:lnTo>
                  <a:close/>
                  <a:moveTo>
                    <a:pt x="595054" y="0"/>
                  </a:moveTo>
                  <a:lnTo>
                    <a:pt x="1620900" y="0"/>
                  </a:lnTo>
                  <a:lnTo>
                    <a:pt x="1621084" y="38"/>
                  </a:lnTo>
                  <a:lnTo>
                    <a:pt x="1621453" y="0"/>
                  </a:lnTo>
                  <a:lnTo>
                    <a:pt x="1623797" y="354"/>
                  </a:lnTo>
                  <a:lnTo>
                    <a:pt x="1627308" y="1"/>
                  </a:lnTo>
                  <a:cubicBezTo>
                    <a:pt x="1653065" y="1"/>
                    <a:pt x="1676078" y="11745"/>
                    <a:pt x="1691285" y="30172"/>
                  </a:cubicBezTo>
                  <a:lnTo>
                    <a:pt x="1694559" y="35568"/>
                  </a:lnTo>
                  <a:lnTo>
                    <a:pt x="1703027" y="42813"/>
                  </a:lnTo>
                  <a:lnTo>
                    <a:pt x="1885997" y="402704"/>
                  </a:lnTo>
                  <a:lnTo>
                    <a:pt x="1886121" y="404293"/>
                  </a:lnTo>
                  <a:lnTo>
                    <a:pt x="2182669" y="986299"/>
                  </a:lnTo>
                  <a:cubicBezTo>
                    <a:pt x="2184395" y="989686"/>
                    <a:pt x="2185352" y="993262"/>
                    <a:pt x="2185606" y="996829"/>
                  </a:cubicBezTo>
                  <a:lnTo>
                    <a:pt x="2185228" y="999910"/>
                  </a:lnTo>
                  <a:lnTo>
                    <a:pt x="2188045" y="1004087"/>
                  </a:lnTo>
                  <a:cubicBezTo>
                    <a:pt x="2192240" y="1014006"/>
                    <a:pt x="2194560" y="1024912"/>
                    <a:pt x="2194560" y="1036359"/>
                  </a:cubicBezTo>
                  <a:cubicBezTo>
                    <a:pt x="2194560" y="1047806"/>
                    <a:pt x="2192240" y="1058712"/>
                    <a:pt x="2188045" y="1068631"/>
                  </a:cubicBezTo>
                  <a:lnTo>
                    <a:pt x="2181719" y="1078013"/>
                  </a:lnTo>
                  <a:lnTo>
                    <a:pt x="2181858" y="1079169"/>
                  </a:lnTo>
                  <a:cubicBezTo>
                    <a:pt x="2181597" y="1082735"/>
                    <a:pt x="2180633" y="1086310"/>
                    <a:pt x="2178901" y="1089693"/>
                  </a:cubicBezTo>
                  <a:lnTo>
                    <a:pt x="1703932" y="2017371"/>
                  </a:lnTo>
                  <a:cubicBezTo>
                    <a:pt x="1702200" y="2020754"/>
                    <a:pt x="1699864" y="2023626"/>
                    <a:pt x="1697123" y="2025922"/>
                  </a:cubicBezTo>
                  <a:lnTo>
                    <a:pt x="1694708" y="2027256"/>
                  </a:lnTo>
                  <a:lnTo>
                    <a:pt x="1685430" y="2042547"/>
                  </a:lnTo>
                  <a:cubicBezTo>
                    <a:pt x="1670224" y="2060973"/>
                    <a:pt x="1647210" y="2072718"/>
                    <a:pt x="1621453" y="2072718"/>
                  </a:cubicBezTo>
                  <a:lnTo>
                    <a:pt x="1614919" y="2072059"/>
                  </a:lnTo>
                  <a:lnTo>
                    <a:pt x="1602770" y="2072059"/>
                  </a:lnTo>
                  <a:lnTo>
                    <a:pt x="1599506" y="2072718"/>
                  </a:lnTo>
                  <a:lnTo>
                    <a:pt x="573660" y="2072718"/>
                  </a:lnTo>
                  <a:lnTo>
                    <a:pt x="573476" y="2072681"/>
                  </a:lnTo>
                  <a:lnTo>
                    <a:pt x="573107" y="2072718"/>
                  </a:lnTo>
                  <a:lnTo>
                    <a:pt x="570763" y="2072364"/>
                  </a:lnTo>
                  <a:lnTo>
                    <a:pt x="567252" y="2072718"/>
                  </a:lnTo>
                  <a:cubicBezTo>
                    <a:pt x="532910" y="2072718"/>
                    <a:pt x="503444" y="2051838"/>
                    <a:pt x="490859" y="2022081"/>
                  </a:cubicBezTo>
                  <a:lnTo>
                    <a:pt x="490826" y="2021917"/>
                  </a:lnTo>
                  <a:lnTo>
                    <a:pt x="486229" y="2017984"/>
                  </a:lnTo>
                  <a:lnTo>
                    <a:pt x="341245" y="1732810"/>
                  </a:lnTo>
                  <a:lnTo>
                    <a:pt x="11891" y="1086419"/>
                  </a:lnTo>
                  <a:cubicBezTo>
                    <a:pt x="10166" y="1083032"/>
                    <a:pt x="9208" y="1079457"/>
                    <a:pt x="8954" y="1075889"/>
                  </a:cubicBezTo>
                  <a:lnTo>
                    <a:pt x="9332" y="1072809"/>
                  </a:lnTo>
                  <a:lnTo>
                    <a:pt x="6516" y="1068631"/>
                  </a:lnTo>
                  <a:cubicBezTo>
                    <a:pt x="2320" y="1058712"/>
                    <a:pt x="0" y="1047807"/>
                    <a:pt x="0" y="1036359"/>
                  </a:cubicBezTo>
                  <a:cubicBezTo>
                    <a:pt x="0" y="1024912"/>
                    <a:pt x="2320" y="1014006"/>
                    <a:pt x="6516" y="1004087"/>
                  </a:cubicBezTo>
                  <a:lnTo>
                    <a:pt x="12841" y="994705"/>
                  </a:lnTo>
                  <a:lnTo>
                    <a:pt x="12702" y="993549"/>
                  </a:lnTo>
                  <a:cubicBezTo>
                    <a:pt x="12963" y="989983"/>
                    <a:pt x="13927" y="986409"/>
                    <a:pt x="15659" y="983026"/>
                  </a:cubicBezTo>
                  <a:lnTo>
                    <a:pt x="490628" y="55347"/>
                  </a:lnTo>
                  <a:cubicBezTo>
                    <a:pt x="492360" y="51965"/>
                    <a:pt x="494696" y="49092"/>
                    <a:pt x="497437" y="46796"/>
                  </a:cubicBezTo>
                  <a:lnTo>
                    <a:pt x="499852" y="45463"/>
                  </a:lnTo>
                  <a:lnTo>
                    <a:pt x="509130" y="30171"/>
                  </a:lnTo>
                  <a:cubicBezTo>
                    <a:pt x="524337" y="11745"/>
                    <a:pt x="547350" y="1"/>
                    <a:pt x="573107" y="1"/>
                  </a:cubicBezTo>
                  <a:lnTo>
                    <a:pt x="579641" y="659"/>
                  </a:lnTo>
                  <a:lnTo>
                    <a:pt x="591790" y="659"/>
                  </a:lnTo>
                  <a:close/>
                </a:path>
              </a:pathLst>
            </a:custGeom>
            <a:solidFill>
              <a:srgbClr val="CE8E40"/>
            </a:solidFill>
            <a:ln>
              <a:noFill/>
            </a:ln>
            <a:effectLst>
              <a:outerShdw blurRad="76200" dist="762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3600" b="1" dirty="0"/>
            </a:p>
          </p:txBody>
        </p:sp>
      </p:grpSp>
      <p:grpSp>
        <p:nvGrpSpPr>
          <p:cNvPr id="22" name="Group 21">
            <a:extLst>
              <a:ext uri="{FF2B5EF4-FFF2-40B4-BE49-F238E27FC236}">
                <a16:creationId xmlns:a16="http://schemas.microsoft.com/office/drawing/2014/main" id="{CE28AF6A-A3E1-4DFB-B360-887A1CCE6477}"/>
              </a:ext>
            </a:extLst>
          </p:cNvPr>
          <p:cNvGrpSpPr/>
          <p:nvPr/>
        </p:nvGrpSpPr>
        <p:grpSpPr>
          <a:xfrm>
            <a:off x="1371600" y="6051697"/>
            <a:ext cx="1901734" cy="425303"/>
            <a:chOff x="1371600" y="5777377"/>
            <a:chExt cx="1901734" cy="425303"/>
          </a:xfrm>
        </p:grpSpPr>
        <p:grpSp>
          <p:nvGrpSpPr>
            <p:cNvPr id="2" name="Group 1">
              <a:extLst>
                <a:ext uri="{FF2B5EF4-FFF2-40B4-BE49-F238E27FC236}">
                  <a16:creationId xmlns:a16="http://schemas.microsoft.com/office/drawing/2014/main" id="{C9B576D0-D3C0-470C-8047-1D837E2EC38E}"/>
                </a:ext>
              </a:extLst>
            </p:cNvPr>
            <p:cNvGrpSpPr/>
            <p:nvPr/>
          </p:nvGrpSpPr>
          <p:grpSpPr>
            <a:xfrm>
              <a:off x="1371600" y="5791200"/>
              <a:ext cx="411480" cy="411480"/>
              <a:chOff x="1371600" y="5791200"/>
              <a:chExt cx="411480" cy="411480"/>
            </a:xfrm>
          </p:grpSpPr>
          <p:sp>
            <p:nvSpPr>
              <p:cNvPr id="12" name="Oval 11">
                <a:extLst>
                  <a:ext uri="{FF2B5EF4-FFF2-40B4-BE49-F238E27FC236}">
                    <a16:creationId xmlns:a16="http://schemas.microsoft.com/office/drawing/2014/main" id="{D54BDD79-F7A7-4C9F-B5B7-494708002A2C}"/>
                  </a:ext>
                </a:extLst>
              </p:cNvPr>
              <p:cNvSpPr>
                <a:spLocks noChangeAspect="1"/>
              </p:cNvSpPr>
              <p:nvPr/>
            </p:nvSpPr>
            <p:spPr>
              <a:xfrm>
                <a:off x="1371600" y="5791200"/>
                <a:ext cx="411480" cy="411480"/>
              </a:xfrm>
              <a:prstGeom prst="ellipse">
                <a:avLst/>
              </a:prstGeom>
              <a:noFill/>
              <a:ln w="635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solidFill>
                    <a:schemeClr val="bg1"/>
                  </a:solidFill>
                  <a:latin typeface="Bernard MT Condensed" panose="02050806060905020404" pitchFamily="18" charset="0"/>
                </a:endParaRPr>
              </a:p>
            </p:txBody>
          </p:sp>
          <p:sp>
            <p:nvSpPr>
              <p:cNvPr id="14" name="Freeform 1">
                <a:extLst>
                  <a:ext uri="{FF2B5EF4-FFF2-40B4-BE49-F238E27FC236}">
                    <a16:creationId xmlns:a16="http://schemas.microsoft.com/office/drawing/2014/main" id="{D3CE984D-B993-49B9-A92A-04DBDFB24547}"/>
                  </a:ext>
                </a:extLst>
              </p:cNvPr>
              <p:cNvSpPr>
                <a:spLocks noChangeAspect="1" noChangeArrowheads="1"/>
              </p:cNvSpPr>
              <p:nvPr/>
            </p:nvSpPr>
            <p:spPr bwMode="auto">
              <a:xfrm>
                <a:off x="1479572" y="5883499"/>
                <a:ext cx="228600" cy="226882"/>
              </a:xfrm>
              <a:custGeom>
                <a:avLst/>
                <a:gdLst>
                  <a:gd name="T0" fmla="*/ 118 w 588"/>
                  <a:gd name="T1" fmla="*/ 253 h 582"/>
                  <a:gd name="T2" fmla="*/ 334 w 588"/>
                  <a:gd name="T3" fmla="*/ 463 h 582"/>
                  <a:gd name="T4" fmla="*/ 402 w 588"/>
                  <a:gd name="T5" fmla="*/ 395 h 582"/>
                  <a:gd name="T6" fmla="*/ 439 w 588"/>
                  <a:gd name="T7" fmla="*/ 389 h 582"/>
                  <a:gd name="T8" fmla="*/ 550 w 588"/>
                  <a:gd name="T9" fmla="*/ 408 h 582"/>
                  <a:gd name="T10" fmla="*/ 587 w 588"/>
                  <a:gd name="T11" fmla="*/ 439 h 582"/>
                  <a:gd name="T12" fmla="*/ 587 w 588"/>
                  <a:gd name="T13" fmla="*/ 550 h 582"/>
                  <a:gd name="T14" fmla="*/ 550 w 588"/>
                  <a:gd name="T15" fmla="*/ 581 h 582"/>
                  <a:gd name="T16" fmla="*/ 0 w 588"/>
                  <a:gd name="T17" fmla="*/ 31 h 582"/>
                  <a:gd name="T18" fmla="*/ 37 w 588"/>
                  <a:gd name="T19" fmla="*/ 0 h 582"/>
                  <a:gd name="T20" fmla="*/ 149 w 588"/>
                  <a:gd name="T21" fmla="*/ 0 h 582"/>
                  <a:gd name="T22" fmla="*/ 179 w 588"/>
                  <a:gd name="T23" fmla="*/ 31 h 582"/>
                  <a:gd name="T24" fmla="*/ 198 w 588"/>
                  <a:gd name="T25" fmla="*/ 148 h 582"/>
                  <a:gd name="T26" fmla="*/ 192 w 588"/>
                  <a:gd name="T27" fmla="*/ 179 h 582"/>
                  <a:gd name="T28" fmla="*/ 118 w 588"/>
                  <a:gd name="T29" fmla="*/ 253 h 5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588" h="582">
                    <a:moveTo>
                      <a:pt x="118" y="253"/>
                    </a:moveTo>
                    <a:cubicBezTo>
                      <a:pt x="167" y="346"/>
                      <a:pt x="241" y="420"/>
                      <a:pt x="334" y="463"/>
                    </a:cubicBezTo>
                    <a:lnTo>
                      <a:pt x="402" y="395"/>
                    </a:lnTo>
                    <a:cubicBezTo>
                      <a:pt x="414" y="383"/>
                      <a:pt x="427" y="383"/>
                      <a:pt x="439" y="389"/>
                    </a:cubicBezTo>
                    <a:cubicBezTo>
                      <a:pt x="470" y="402"/>
                      <a:pt x="513" y="408"/>
                      <a:pt x="550" y="408"/>
                    </a:cubicBezTo>
                    <a:cubicBezTo>
                      <a:pt x="575" y="408"/>
                      <a:pt x="587" y="420"/>
                      <a:pt x="587" y="439"/>
                    </a:cubicBezTo>
                    <a:lnTo>
                      <a:pt x="587" y="550"/>
                    </a:lnTo>
                    <a:cubicBezTo>
                      <a:pt x="587" y="568"/>
                      <a:pt x="575" y="581"/>
                      <a:pt x="550" y="581"/>
                    </a:cubicBezTo>
                    <a:cubicBezTo>
                      <a:pt x="247" y="581"/>
                      <a:pt x="0" y="340"/>
                      <a:pt x="0" y="31"/>
                    </a:cubicBezTo>
                    <a:cubicBezTo>
                      <a:pt x="0" y="12"/>
                      <a:pt x="19" y="0"/>
                      <a:pt x="37" y="0"/>
                    </a:cubicBezTo>
                    <a:lnTo>
                      <a:pt x="149" y="0"/>
                    </a:lnTo>
                    <a:cubicBezTo>
                      <a:pt x="167" y="0"/>
                      <a:pt x="179" y="12"/>
                      <a:pt x="179" y="31"/>
                    </a:cubicBezTo>
                    <a:cubicBezTo>
                      <a:pt x="179" y="74"/>
                      <a:pt x="186" y="111"/>
                      <a:pt x="198" y="148"/>
                    </a:cubicBezTo>
                    <a:cubicBezTo>
                      <a:pt x="204" y="160"/>
                      <a:pt x="198" y="173"/>
                      <a:pt x="192" y="179"/>
                    </a:cubicBezTo>
                    <a:lnTo>
                      <a:pt x="118" y="253"/>
                    </a:lnTo>
                  </a:path>
                </a:pathLst>
              </a:custGeom>
              <a:solidFill>
                <a:srgbClr val="FFFFFF"/>
              </a:solidFill>
              <a:ln>
                <a:noFill/>
              </a:ln>
              <a:effectLst/>
            </p:spPr>
            <p:txBody>
              <a:bodyPr wrap="none" anchor="ctr"/>
              <a:lstStyle/>
              <a:p>
                <a:endParaRPr lang="en-US"/>
              </a:p>
            </p:txBody>
          </p:sp>
        </p:grpSp>
        <p:grpSp>
          <p:nvGrpSpPr>
            <p:cNvPr id="3" name="Group 2">
              <a:extLst>
                <a:ext uri="{FF2B5EF4-FFF2-40B4-BE49-F238E27FC236}">
                  <a16:creationId xmlns:a16="http://schemas.microsoft.com/office/drawing/2014/main" id="{8CFDE92D-AD63-4C74-9DB8-D7C9A45F9CBF}"/>
                </a:ext>
              </a:extLst>
            </p:cNvPr>
            <p:cNvGrpSpPr/>
            <p:nvPr/>
          </p:nvGrpSpPr>
          <p:grpSpPr>
            <a:xfrm>
              <a:off x="1870166" y="5791200"/>
              <a:ext cx="411480" cy="411480"/>
              <a:chOff x="1870166" y="5791200"/>
              <a:chExt cx="411480" cy="411480"/>
            </a:xfrm>
          </p:grpSpPr>
          <p:sp>
            <p:nvSpPr>
              <p:cNvPr id="16" name="Freeform 12">
                <a:extLst>
                  <a:ext uri="{FF2B5EF4-FFF2-40B4-BE49-F238E27FC236}">
                    <a16:creationId xmlns:a16="http://schemas.microsoft.com/office/drawing/2014/main" id="{07231DCC-6C39-4D15-AF98-C5EFD70974AE}"/>
                  </a:ext>
                </a:extLst>
              </p:cNvPr>
              <p:cNvSpPr>
                <a:spLocks noChangeAspect="1" noChangeArrowheads="1"/>
              </p:cNvSpPr>
              <p:nvPr/>
            </p:nvSpPr>
            <p:spPr bwMode="auto">
              <a:xfrm>
                <a:off x="1965960" y="5909780"/>
                <a:ext cx="229772" cy="182880"/>
              </a:xfrm>
              <a:custGeom>
                <a:avLst/>
                <a:gdLst>
                  <a:gd name="T0" fmla="*/ 587 w 650"/>
                  <a:gd name="T1" fmla="*/ 0 h 514"/>
                  <a:gd name="T2" fmla="*/ 68 w 650"/>
                  <a:gd name="T3" fmla="*/ 0 h 514"/>
                  <a:gd name="T4" fmla="*/ 0 w 650"/>
                  <a:gd name="T5" fmla="*/ 62 h 514"/>
                  <a:gd name="T6" fmla="*/ 0 w 650"/>
                  <a:gd name="T7" fmla="*/ 451 h 514"/>
                  <a:gd name="T8" fmla="*/ 68 w 650"/>
                  <a:gd name="T9" fmla="*/ 513 h 514"/>
                  <a:gd name="T10" fmla="*/ 587 w 650"/>
                  <a:gd name="T11" fmla="*/ 513 h 514"/>
                  <a:gd name="T12" fmla="*/ 649 w 650"/>
                  <a:gd name="T13" fmla="*/ 451 h 514"/>
                  <a:gd name="T14" fmla="*/ 649 w 650"/>
                  <a:gd name="T15" fmla="*/ 62 h 514"/>
                  <a:gd name="T16" fmla="*/ 587 w 650"/>
                  <a:gd name="T17" fmla="*/ 0 h 514"/>
                  <a:gd name="T18" fmla="*/ 587 w 650"/>
                  <a:gd name="T19" fmla="*/ 124 h 514"/>
                  <a:gd name="T20" fmla="*/ 328 w 650"/>
                  <a:gd name="T21" fmla="*/ 291 h 514"/>
                  <a:gd name="T22" fmla="*/ 68 w 650"/>
                  <a:gd name="T23" fmla="*/ 124 h 514"/>
                  <a:gd name="T24" fmla="*/ 68 w 650"/>
                  <a:gd name="T25" fmla="*/ 62 h 514"/>
                  <a:gd name="T26" fmla="*/ 328 w 650"/>
                  <a:gd name="T27" fmla="*/ 223 h 514"/>
                  <a:gd name="T28" fmla="*/ 587 w 650"/>
                  <a:gd name="T29" fmla="*/ 62 h 514"/>
                  <a:gd name="T30" fmla="*/ 587 w 650"/>
                  <a:gd name="T31" fmla="*/ 124 h 5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650" h="514">
                    <a:moveTo>
                      <a:pt x="587" y="0"/>
                    </a:moveTo>
                    <a:lnTo>
                      <a:pt x="68" y="0"/>
                    </a:lnTo>
                    <a:cubicBezTo>
                      <a:pt x="31" y="0"/>
                      <a:pt x="0" y="25"/>
                      <a:pt x="0" y="62"/>
                    </a:cubicBezTo>
                    <a:lnTo>
                      <a:pt x="0" y="451"/>
                    </a:lnTo>
                    <a:cubicBezTo>
                      <a:pt x="0" y="488"/>
                      <a:pt x="31" y="513"/>
                      <a:pt x="68" y="513"/>
                    </a:cubicBezTo>
                    <a:lnTo>
                      <a:pt x="587" y="513"/>
                    </a:lnTo>
                    <a:cubicBezTo>
                      <a:pt x="618" y="513"/>
                      <a:pt x="649" y="488"/>
                      <a:pt x="649" y="451"/>
                    </a:cubicBezTo>
                    <a:lnTo>
                      <a:pt x="649" y="62"/>
                    </a:lnTo>
                    <a:cubicBezTo>
                      <a:pt x="649" y="25"/>
                      <a:pt x="618" y="0"/>
                      <a:pt x="587" y="0"/>
                    </a:cubicBezTo>
                    <a:close/>
                    <a:moveTo>
                      <a:pt x="587" y="124"/>
                    </a:moveTo>
                    <a:lnTo>
                      <a:pt x="328" y="291"/>
                    </a:lnTo>
                    <a:lnTo>
                      <a:pt x="68" y="124"/>
                    </a:lnTo>
                    <a:lnTo>
                      <a:pt x="68" y="62"/>
                    </a:lnTo>
                    <a:lnTo>
                      <a:pt x="328" y="223"/>
                    </a:lnTo>
                    <a:lnTo>
                      <a:pt x="587" y="62"/>
                    </a:lnTo>
                    <a:lnTo>
                      <a:pt x="587" y="124"/>
                    </a:lnTo>
                    <a:close/>
                  </a:path>
                </a:pathLst>
              </a:custGeom>
              <a:solidFill>
                <a:srgbClr val="FFFFFF"/>
              </a:solidFill>
              <a:ln>
                <a:noFill/>
              </a:ln>
              <a:effectLst/>
            </p:spPr>
            <p:txBody>
              <a:bodyPr wrap="none" anchor="ctr"/>
              <a:lstStyle/>
              <a:p>
                <a:endParaRPr lang="en-US"/>
              </a:p>
            </p:txBody>
          </p:sp>
          <p:sp>
            <p:nvSpPr>
              <p:cNvPr id="18" name="Oval 17">
                <a:extLst>
                  <a:ext uri="{FF2B5EF4-FFF2-40B4-BE49-F238E27FC236}">
                    <a16:creationId xmlns:a16="http://schemas.microsoft.com/office/drawing/2014/main" id="{DC96145D-8CD8-44E9-BCF5-C5FB86B999FF}"/>
                  </a:ext>
                </a:extLst>
              </p:cNvPr>
              <p:cNvSpPr>
                <a:spLocks noChangeAspect="1"/>
              </p:cNvSpPr>
              <p:nvPr/>
            </p:nvSpPr>
            <p:spPr>
              <a:xfrm>
                <a:off x="1870166" y="5791200"/>
                <a:ext cx="411480" cy="411480"/>
              </a:xfrm>
              <a:prstGeom prst="ellipse">
                <a:avLst/>
              </a:prstGeom>
              <a:noFill/>
              <a:ln w="635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solidFill>
                    <a:schemeClr val="bg1"/>
                  </a:solidFill>
                  <a:latin typeface="Bernard MT Condensed" panose="02050806060905020404" pitchFamily="18" charset="0"/>
                </a:endParaRPr>
              </a:p>
            </p:txBody>
          </p:sp>
        </p:grpSp>
        <p:grpSp>
          <p:nvGrpSpPr>
            <p:cNvPr id="4" name="Group 3">
              <a:extLst>
                <a:ext uri="{FF2B5EF4-FFF2-40B4-BE49-F238E27FC236}">
                  <a16:creationId xmlns:a16="http://schemas.microsoft.com/office/drawing/2014/main" id="{4EC8492A-79CE-475D-881B-CA61600AA2A5}"/>
                </a:ext>
              </a:extLst>
            </p:cNvPr>
            <p:cNvGrpSpPr/>
            <p:nvPr/>
          </p:nvGrpSpPr>
          <p:grpSpPr>
            <a:xfrm>
              <a:off x="2368732" y="5791200"/>
              <a:ext cx="411480" cy="411480"/>
              <a:chOff x="2368732" y="5791200"/>
              <a:chExt cx="411480" cy="411480"/>
            </a:xfrm>
          </p:grpSpPr>
          <p:sp>
            <p:nvSpPr>
              <p:cNvPr id="15" name="Freeform 9">
                <a:extLst>
                  <a:ext uri="{FF2B5EF4-FFF2-40B4-BE49-F238E27FC236}">
                    <a16:creationId xmlns:a16="http://schemas.microsoft.com/office/drawing/2014/main" id="{2F974F4D-4A1C-4248-8135-708169491795}"/>
                  </a:ext>
                </a:extLst>
              </p:cNvPr>
              <p:cNvSpPr>
                <a:spLocks noChangeAspect="1" noChangeArrowheads="1"/>
              </p:cNvSpPr>
              <p:nvPr/>
            </p:nvSpPr>
            <p:spPr bwMode="auto">
              <a:xfrm>
                <a:off x="2473791" y="5890438"/>
                <a:ext cx="228600" cy="228599"/>
              </a:xfrm>
              <a:custGeom>
                <a:avLst/>
                <a:gdLst>
                  <a:gd name="T0" fmla="*/ 581 w 650"/>
                  <a:gd name="T1" fmla="*/ 0 h 650"/>
                  <a:gd name="T2" fmla="*/ 68 w 650"/>
                  <a:gd name="T3" fmla="*/ 0 h 650"/>
                  <a:gd name="T4" fmla="*/ 0 w 650"/>
                  <a:gd name="T5" fmla="*/ 68 h 650"/>
                  <a:gd name="T6" fmla="*/ 0 w 650"/>
                  <a:gd name="T7" fmla="*/ 649 h 650"/>
                  <a:gd name="T8" fmla="*/ 130 w 650"/>
                  <a:gd name="T9" fmla="*/ 519 h 650"/>
                  <a:gd name="T10" fmla="*/ 581 w 650"/>
                  <a:gd name="T11" fmla="*/ 519 h 650"/>
                  <a:gd name="T12" fmla="*/ 649 w 650"/>
                  <a:gd name="T13" fmla="*/ 457 h 650"/>
                  <a:gd name="T14" fmla="*/ 649 w 650"/>
                  <a:gd name="T15" fmla="*/ 68 h 650"/>
                  <a:gd name="T16" fmla="*/ 581 w 650"/>
                  <a:gd name="T17" fmla="*/ 0 h 650"/>
                  <a:gd name="T18" fmla="*/ 130 w 650"/>
                  <a:gd name="T19" fmla="*/ 229 h 650"/>
                  <a:gd name="T20" fmla="*/ 519 w 650"/>
                  <a:gd name="T21" fmla="*/ 229 h 650"/>
                  <a:gd name="T22" fmla="*/ 519 w 650"/>
                  <a:gd name="T23" fmla="*/ 290 h 650"/>
                  <a:gd name="T24" fmla="*/ 130 w 650"/>
                  <a:gd name="T25" fmla="*/ 290 h 650"/>
                  <a:gd name="T26" fmla="*/ 130 w 650"/>
                  <a:gd name="T27" fmla="*/ 229 h 650"/>
                  <a:gd name="T28" fmla="*/ 389 w 650"/>
                  <a:gd name="T29" fmla="*/ 389 h 650"/>
                  <a:gd name="T30" fmla="*/ 130 w 650"/>
                  <a:gd name="T31" fmla="*/ 389 h 650"/>
                  <a:gd name="T32" fmla="*/ 130 w 650"/>
                  <a:gd name="T33" fmla="*/ 328 h 650"/>
                  <a:gd name="T34" fmla="*/ 389 w 650"/>
                  <a:gd name="T35" fmla="*/ 328 h 650"/>
                  <a:gd name="T36" fmla="*/ 389 w 650"/>
                  <a:gd name="T37" fmla="*/ 389 h 650"/>
                  <a:gd name="T38" fmla="*/ 519 w 650"/>
                  <a:gd name="T39" fmla="*/ 198 h 650"/>
                  <a:gd name="T40" fmla="*/ 130 w 650"/>
                  <a:gd name="T41" fmla="*/ 198 h 650"/>
                  <a:gd name="T42" fmla="*/ 130 w 650"/>
                  <a:gd name="T43" fmla="*/ 130 h 650"/>
                  <a:gd name="T44" fmla="*/ 519 w 650"/>
                  <a:gd name="T45" fmla="*/ 130 h 650"/>
                  <a:gd name="T46" fmla="*/ 519 w 650"/>
                  <a:gd name="T47" fmla="*/ 198 h 6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650" h="650">
                    <a:moveTo>
                      <a:pt x="581" y="0"/>
                    </a:moveTo>
                    <a:lnTo>
                      <a:pt x="68" y="0"/>
                    </a:lnTo>
                    <a:cubicBezTo>
                      <a:pt x="31" y="0"/>
                      <a:pt x="0" y="31"/>
                      <a:pt x="0" y="68"/>
                    </a:cubicBezTo>
                    <a:lnTo>
                      <a:pt x="0" y="649"/>
                    </a:lnTo>
                    <a:lnTo>
                      <a:pt x="130" y="519"/>
                    </a:lnTo>
                    <a:lnTo>
                      <a:pt x="581" y="519"/>
                    </a:lnTo>
                    <a:cubicBezTo>
                      <a:pt x="618" y="519"/>
                      <a:pt x="649" y="488"/>
                      <a:pt x="649" y="457"/>
                    </a:cubicBezTo>
                    <a:lnTo>
                      <a:pt x="649" y="68"/>
                    </a:lnTo>
                    <a:cubicBezTo>
                      <a:pt x="649" y="31"/>
                      <a:pt x="618" y="0"/>
                      <a:pt x="581" y="0"/>
                    </a:cubicBezTo>
                    <a:close/>
                    <a:moveTo>
                      <a:pt x="130" y="229"/>
                    </a:moveTo>
                    <a:lnTo>
                      <a:pt x="519" y="229"/>
                    </a:lnTo>
                    <a:lnTo>
                      <a:pt x="519" y="290"/>
                    </a:lnTo>
                    <a:lnTo>
                      <a:pt x="130" y="290"/>
                    </a:lnTo>
                    <a:lnTo>
                      <a:pt x="130" y="229"/>
                    </a:lnTo>
                    <a:close/>
                    <a:moveTo>
                      <a:pt x="389" y="389"/>
                    </a:moveTo>
                    <a:lnTo>
                      <a:pt x="130" y="389"/>
                    </a:lnTo>
                    <a:lnTo>
                      <a:pt x="130" y="328"/>
                    </a:lnTo>
                    <a:lnTo>
                      <a:pt x="389" y="328"/>
                    </a:lnTo>
                    <a:lnTo>
                      <a:pt x="389" y="389"/>
                    </a:lnTo>
                    <a:close/>
                    <a:moveTo>
                      <a:pt x="519" y="198"/>
                    </a:moveTo>
                    <a:lnTo>
                      <a:pt x="130" y="198"/>
                    </a:lnTo>
                    <a:lnTo>
                      <a:pt x="130" y="130"/>
                    </a:lnTo>
                    <a:lnTo>
                      <a:pt x="519" y="130"/>
                    </a:lnTo>
                    <a:lnTo>
                      <a:pt x="519" y="198"/>
                    </a:lnTo>
                    <a:close/>
                  </a:path>
                </a:pathLst>
              </a:custGeom>
              <a:solidFill>
                <a:srgbClr val="FFFFFF"/>
              </a:solidFill>
              <a:ln>
                <a:noFill/>
              </a:ln>
              <a:effectLst/>
            </p:spPr>
            <p:txBody>
              <a:bodyPr wrap="none" anchor="ctr"/>
              <a:lstStyle/>
              <a:p>
                <a:endParaRPr lang="en-US"/>
              </a:p>
            </p:txBody>
          </p:sp>
          <p:sp>
            <p:nvSpPr>
              <p:cNvPr id="19" name="Oval 18">
                <a:extLst>
                  <a:ext uri="{FF2B5EF4-FFF2-40B4-BE49-F238E27FC236}">
                    <a16:creationId xmlns:a16="http://schemas.microsoft.com/office/drawing/2014/main" id="{5A89E223-FC33-4836-9AC8-E97546C4CE21}"/>
                  </a:ext>
                </a:extLst>
              </p:cNvPr>
              <p:cNvSpPr>
                <a:spLocks noChangeAspect="1"/>
              </p:cNvSpPr>
              <p:nvPr/>
            </p:nvSpPr>
            <p:spPr>
              <a:xfrm>
                <a:off x="2368732" y="5791200"/>
                <a:ext cx="411480" cy="411480"/>
              </a:xfrm>
              <a:prstGeom prst="ellipse">
                <a:avLst/>
              </a:prstGeom>
              <a:noFill/>
              <a:ln w="635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solidFill>
                    <a:schemeClr val="bg1"/>
                  </a:solidFill>
                  <a:latin typeface="Bernard MT Condensed" panose="02050806060905020404" pitchFamily="18" charset="0"/>
                </a:endParaRPr>
              </a:p>
            </p:txBody>
          </p:sp>
        </p:grpSp>
        <p:grpSp>
          <p:nvGrpSpPr>
            <p:cNvPr id="21" name="Group 20">
              <a:extLst>
                <a:ext uri="{FF2B5EF4-FFF2-40B4-BE49-F238E27FC236}">
                  <a16:creationId xmlns:a16="http://schemas.microsoft.com/office/drawing/2014/main" id="{C82009C7-B908-4AC2-ADE7-F4341D29D376}"/>
                </a:ext>
              </a:extLst>
            </p:cNvPr>
            <p:cNvGrpSpPr/>
            <p:nvPr/>
          </p:nvGrpSpPr>
          <p:grpSpPr>
            <a:xfrm>
              <a:off x="2861854" y="5777377"/>
              <a:ext cx="411480" cy="411480"/>
              <a:chOff x="2861854" y="5777377"/>
              <a:chExt cx="411480" cy="411480"/>
            </a:xfrm>
          </p:grpSpPr>
          <p:sp>
            <p:nvSpPr>
              <p:cNvPr id="17" name="Freeform 13">
                <a:extLst>
                  <a:ext uri="{FF2B5EF4-FFF2-40B4-BE49-F238E27FC236}">
                    <a16:creationId xmlns:a16="http://schemas.microsoft.com/office/drawing/2014/main" id="{897D1B09-B2E5-4085-8EE9-558BCC7C224C}"/>
                  </a:ext>
                </a:extLst>
              </p:cNvPr>
              <p:cNvSpPr>
                <a:spLocks noChangeAspect="1" noChangeArrowheads="1"/>
              </p:cNvSpPr>
              <p:nvPr/>
            </p:nvSpPr>
            <p:spPr bwMode="auto">
              <a:xfrm>
                <a:off x="2966529" y="5883499"/>
                <a:ext cx="202130" cy="182880"/>
              </a:xfrm>
              <a:custGeom>
                <a:avLst/>
                <a:gdLst>
                  <a:gd name="T0" fmla="*/ 511 w 554"/>
                  <a:gd name="T1" fmla="*/ 48 h 501"/>
                  <a:gd name="T2" fmla="*/ 463 w 554"/>
                  <a:gd name="T3" fmla="*/ 0 h 501"/>
                  <a:gd name="T4" fmla="*/ 415 w 554"/>
                  <a:gd name="T5" fmla="*/ 48 h 501"/>
                  <a:gd name="T6" fmla="*/ 367 w 554"/>
                  <a:gd name="T7" fmla="*/ 0 h 501"/>
                  <a:gd name="T8" fmla="*/ 325 w 554"/>
                  <a:gd name="T9" fmla="*/ 48 h 501"/>
                  <a:gd name="T10" fmla="*/ 277 w 554"/>
                  <a:gd name="T11" fmla="*/ 0 h 501"/>
                  <a:gd name="T12" fmla="*/ 229 w 554"/>
                  <a:gd name="T13" fmla="*/ 48 h 501"/>
                  <a:gd name="T14" fmla="*/ 186 w 554"/>
                  <a:gd name="T15" fmla="*/ 0 h 501"/>
                  <a:gd name="T16" fmla="*/ 139 w 554"/>
                  <a:gd name="T17" fmla="*/ 48 h 501"/>
                  <a:gd name="T18" fmla="*/ 91 w 554"/>
                  <a:gd name="T19" fmla="*/ 0 h 501"/>
                  <a:gd name="T20" fmla="*/ 48 w 554"/>
                  <a:gd name="T21" fmla="*/ 48 h 501"/>
                  <a:gd name="T22" fmla="*/ 0 w 554"/>
                  <a:gd name="T23" fmla="*/ 0 h 501"/>
                  <a:gd name="T24" fmla="*/ 0 w 554"/>
                  <a:gd name="T25" fmla="*/ 447 h 501"/>
                  <a:gd name="T26" fmla="*/ 54 w 554"/>
                  <a:gd name="T27" fmla="*/ 500 h 501"/>
                  <a:gd name="T28" fmla="*/ 500 w 554"/>
                  <a:gd name="T29" fmla="*/ 500 h 501"/>
                  <a:gd name="T30" fmla="*/ 553 w 554"/>
                  <a:gd name="T31" fmla="*/ 447 h 501"/>
                  <a:gd name="T32" fmla="*/ 553 w 554"/>
                  <a:gd name="T33" fmla="*/ 0 h 501"/>
                  <a:gd name="T34" fmla="*/ 511 w 554"/>
                  <a:gd name="T35" fmla="*/ 48 h 501"/>
                  <a:gd name="T36" fmla="*/ 277 w 554"/>
                  <a:gd name="T37" fmla="*/ 447 h 501"/>
                  <a:gd name="T38" fmla="*/ 54 w 554"/>
                  <a:gd name="T39" fmla="*/ 447 h 501"/>
                  <a:gd name="T40" fmla="*/ 54 w 554"/>
                  <a:gd name="T41" fmla="*/ 250 h 501"/>
                  <a:gd name="T42" fmla="*/ 277 w 554"/>
                  <a:gd name="T43" fmla="*/ 250 h 501"/>
                  <a:gd name="T44" fmla="*/ 277 w 554"/>
                  <a:gd name="T45" fmla="*/ 447 h 501"/>
                  <a:gd name="T46" fmla="*/ 500 w 554"/>
                  <a:gd name="T47" fmla="*/ 447 h 501"/>
                  <a:gd name="T48" fmla="*/ 303 w 554"/>
                  <a:gd name="T49" fmla="*/ 447 h 501"/>
                  <a:gd name="T50" fmla="*/ 303 w 554"/>
                  <a:gd name="T51" fmla="*/ 415 h 501"/>
                  <a:gd name="T52" fmla="*/ 500 w 554"/>
                  <a:gd name="T53" fmla="*/ 415 h 501"/>
                  <a:gd name="T54" fmla="*/ 500 w 554"/>
                  <a:gd name="T55" fmla="*/ 447 h 501"/>
                  <a:gd name="T56" fmla="*/ 500 w 554"/>
                  <a:gd name="T57" fmla="*/ 388 h 501"/>
                  <a:gd name="T58" fmla="*/ 303 w 554"/>
                  <a:gd name="T59" fmla="*/ 388 h 501"/>
                  <a:gd name="T60" fmla="*/ 303 w 554"/>
                  <a:gd name="T61" fmla="*/ 362 h 501"/>
                  <a:gd name="T62" fmla="*/ 500 w 554"/>
                  <a:gd name="T63" fmla="*/ 362 h 501"/>
                  <a:gd name="T64" fmla="*/ 500 w 554"/>
                  <a:gd name="T65" fmla="*/ 388 h 501"/>
                  <a:gd name="T66" fmla="*/ 500 w 554"/>
                  <a:gd name="T67" fmla="*/ 335 h 501"/>
                  <a:gd name="T68" fmla="*/ 303 w 554"/>
                  <a:gd name="T69" fmla="*/ 335 h 501"/>
                  <a:gd name="T70" fmla="*/ 303 w 554"/>
                  <a:gd name="T71" fmla="*/ 303 h 501"/>
                  <a:gd name="T72" fmla="*/ 500 w 554"/>
                  <a:gd name="T73" fmla="*/ 303 h 501"/>
                  <a:gd name="T74" fmla="*/ 500 w 554"/>
                  <a:gd name="T75" fmla="*/ 335 h 501"/>
                  <a:gd name="T76" fmla="*/ 500 w 554"/>
                  <a:gd name="T77" fmla="*/ 277 h 501"/>
                  <a:gd name="T78" fmla="*/ 303 w 554"/>
                  <a:gd name="T79" fmla="*/ 277 h 501"/>
                  <a:gd name="T80" fmla="*/ 303 w 554"/>
                  <a:gd name="T81" fmla="*/ 250 h 501"/>
                  <a:gd name="T82" fmla="*/ 500 w 554"/>
                  <a:gd name="T83" fmla="*/ 250 h 501"/>
                  <a:gd name="T84" fmla="*/ 500 w 554"/>
                  <a:gd name="T85" fmla="*/ 277 h 501"/>
                  <a:gd name="T86" fmla="*/ 500 w 554"/>
                  <a:gd name="T87" fmla="*/ 224 h 501"/>
                  <a:gd name="T88" fmla="*/ 54 w 554"/>
                  <a:gd name="T89" fmla="*/ 224 h 501"/>
                  <a:gd name="T90" fmla="*/ 54 w 554"/>
                  <a:gd name="T91" fmla="*/ 139 h 501"/>
                  <a:gd name="T92" fmla="*/ 500 w 554"/>
                  <a:gd name="T93" fmla="*/ 139 h 501"/>
                  <a:gd name="T94" fmla="*/ 500 w 554"/>
                  <a:gd name="T95" fmla="*/ 224 h 5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554" h="501">
                    <a:moveTo>
                      <a:pt x="511" y="48"/>
                    </a:moveTo>
                    <a:lnTo>
                      <a:pt x="463" y="0"/>
                    </a:lnTo>
                    <a:lnTo>
                      <a:pt x="415" y="48"/>
                    </a:lnTo>
                    <a:lnTo>
                      <a:pt x="367" y="0"/>
                    </a:lnTo>
                    <a:lnTo>
                      <a:pt x="325" y="48"/>
                    </a:lnTo>
                    <a:lnTo>
                      <a:pt x="277" y="0"/>
                    </a:lnTo>
                    <a:lnTo>
                      <a:pt x="229" y="48"/>
                    </a:lnTo>
                    <a:lnTo>
                      <a:pt x="186" y="0"/>
                    </a:lnTo>
                    <a:lnTo>
                      <a:pt x="139" y="48"/>
                    </a:lnTo>
                    <a:lnTo>
                      <a:pt x="91" y="0"/>
                    </a:lnTo>
                    <a:lnTo>
                      <a:pt x="48" y="48"/>
                    </a:lnTo>
                    <a:lnTo>
                      <a:pt x="0" y="0"/>
                    </a:lnTo>
                    <a:lnTo>
                      <a:pt x="0" y="447"/>
                    </a:lnTo>
                    <a:cubicBezTo>
                      <a:pt x="0" y="473"/>
                      <a:pt x="27" y="500"/>
                      <a:pt x="54" y="500"/>
                    </a:cubicBezTo>
                    <a:lnTo>
                      <a:pt x="500" y="500"/>
                    </a:lnTo>
                    <a:cubicBezTo>
                      <a:pt x="532" y="500"/>
                      <a:pt x="553" y="473"/>
                      <a:pt x="553" y="447"/>
                    </a:cubicBezTo>
                    <a:lnTo>
                      <a:pt x="553" y="0"/>
                    </a:lnTo>
                    <a:lnTo>
                      <a:pt x="511" y="48"/>
                    </a:lnTo>
                    <a:close/>
                    <a:moveTo>
                      <a:pt x="277" y="447"/>
                    </a:moveTo>
                    <a:lnTo>
                      <a:pt x="54" y="447"/>
                    </a:lnTo>
                    <a:lnTo>
                      <a:pt x="54" y="250"/>
                    </a:lnTo>
                    <a:lnTo>
                      <a:pt x="277" y="250"/>
                    </a:lnTo>
                    <a:lnTo>
                      <a:pt x="277" y="447"/>
                    </a:lnTo>
                    <a:close/>
                    <a:moveTo>
                      <a:pt x="500" y="447"/>
                    </a:moveTo>
                    <a:lnTo>
                      <a:pt x="303" y="447"/>
                    </a:lnTo>
                    <a:lnTo>
                      <a:pt x="303" y="415"/>
                    </a:lnTo>
                    <a:lnTo>
                      <a:pt x="500" y="415"/>
                    </a:lnTo>
                    <a:lnTo>
                      <a:pt x="500" y="447"/>
                    </a:lnTo>
                    <a:close/>
                    <a:moveTo>
                      <a:pt x="500" y="388"/>
                    </a:moveTo>
                    <a:lnTo>
                      <a:pt x="303" y="388"/>
                    </a:lnTo>
                    <a:lnTo>
                      <a:pt x="303" y="362"/>
                    </a:lnTo>
                    <a:lnTo>
                      <a:pt x="500" y="362"/>
                    </a:lnTo>
                    <a:lnTo>
                      <a:pt x="500" y="388"/>
                    </a:lnTo>
                    <a:close/>
                    <a:moveTo>
                      <a:pt x="500" y="335"/>
                    </a:moveTo>
                    <a:lnTo>
                      <a:pt x="303" y="335"/>
                    </a:lnTo>
                    <a:lnTo>
                      <a:pt x="303" y="303"/>
                    </a:lnTo>
                    <a:lnTo>
                      <a:pt x="500" y="303"/>
                    </a:lnTo>
                    <a:lnTo>
                      <a:pt x="500" y="335"/>
                    </a:lnTo>
                    <a:close/>
                    <a:moveTo>
                      <a:pt x="500" y="277"/>
                    </a:moveTo>
                    <a:lnTo>
                      <a:pt x="303" y="277"/>
                    </a:lnTo>
                    <a:lnTo>
                      <a:pt x="303" y="250"/>
                    </a:lnTo>
                    <a:lnTo>
                      <a:pt x="500" y="250"/>
                    </a:lnTo>
                    <a:lnTo>
                      <a:pt x="500" y="277"/>
                    </a:lnTo>
                    <a:close/>
                    <a:moveTo>
                      <a:pt x="500" y="224"/>
                    </a:moveTo>
                    <a:lnTo>
                      <a:pt x="54" y="224"/>
                    </a:lnTo>
                    <a:lnTo>
                      <a:pt x="54" y="139"/>
                    </a:lnTo>
                    <a:lnTo>
                      <a:pt x="500" y="139"/>
                    </a:lnTo>
                    <a:lnTo>
                      <a:pt x="500" y="224"/>
                    </a:lnTo>
                    <a:close/>
                  </a:path>
                </a:pathLst>
              </a:custGeom>
              <a:solidFill>
                <a:srgbClr val="FFFFFF"/>
              </a:solidFill>
              <a:ln>
                <a:noFill/>
              </a:ln>
              <a:effectLst/>
            </p:spPr>
            <p:txBody>
              <a:bodyPr wrap="none" anchor="ctr"/>
              <a:lstStyle/>
              <a:p>
                <a:endParaRPr lang="en-US"/>
              </a:p>
            </p:txBody>
          </p:sp>
          <p:sp>
            <p:nvSpPr>
              <p:cNvPr id="20" name="Oval 19">
                <a:extLst>
                  <a:ext uri="{FF2B5EF4-FFF2-40B4-BE49-F238E27FC236}">
                    <a16:creationId xmlns:a16="http://schemas.microsoft.com/office/drawing/2014/main" id="{DCE2D235-9728-46D2-B39E-C478B7FE68DD}"/>
                  </a:ext>
                </a:extLst>
              </p:cNvPr>
              <p:cNvSpPr>
                <a:spLocks noChangeAspect="1"/>
              </p:cNvSpPr>
              <p:nvPr/>
            </p:nvSpPr>
            <p:spPr>
              <a:xfrm>
                <a:off x="2861854" y="5777377"/>
                <a:ext cx="411480" cy="411480"/>
              </a:xfrm>
              <a:prstGeom prst="ellipse">
                <a:avLst/>
              </a:prstGeom>
              <a:noFill/>
              <a:ln w="635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solidFill>
                    <a:schemeClr val="bg1"/>
                  </a:solidFill>
                  <a:latin typeface="Bernard MT Condensed" panose="02050806060905020404" pitchFamily="18" charset="0"/>
                </a:endParaRPr>
              </a:p>
            </p:txBody>
          </p:sp>
        </p:grpSp>
      </p:grpSp>
      <p:sp>
        <p:nvSpPr>
          <p:cNvPr id="23" name="Text Placeholder 3">
            <a:extLst>
              <a:ext uri="{FF2B5EF4-FFF2-40B4-BE49-F238E27FC236}">
                <a16:creationId xmlns:a16="http://schemas.microsoft.com/office/drawing/2014/main" id="{AE6AFE0A-56FE-42EA-9F55-FB1A6B579FFE}"/>
              </a:ext>
            </a:extLst>
          </p:cNvPr>
          <p:cNvSpPr txBox="1">
            <a:spLocks/>
          </p:cNvSpPr>
          <p:nvPr/>
        </p:nvSpPr>
        <p:spPr>
          <a:xfrm>
            <a:off x="1437432" y="4114800"/>
            <a:ext cx="1870940" cy="257040"/>
          </a:xfrm>
          <a:prstGeom prst="rect">
            <a:avLst/>
          </a:prstGeom>
        </p:spPr>
        <p:txBody>
          <a:bodyPr vert="horz" wrap="square" lIns="0" tIns="0" rIns="0" bIns="0" rtlCol="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867" b="1" kern="1200" baseline="0">
                <a:solidFill>
                  <a:schemeClr val="tx1">
                    <a:lumMod val="65000"/>
                    <a:lumOff val="35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sz="2000" b="0" dirty="0">
                <a:solidFill>
                  <a:srgbClr val="D6D6D6"/>
                </a:solidFill>
                <a:latin typeface="Bernard MT Condensed" panose="02050806060905020404" pitchFamily="18" charset="0"/>
              </a:rPr>
              <a:t>JOHN DOE</a:t>
            </a:r>
          </a:p>
        </p:txBody>
      </p:sp>
      <p:sp>
        <p:nvSpPr>
          <p:cNvPr id="24" name="Text Placeholder 3">
            <a:extLst>
              <a:ext uri="{FF2B5EF4-FFF2-40B4-BE49-F238E27FC236}">
                <a16:creationId xmlns:a16="http://schemas.microsoft.com/office/drawing/2014/main" id="{07DAB502-C145-420F-A2F4-54B529CB4435}"/>
              </a:ext>
            </a:extLst>
          </p:cNvPr>
          <p:cNvSpPr txBox="1">
            <a:spLocks/>
          </p:cNvSpPr>
          <p:nvPr/>
        </p:nvSpPr>
        <p:spPr>
          <a:xfrm flipH="1">
            <a:off x="1301932" y="4625455"/>
            <a:ext cx="2133600" cy="257040"/>
          </a:xfrm>
          <a:prstGeom prst="rect">
            <a:avLst/>
          </a:prstGeom>
        </p:spPr>
        <p:txBody>
          <a:bodyPr vert="horz" wrap="square" lIns="0" tIns="0" rIns="0" bIns="0" rtlCol="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600" b="1"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dirty="0">
                <a:solidFill>
                  <a:srgbClr val="D6D6D6"/>
                </a:solidFill>
              </a:rPr>
              <a:t>Developer</a:t>
            </a:r>
          </a:p>
        </p:txBody>
      </p:sp>
      <p:cxnSp>
        <p:nvCxnSpPr>
          <p:cNvPr id="25" name="Straight Connector 24">
            <a:extLst>
              <a:ext uri="{FF2B5EF4-FFF2-40B4-BE49-F238E27FC236}">
                <a16:creationId xmlns:a16="http://schemas.microsoft.com/office/drawing/2014/main" id="{9F9A9AF7-F933-40BB-8A03-527BE87F7182}"/>
              </a:ext>
            </a:extLst>
          </p:cNvPr>
          <p:cNvCxnSpPr/>
          <p:nvPr/>
        </p:nvCxnSpPr>
        <p:spPr>
          <a:xfrm>
            <a:off x="1479572" y="4486314"/>
            <a:ext cx="1828800" cy="2117"/>
          </a:xfrm>
          <a:prstGeom prst="line">
            <a:avLst/>
          </a:prstGeom>
          <a:ln w="19050">
            <a:solidFill>
              <a:srgbClr val="D6D6D6"/>
            </a:solidFill>
            <a:prstDash val="sysDot"/>
          </a:ln>
        </p:spPr>
        <p:style>
          <a:lnRef idx="1">
            <a:schemeClr val="accent1"/>
          </a:lnRef>
          <a:fillRef idx="0">
            <a:schemeClr val="accent1"/>
          </a:fillRef>
          <a:effectRef idx="0">
            <a:schemeClr val="accent1"/>
          </a:effectRef>
          <a:fontRef idx="minor">
            <a:schemeClr val="tx1"/>
          </a:fontRef>
        </p:style>
      </p:cxnSp>
      <p:sp>
        <p:nvSpPr>
          <p:cNvPr id="26" name="Text Placeholder 3">
            <a:extLst>
              <a:ext uri="{FF2B5EF4-FFF2-40B4-BE49-F238E27FC236}">
                <a16:creationId xmlns:a16="http://schemas.microsoft.com/office/drawing/2014/main" id="{BBC737C7-1C82-4189-A3B5-FCE55CF466F9}"/>
              </a:ext>
            </a:extLst>
          </p:cNvPr>
          <p:cNvSpPr txBox="1">
            <a:spLocks/>
          </p:cNvSpPr>
          <p:nvPr/>
        </p:nvSpPr>
        <p:spPr>
          <a:xfrm>
            <a:off x="1149532" y="5013000"/>
            <a:ext cx="2584268" cy="914400"/>
          </a:xfrm>
          <a:prstGeom prst="rect">
            <a:avLst/>
          </a:prstGeom>
        </p:spPr>
        <p:txBody>
          <a:bodyPr vert="horz" wrap="square" lIns="0" tIns="0" rIns="0" bIns="0" rtlCol="0" anchor="t">
            <a:noAutofit/>
          </a:bodyPr>
          <a:lstStyle>
            <a:lvl1pPr marL="0" indent="0" algn="ctr" defTabSz="914400" rtl="0" eaLnBrk="1" latinLnBrk="0" hangingPunct="1">
              <a:lnSpc>
                <a:spcPct val="90000"/>
              </a:lnSpc>
              <a:spcBef>
                <a:spcPts val="1000"/>
              </a:spcBef>
              <a:buFont typeface="Arial" panose="020B0604020202020204" pitchFamily="34" charset="0"/>
              <a:buNone/>
              <a:defRPr sz="1333" b="0"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500" b="1" dirty="0">
              <a:solidFill>
                <a:schemeClr val="bg1"/>
              </a:solidFill>
              <a:latin typeface="Candara" panose="020E0502030303020204" pitchFamily="34" charset="0"/>
            </a:endParaRPr>
          </a:p>
        </p:txBody>
      </p:sp>
      <p:grpSp>
        <p:nvGrpSpPr>
          <p:cNvPr id="29" name="Group 28">
            <a:extLst>
              <a:ext uri="{FF2B5EF4-FFF2-40B4-BE49-F238E27FC236}">
                <a16:creationId xmlns:a16="http://schemas.microsoft.com/office/drawing/2014/main" id="{EE416912-A7B8-46FD-8719-1840C6E5BB49}"/>
              </a:ext>
            </a:extLst>
          </p:cNvPr>
          <p:cNvGrpSpPr/>
          <p:nvPr/>
        </p:nvGrpSpPr>
        <p:grpSpPr>
          <a:xfrm rot="5400000">
            <a:off x="5005883" y="1687208"/>
            <a:ext cx="2194560" cy="2072718"/>
            <a:chOff x="1066800" y="1201447"/>
            <a:chExt cx="2194560" cy="2072718"/>
          </a:xfrm>
        </p:grpSpPr>
        <p:sp>
          <p:nvSpPr>
            <p:cNvPr id="47" name="Freeform: Shape 46">
              <a:extLst>
                <a:ext uri="{FF2B5EF4-FFF2-40B4-BE49-F238E27FC236}">
                  <a16:creationId xmlns:a16="http://schemas.microsoft.com/office/drawing/2014/main" id="{09798198-CAC7-4C97-9651-BBDF445C4CCF}"/>
                </a:ext>
              </a:extLst>
            </p:cNvPr>
            <p:cNvSpPr>
              <a:spLocks noChangeAspect="1"/>
            </p:cNvSpPr>
            <p:nvPr/>
          </p:nvSpPr>
          <p:spPr>
            <a:xfrm>
              <a:off x="1153850" y="1298178"/>
              <a:ext cx="2011680" cy="1899992"/>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blipFill dpi="0" rotWithShape="0">
              <a:blip r:embed="rId3"/>
              <a:srcRect/>
              <a:stretch>
                <a:fillRect/>
              </a:stretch>
            </a:blip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p>
          </p:txBody>
        </p:sp>
        <p:sp>
          <p:nvSpPr>
            <p:cNvPr id="48" name="Freeform: Shape 47">
              <a:extLst>
                <a:ext uri="{FF2B5EF4-FFF2-40B4-BE49-F238E27FC236}">
                  <a16:creationId xmlns:a16="http://schemas.microsoft.com/office/drawing/2014/main" id="{654B02FC-13FA-411E-99CB-9E68D64CC84D}"/>
                </a:ext>
              </a:extLst>
            </p:cNvPr>
            <p:cNvSpPr>
              <a:spLocks noChangeAspect="1"/>
            </p:cNvSpPr>
            <p:nvPr/>
          </p:nvSpPr>
          <p:spPr>
            <a:xfrm>
              <a:off x="1066800" y="1201447"/>
              <a:ext cx="2194560" cy="2072718"/>
            </a:xfrm>
            <a:custGeom>
              <a:avLst/>
              <a:gdLst>
                <a:gd name="connsiteX0" fmla="*/ 657832 w 2194560"/>
                <a:gd name="connsiteY0" fmla="*/ 129544 h 2072718"/>
                <a:gd name="connsiteX1" fmla="*/ 654976 w 2194560"/>
                <a:gd name="connsiteY1" fmla="*/ 130121 h 2072718"/>
                <a:gd name="connsiteX2" fmla="*/ 644346 w 2194560"/>
                <a:gd name="connsiteY2" fmla="*/ 130121 h 2072718"/>
                <a:gd name="connsiteX3" fmla="*/ 638628 w 2194560"/>
                <a:gd name="connsiteY3" fmla="*/ 129544 h 2072718"/>
                <a:gd name="connsiteX4" fmla="*/ 582649 w 2194560"/>
                <a:gd name="connsiteY4" fmla="*/ 155944 h 2072718"/>
                <a:gd name="connsiteX5" fmla="*/ 574531 w 2194560"/>
                <a:gd name="connsiteY5" fmla="*/ 169324 h 2072718"/>
                <a:gd name="connsiteX6" fmla="*/ 572418 w 2194560"/>
                <a:gd name="connsiteY6" fmla="*/ 170490 h 2072718"/>
                <a:gd name="connsiteX7" fmla="*/ 566460 w 2194560"/>
                <a:gd name="connsiteY7" fmla="*/ 177973 h 2072718"/>
                <a:gd name="connsiteX8" fmla="*/ 150862 w 2194560"/>
                <a:gd name="connsiteY8" fmla="*/ 989692 h 2072718"/>
                <a:gd name="connsiteX9" fmla="*/ 148274 w 2194560"/>
                <a:gd name="connsiteY9" fmla="*/ 998900 h 2072718"/>
                <a:gd name="connsiteX10" fmla="*/ 148396 w 2194560"/>
                <a:gd name="connsiteY10" fmla="*/ 999911 h 2072718"/>
                <a:gd name="connsiteX11" fmla="*/ 142861 w 2194560"/>
                <a:gd name="connsiteY11" fmla="*/ 1008121 h 2072718"/>
                <a:gd name="connsiteX12" fmla="*/ 137160 w 2194560"/>
                <a:gd name="connsiteY12" fmla="*/ 1036359 h 2072718"/>
                <a:gd name="connsiteX13" fmla="*/ 142861 w 2194560"/>
                <a:gd name="connsiteY13" fmla="*/ 1064596 h 2072718"/>
                <a:gd name="connsiteX14" fmla="*/ 145325 w 2194560"/>
                <a:gd name="connsiteY14" fmla="*/ 1068252 h 2072718"/>
                <a:gd name="connsiteX15" fmla="*/ 144995 w 2194560"/>
                <a:gd name="connsiteY15" fmla="*/ 1070948 h 2072718"/>
                <a:gd name="connsiteX16" fmla="*/ 147565 w 2194560"/>
                <a:gd name="connsiteY16" fmla="*/ 1080161 h 2072718"/>
                <a:gd name="connsiteX17" fmla="*/ 435749 w 2194560"/>
                <a:gd name="connsiteY17" fmla="*/ 1645753 h 2072718"/>
                <a:gd name="connsiteX18" fmla="*/ 562610 w 2194560"/>
                <a:gd name="connsiteY18" fmla="*/ 1895281 h 2072718"/>
                <a:gd name="connsiteX19" fmla="*/ 566633 w 2194560"/>
                <a:gd name="connsiteY19" fmla="*/ 1898722 h 2072718"/>
                <a:gd name="connsiteX20" fmla="*/ 566661 w 2194560"/>
                <a:gd name="connsiteY20" fmla="*/ 1898866 h 2072718"/>
                <a:gd name="connsiteX21" fmla="*/ 633506 w 2194560"/>
                <a:gd name="connsiteY21" fmla="*/ 1943173 h 2072718"/>
                <a:gd name="connsiteX22" fmla="*/ 636578 w 2194560"/>
                <a:gd name="connsiteY22" fmla="*/ 1942863 h 2072718"/>
                <a:gd name="connsiteX23" fmla="*/ 638628 w 2194560"/>
                <a:gd name="connsiteY23" fmla="*/ 1943173 h 2072718"/>
                <a:gd name="connsiteX24" fmla="*/ 638952 w 2194560"/>
                <a:gd name="connsiteY24" fmla="*/ 1943141 h 2072718"/>
                <a:gd name="connsiteX25" fmla="*/ 639113 w 2194560"/>
                <a:gd name="connsiteY25" fmla="*/ 1943173 h 2072718"/>
                <a:gd name="connsiteX26" fmla="*/ 1536728 w 2194560"/>
                <a:gd name="connsiteY26" fmla="*/ 1943173 h 2072718"/>
                <a:gd name="connsiteX27" fmla="*/ 1539584 w 2194560"/>
                <a:gd name="connsiteY27" fmla="*/ 1942597 h 2072718"/>
                <a:gd name="connsiteX28" fmla="*/ 1550214 w 2194560"/>
                <a:gd name="connsiteY28" fmla="*/ 1942597 h 2072718"/>
                <a:gd name="connsiteX29" fmla="*/ 1555932 w 2194560"/>
                <a:gd name="connsiteY29" fmla="*/ 1943173 h 2072718"/>
                <a:gd name="connsiteX30" fmla="*/ 1611912 w 2194560"/>
                <a:gd name="connsiteY30" fmla="*/ 1916773 h 2072718"/>
                <a:gd name="connsiteX31" fmla="*/ 1620029 w 2194560"/>
                <a:gd name="connsiteY31" fmla="*/ 1903393 h 2072718"/>
                <a:gd name="connsiteX32" fmla="*/ 1622143 w 2194560"/>
                <a:gd name="connsiteY32" fmla="*/ 1902227 h 2072718"/>
                <a:gd name="connsiteX33" fmla="*/ 1628100 w 2194560"/>
                <a:gd name="connsiteY33" fmla="*/ 1894744 h 2072718"/>
                <a:gd name="connsiteX34" fmla="*/ 2043698 w 2194560"/>
                <a:gd name="connsiteY34" fmla="*/ 1083026 h 2072718"/>
                <a:gd name="connsiteX35" fmla="*/ 2046286 w 2194560"/>
                <a:gd name="connsiteY35" fmla="*/ 1073817 h 2072718"/>
                <a:gd name="connsiteX36" fmla="*/ 2046164 w 2194560"/>
                <a:gd name="connsiteY36" fmla="*/ 1072806 h 2072718"/>
                <a:gd name="connsiteX37" fmla="*/ 2051699 w 2194560"/>
                <a:gd name="connsiteY37" fmla="*/ 1064596 h 2072718"/>
                <a:gd name="connsiteX38" fmla="*/ 2057400 w 2194560"/>
                <a:gd name="connsiteY38" fmla="*/ 1036359 h 2072718"/>
                <a:gd name="connsiteX39" fmla="*/ 2051699 w 2194560"/>
                <a:gd name="connsiteY39" fmla="*/ 1008121 h 2072718"/>
                <a:gd name="connsiteX40" fmla="*/ 2049235 w 2194560"/>
                <a:gd name="connsiteY40" fmla="*/ 1004466 h 2072718"/>
                <a:gd name="connsiteX41" fmla="*/ 2049565 w 2194560"/>
                <a:gd name="connsiteY41" fmla="*/ 1001770 h 2072718"/>
                <a:gd name="connsiteX42" fmla="*/ 2046995 w 2194560"/>
                <a:gd name="connsiteY42" fmla="*/ 992556 h 2072718"/>
                <a:gd name="connsiteX43" fmla="*/ 1787516 w 2194560"/>
                <a:gd name="connsiteY43" fmla="*/ 483300 h 2072718"/>
                <a:gd name="connsiteX44" fmla="*/ 1787408 w 2194560"/>
                <a:gd name="connsiteY44" fmla="*/ 481910 h 2072718"/>
                <a:gd name="connsiteX45" fmla="*/ 1627308 w 2194560"/>
                <a:gd name="connsiteY45" fmla="*/ 167005 h 2072718"/>
                <a:gd name="connsiteX46" fmla="*/ 1619899 w 2194560"/>
                <a:gd name="connsiteY46" fmla="*/ 160666 h 2072718"/>
                <a:gd name="connsiteX47" fmla="*/ 1617034 w 2194560"/>
                <a:gd name="connsiteY47" fmla="*/ 155944 h 2072718"/>
                <a:gd name="connsiteX48" fmla="*/ 1561055 w 2194560"/>
                <a:gd name="connsiteY48" fmla="*/ 129544 h 2072718"/>
                <a:gd name="connsiteX49" fmla="*/ 1557982 w 2194560"/>
                <a:gd name="connsiteY49" fmla="*/ 129854 h 2072718"/>
                <a:gd name="connsiteX50" fmla="*/ 1555932 w 2194560"/>
                <a:gd name="connsiteY50" fmla="*/ 129544 h 2072718"/>
                <a:gd name="connsiteX51" fmla="*/ 1555609 w 2194560"/>
                <a:gd name="connsiteY51" fmla="*/ 129577 h 2072718"/>
                <a:gd name="connsiteX52" fmla="*/ 1555447 w 2194560"/>
                <a:gd name="connsiteY52" fmla="*/ 129544 h 2072718"/>
                <a:gd name="connsiteX53" fmla="*/ 595054 w 2194560"/>
                <a:gd name="connsiteY53" fmla="*/ 0 h 2072718"/>
                <a:gd name="connsiteX54" fmla="*/ 1620900 w 2194560"/>
                <a:gd name="connsiteY54" fmla="*/ 0 h 2072718"/>
                <a:gd name="connsiteX55" fmla="*/ 1621084 w 2194560"/>
                <a:gd name="connsiteY55" fmla="*/ 38 h 2072718"/>
                <a:gd name="connsiteX56" fmla="*/ 1621453 w 2194560"/>
                <a:gd name="connsiteY56" fmla="*/ 0 h 2072718"/>
                <a:gd name="connsiteX57" fmla="*/ 1623797 w 2194560"/>
                <a:gd name="connsiteY57" fmla="*/ 354 h 2072718"/>
                <a:gd name="connsiteX58" fmla="*/ 1627308 w 2194560"/>
                <a:gd name="connsiteY58" fmla="*/ 1 h 2072718"/>
                <a:gd name="connsiteX59" fmla="*/ 1691285 w 2194560"/>
                <a:gd name="connsiteY59" fmla="*/ 30172 h 2072718"/>
                <a:gd name="connsiteX60" fmla="*/ 1694559 w 2194560"/>
                <a:gd name="connsiteY60" fmla="*/ 35568 h 2072718"/>
                <a:gd name="connsiteX61" fmla="*/ 1703027 w 2194560"/>
                <a:gd name="connsiteY61" fmla="*/ 42813 h 2072718"/>
                <a:gd name="connsiteX62" fmla="*/ 1885997 w 2194560"/>
                <a:gd name="connsiteY62" fmla="*/ 402704 h 2072718"/>
                <a:gd name="connsiteX63" fmla="*/ 1886121 w 2194560"/>
                <a:gd name="connsiteY63" fmla="*/ 404293 h 2072718"/>
                <a:gd name="connsiteX64" fmla="*/ 2182669 w 2194560"/>
                <a:gd name="connsiteY64" fmla="*/ 986299 h 2072718"/>
                <a:gd name="connsiteX65" fmla="*/ 2185606 w 2194560"/>
                <a:gd name="connsiteY65" fmla="*/ 996829 h 2072718"/>
                <a:gd name="connsiteX66" fmla="*/ 2185228 w 2194560"/>
                <a:gd name="connsiteY66" fmla="*/ 999910 h 2072718"/>
                <a:gd name="connsiteX67" fmla="*/ 2188045 w 2194560"/>
                <a:gd name="connsiteY67" fmla="*/ 1004087 h 2072718"/>
                <a:gd name="connsiteX68" fmla="*/ 2194560 w 2194560"/>
                <a:gd name="connsiteY68" fmla="*/ 1036359 h 2072718"/>
                <a:gd name="connsiteX69" fmla="*/ 2188045 w 2194560"/>
                <a:gd name="connsiteY69" fmla="*/ 1068631 h 2072718"/>
                <a:gd name="connsiteX70" fmla="*/ 2181719 w 2194560"/>
                <a:gd name="connsiteY70" fmla="*/ 1078013 h 2072718"/>
                <a:gd name="connsiteX71" fmla="*/ 2181858 w 2194560"/>
                <a:gd name="connsiteY71" fmla="*/ 1079169 h 2072718"/>
                <a:gd name="connsiteX72" fmla="*/ 2178901 w 2194560"/>
                <a:gd name="connsiteY72" fmla="*/ 1089693 h 2072718"/>
                <a:gd name="connsiteX73" fmla="*/ 1703932 w 2194560"/>
                <a:gd name="connsiteY73" fmla="*/ 2017371 h 2072718"/>
                <a:gd name="connsiteX74" fmla="*/ 1697123 w 2194560"/>
                <a:gd name="connsiteY74" fmla="*/ 2025922 h 2072718"/>
                <a:gd name="connsiteX75" fmla="*/ 1694708 w 2194560"/>
                <a:gd name="connsiteY75" fmla="*/ 2027256 h 2072718"/>
                <a:gd name="connsiteX76" fmla="*/ 1685430 w 2194560"/>
                <a:gd name="connsiteY76" fmla="*/ 2042547 h 2072718"/>
                <a:gd name="connsiteX77" fmla="*/ 1621453 w 2194560"/>
                <a:gd name="connsiteY77" fmla="*/ 2072718 h 2072718"/>
                <a:gd name="connsiteX78" fmla="*/ 1614919 w 2194560"/>
                <a:gd name="connsiteY78" fmla="*/ 2072059 h 2072718"/>
                <a:gd name="connsiteX79" fmla="*/ 1602770 w 2194560"/>
                <a:gd name="connsiteY79" fmla="*/ 2072059 h 2072718"/>
                <a:gd name="connsiteX80" fmla="*/ 1599506 w 2194560"/>
                <a:gd name="connsiteY80" fmla="*/ 2072718 h 2072718"/>
                <a:gd name="connsiteX81" fmla="*/ 573660 w 2194560"/>
                <a:gd name="connsiteY81" fmla="*/ 2072718 h 2072718"/>
                <a:gd name="connsiteX82" fmla="*/ 573476 w 2194560"/>
                <a:gd name="connsiteY82" fmla="*/ 2072681 h 2072718"/>
                <a:gd name="connsiteX83" fmla="*/ 573107 w 2194560"/>
                <a:gd name="connsiteY83" fmla="*/ 2072718 h 2072718"/>
                <a:gd name="connsiteX84" fmla="*/ 570763 w 2194560"/>
                <a:gd name="connsiteY84" fmla="*/ 2072364 h 2072718"/>
                <a:gd name="connsiteX85" fmla="*/ 567252 w 2194560"/>
                <a:gd name="connsiteY85" fmla="*/ 2072718 h 2072718"/>
                <a:gd name="connsiteX86" fmla="*/ 490859 w 2194560"/>
                <a:gd name="connsiteY86" fmla="*/ 2022081 h 2072718"/>
                <a:gd name="connsiteX87" fmla="*/ 490826 w 2194560"/>
                <a:gd name="connsiteY87" fmla="*/ 2021917 h 2072718"/>
                <a:gd name="connsiteX88" fmla="*/ 486229 w 2194560"/>
                <a:gd name="connsiteY88" fmla="*/ 2017984 h 2072718"/>
                <a:gd name="connsiteX89" fmla="*/ 341245 w 2194560"/>
                <a:gd name="connsiteY89" fmla="*/ 1732810 h 2072718"/>
                <a:gd name="connsiteX90" fmla="*/ 11891 w 2194560"/>
                <a:gd name="connsiteY90" fmla="*/ 1086419 h 2072718"/>
                <a:gd name="connsiteX91" fmla="*/ 8954 w 2194560"/>
                <a:gd name="connsiteY91" fmla="*/ 1075889 h 2072718"/>
                <a:gd name="connsiteX92" fmla="*/ 9332 w 2194560"/>
                <a:gd name="connsiteY92" fmla="*/ 1072809 h 2072718"/>
                <a:gd name="connsiteX93" fmla="*/ 6516 w 2194560"/>
                <a:gd name="connsiteY93" fmla="*/ 1068631 h 2072718"/>
                <a:gd name="connsiteX94" fmla="*/ 0 w 2194560"/>
                <a:gd name="connsiteY94" fmla="*/ 1036359 h 2072718"/>
                <a:gd name="connsiteX95" fmla="*/ 6516 w 2194560"/>
                <a:gd name="connsiteY95" fmla="*/ 1004087 h 2072718"/>
                <a:gd name="connsiteX96" fmla="*/ 12841 w 2194560"/>
                <a:gd name="connsiteY96" fmla="*/ 994705 h 2072718"/>
                <a:gd name="connsiteX97" fmla="*/ 12702 w 2194560"/>
                <a:gd name="connsiteY97" fmla="*/ 993549 h 2072718"/>
                <a:gd name="connsiteX98" fmla="*/ 15659 w 2194560"/>
                <a:gd name="connsiteY98" fmla="*/ 983026 h 2072718"/>
                <a:gd name="connsiteX99" fmla="*/ 490628 w 2194560"/>
                <a:gd name="connsiteY99" fmla="*/ 55347 h 2072718"/>
                <a:gd name="connsiteX100" fmla="*/ 497437 w 2194560"/>
                <a:gd name="connsiteY100" fmla="*/ 46796 h 2072718"/>
                <a:gd name="connsiteX101" fmla="*/ 499852 w 2194560"/>
                <a:gd name="connsiteY101" fmla="*/ 45463 h 2072718"/>
                <a:gd name="connsiteX102" fmla="*/ 509130 w 2194560"/>
                <a:gd name="connsiteY102" fmla="*/ 30171 h 2072718"/>
                <a:gd name="connsiteX103" fmla="*/ 573107 w 2194560"/>
                <a:gd name="connsiteY103" fmla="*/ 1 h 2072718"/>
                <a:gd name="connsiteX104" fmla="*/ 579641 w 2194560"/>
                <a:gd name="connsiteY104" fmla="*/ 659 h 2072718"/>
                <a:gd name="connsiteX105" fmla="*/ 591790 w 2194560"/>
                <a:gd name="connsiteY105" fmla="*/ 659 h 20727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Lst>
              <a:rect l="l" t="t" r="r" b="b"/>
              <a:pathLst>
                <a:path w="2194560" h="2072718">
                  <a:moveTo>
                    <a:pt x="657832" y="129544"/>
                  </a:moveTo>
                  <a:lnTo>
                    <a:pt x="654976" y="130121"/>
                  </a:lnTo>
                  <a:lnTo>
                    <a:pt x="644346" y="130121"/>
                  </a:lnTo>
                  <a:lnTo>
                    <a:pt x="638628" y="129544"/>
                  </a:lnTo>
                  <a:cubicBezTo>
                    <a:pt x="616091" y="129544"/>
                    <a:pt x="595955" y="139821"/>
                    <a:pt x="582649" y="155944"/>
                  </a:cubicBezTo>
                  <a:lnTo>
                    <a:pt x="574531" y="169324"/>
                  </a:lnTo>
                  <a:lnTo>
                    <a:pt x="572418" y="170490"/>
                  </a:lnTo>
                  <a:cubicBezTo>
                    <a:pt x="570019" y="172500"/>
                    <a:pt x="567975" y="175013"/>
                    <a:pt x="566460" y="177973"/>
                  </a:cubicBezTo>
                  <a:lnTo>
                    <a:pt x="150862" y="989692"/>
                  </a:lnTo>
                  <a:cubicBezTo>
                    <a:pt x="149346" y="992652"/>
                    <a:pt x="148502" y="995779"/>
                    <a:pt x="148274" y="998900"/>
                  </a:cubicBezTo>
                  <a:lnTo>
                    <a:pt x="148396" y="999911"/>
                  </a:lnTo>
                  <a:lnTo>
                    <a:pt x="142861" y="1008121"/>
                  </a:lnTo>
                  <a:cubicBezTo>
                    <a:pt x="139190" y="1016800"/>
                    <a:pt x="137160" y="1026343"/>
                    <a:pt x="137160" y="1036359"/>
                  </a:cubicBezTo>
                  <a:cubicBezTo>
                    <a:pt x="137160" y="1046375"/>
                    <a:pt x="139190" y="1055917"/>
                    <a:pt x="142861" y="1064596"/>
                  </a:cubicBezTo>
                  <a:lnTo>
                    <a:pt x="145325" y="1068252"/>
                  </a:lnTo>
                  <a:lnTo>
                    <a:pt x="144995" y="1070948"/>
                  </a:lnTo>
                  <a:cubicBezTo>
                    <a:pt x="145217" y="1074069"/>
                    <a:pt x="146055" y="1077198"/>
                    <a:pt x="147565" y="1080161"/>
                  </a:cubicBezTo>
                  <a:lnTo>
                    <a:pt x="435749" y="1645753"/>
                  </a:lnTo>
                  <a:lnTo>
                    <a:pt x="562610" y="1895281"/>
                  </a:lnTo>
                  <a:lnTo>
                    <a:pt x="566633" y="1898722"/>
                  </a:lnTo>
                  <a:lnTo>
                    <a:pt x="566661" y="1898866"/>
                  </a:lnTo>
                  <a:cubicBezTo>
                    <a:pt x="577674" y="1924903"/>
                    <a:pt x="603456" y="1943173"/>
                    <a:pt x="633506" y="1943173"/>
                  </a:cubicBezTo>
                  <a:lnTo>
                    <a:pt x="636578" y="1942863"/>
                  </a:lnTo>
                  <a:lnTo>
                    <a:pt x="638628" y="1943173"/>
                  </a:lnTo>
                  <a:lnTo>
                    <a:pt x="638952" y="1943141"/>
                  </a:lnTo>
                  <a:lnTo>
                    <a:pt x="639113" y="1943173"/>
                  </a:lnTo>
                  <a:lnTo>
                    <a:pt x="1536728" y="1943173"/>
                  </a:lnTo>
                  <a:lnTo>
                    <a:pt x="1539584" y="1942597"/>
                  </a:lnTo>
                  <a:lnTo>
                    <a:pt x="1550214" y="1942597"/>
                  </a:lnTo>
                  <a:lnTo>
                    <a:pt x="1555932" y="1943173"/>
                  </a:lnTo>
                  <a:cubicBezTo>
                    <a:pt x="1578469" y="1943173"/>
                    <a:pt x="1598606" y="1932896"/>
                    <a:pt x="1611912" y="1916773"/>
                  </a:cubicBezTo>
                  <a:lnTo>
                    <a:pt x="1620029" y="1903393"/>
                  </a:lnTo>
                  <a:lnTo>
                    <a:pt x="1622143" y="1902227"/>
                  </a:lnTo>
                  <a:cubicBezTo>
                    <a:pt x="1624541" y="1900217"/>
                    <a:pt x="1626585" y="1897704"/>
                    <a:pt x="1628100" y="1894744"/>
                  </a:cubicBezTo>
                  <a:lnTo>
                    <a:pt x="2043698" y="1083026"/>
                  </a:lnTo>
                  <a:cubicBezTo>
                    <a:pt x="2045214" y="1080065"/>
                    <a:pt x="2046058" y="1076938"/>
                    <a:pt x="2046286" y="1073817"/>
                  </a:cubicBezTo>
                  <a:lnTo>
                    <a:pt x="2046164" y="1072806"/>
                  </a:lnTo>
                  <a:lnTo>
                    <a:pt x="2051699" y="1064596"/>
                  </a:lnTo>
                  <a:cubicBezTo>
                    <a:pt x="2055370" y="1055917"/>
                    <a:pt x="2057400" y="1046375"/>
                    <a:pt x="2057400" y="1036359"/>
                  </a:cubicBezTo>
                  <a:cubicBezTo>
                    <a:pt x="2057400" y="1026342"/>
                    <a:pt x="2055370" y="1016800"/>
                    <a:pt x="2051699" y="1008121"/>
                  </a:cubicBezTo>
                  <a:lnTo>
                    <a:pt x="2049235" y="1004466"/>
                  </a:lnTo>
                  <a:lnTo>
                    <a:pt x="2049565" y="1001770"/>
                  </a:lnTo>
                  <a:cubicBezTo>
                    <a:pt x="2049343" y="998649"/>
                    <a:pt x="2048505" y="995520"/>
                    <a:pt x="2046995" y="992556"/>
                  </a:cubicBezTo>
                  <a:lnTo>
                    <a:pt x="1787516" y="483300"/>
                  </a:lnTo>
                  <a:lnTo>
                    <a:pt x="1787408" y="481910"/>
                  </a:lnTo>
                  <a:lnTo>
                    <a:pt x="1627308" y="167005"/>
                  </a:lnTo>
                  <a:lnTo>
                    <a:pt x="1619899" y="160666"/>
                  </a:lnTo>
                  <a:lnTo>
                    <a:pt x="1617034" y="155944"/>
                  </a:lnTo>
                  <a:cubicBezTo>
                    <a:pt x="1603728" y="139821"/>
                    <a:pt x="1583592" y="129544"/>
                    <a:pt x="1561055" y="129544"/>
                  </a:cubicBezTo>
                  <a:lnTo>
                    <a:pt x="1557982" y="129854"/>
                  </a:lnTo>
                  <a:lnTo>
                    <a:pt x="1555932" y="129544"/>
                  </a:lnTo>
                  <a:lnTo>
                    <a:pt x="1555609" y="129577"/>
                  </a:lnTo>
                  <a:lnTo>
                    <a:pt x="1555447" y="129544"/>
                  </a:lnTo>
                  <a:close/>
                  <a:moveTo>
                    <a:pt x="595054" y="0"/>
                  </a:moveTo>
                  <a:lnTo>
                    <a:pt x="1620900" y="0"/>
                  </a:lnTo>
                  <a:lnTo>
                    <a:pt x="1621084" y="38"/>
                  </a:lnTo>
                  <a:lnTo>
                    <a:pt x="1621453" y="0"/>
                  </a:lnTo>
                  <a:lnTo>
                    <a:pt x="1623797" y="354"/>
                  </a:lnTo>
                  <a:lnTo>
                    <a:pt x="1627308" y="1"/>
                  </a:lnTo>
                  <a:cubicBezTo>
                    <a:pt x="1653065" y="1"/>
                    <a:pt x="1676078" y="11745"/>
                    <a:pt x="1691285" y="30172"/>
                  </a:cubicBezTo>
                  <a:lnTo>
                    <a:pt x="1694559" y="35568"/>
                  </a:lnTo>
                  <a:lnTo>
                    <a:pt x="1703027" y="42813"/>
                  </a:lnTo>
                  <a:lnTo>
                    <a:pt x="1885997" y="402704"/>
                  </a:lnTo>
                  <a:lnTo>
                    <a:pt x="1886121" y="404293"/>
                  </a:lnTo>
                  <a:lnTo>
                    <a:pt x="2182669" y="986299"/>
                  </a:lnTo>
                  <a:cubicBezTo>
                    <a:pt x="2184395" y="989686"/>
                    <a:pt x="2185352" y="993262"/>
                    <a:pt x="2185606" y="996829"/>
                  </a:cubicBezTo>
                  <a:lnTo>
                    <a:pt x="2185228" y="999910"/>
                  </a:lnTo>
                  <a:lnTo>
                    <a:pt x="2188045" y="1004087"/>
                  </a:lnTo>
                  <a:cubicBezTo>
                    <a:pt x="2192240" y="1014006"/>
                    <a:pt x="2194560" y="1024912"/>
                    <a:pt x="2194560" y="1036359"/>
                  </a:cubicBezTo>
                  <a:cubicBezTo>
                    <a:pt x="2194560" y="1047806"/>
                    <a:pt x="2192240" y="1058712"/>
                    <a:pt x="2188045" y="1068631"/>
                  </a:cubicBezTo>
                  <a:lnTo>
                    <a:pt x="2181719" y="1078013"/>
                  </a:lnTo>
                  <a:lnTo>
                    <a:pt x="2181858" y="1079169"/>
                  </a:lnTo>
                  <a:cubicBezTo>
                    <a:pt x="2181597" y="1082735"/>
                    <a:pt x="2180633" y="1086310"/>
                    <a:pt x="2178901" y="1089693"/>
                  </a:cubicBezTo>
                  <a:lnTo>
                    <a:pt x="1703932" y="2017371"/>
                  </a:lnTo>
                  <a:cubicBezTo>
                    <a:pt x="1702200" y="2020754"/>
                    <a:pt x="1699864" y="2023626"/>
                    <a:pt x="1697123" y="2025922"/>
                  </a:cubicBezTo>
                  <a:lnTo>
                    <a:pt x="1694708" y="2027256"/>
                  </a:lnTo>
                  <a:lnTo>
                    <a:pt x="1685430" y="2042547"/>
                  </a:lnTo>
                  <a:cubicBezTo>
                    <a:pt x="1670224" y="2060973"/>
                    <a:pt x="1647210" y="2072718"/>
                    <a:pt x="1621453" y="2072718"/>
                  </a:cubicBezTo>
                  <a:lnTo>
                    <a:pt x="1614919" y="2072059"/>
                  </a:lnTo>
                  <a:lnTo>
                    <a:pt x="1602770" y="2072059"/>
                  </a:lnTo>
                  <a:lnTo>
                    <a:pt x="1599506" y="2072718"/>
                  </a:lnTo>
                  <a:lnTo>
                    <a:pt x="573660" y="2072718"/>
                  </a:lnTo>
                  <a:lnTo>
                    <a:pt x="573476" y="2072681"/>
                  </a:lnTo>
                  <a:lnTo>
                    <a:pt x="573107" y="2072718"/>
                  </a:lnTo>
                  <a:lnTo>
                    <a:pt x="570763" y="2072364"/>
                  </a:lnTo>
                  <a:lnTo>
                    <a:pt x="567252" y="2072718"/>
                  </a:lnTo>
                  <a:cubicBezTo>
                    <a:pt x="532910" y="2072718"/>
                    <a:pt x="503444" y="2051838"/>
                    <a:pt x="490859" y="2022081"/>
                  </a:cubicBezTo>
                  <a:lnTo>
                    <a:pt x="490826" y="2021917"/>
                  </a:lnTo>
                  <a:lnTo>
                    <a:pt x="486229" y="2017984"/>
                  </a:lnTo>
                  <a:lnTo>
                    <a:pt x="341245" y="1732810"/>
                  </a:lnTo>
                  <a:lnTo>
                    <a:pt x="11891" y="1086419"/>
                  </a:lnTo>
                  <a:cubicBezTo>
                    <a:pt x="10166" y="1083032"/>
                    <a:pt x="9208" y="1079457"/>
                    <a:pt x="8954" y="1075889"/>
                  </a:cubicBezTo>
                  <a:lnTo>
                    <a:pt x="9332" y="1072809"/>
                  </a:lnTo>
                  <a:lnTo>
                    <a:pt x="6516" y="1068631"/>
                  </a:lnTo>
                  <a:cubicBezTo>
                    <a:pt x="2320" y="1058712"/>
                    <a:pt x="0" y="1047807"/>
                    <a:pt x="0" y="1036359"/>
                  </a:cubicBezTo>
                  <a:cubicBezTo>
                    <a:pt x="0" y="1024912"/>
                    <a:pt x="2320" y="1014006"/>
                    <a:pt x="6516" y="1004087"/>
                  </a:cubicBezTo>
                  <a:lnTo>
                    <a:pt x="12841" y="994705"/>
                  </a:lnTo>
                  <a:lnTo>
                    <a:pt x="12702" y="993549"/>
                  </a:lnTo>
                  <a:cubicBezTo>
                    <a:pt x="12963" y="989983"/>
                    <a:pt x="13927" y="986409"/>
                    <a:pt x="15659" y="983026"/>
                  </a:cubicBezTo>
                  <a:lnTo>
                    <a:pt x="490628" y="55347"/>
                  </a:lnTo>
                  <a:cubicBezTo>
                    <a:pt x="492360" y="51965"/>
                    <a:pt x="494696" y="49092"/>
                    <a:pt x="497437" y="46796"/>
                  </a:cubicBezTo>
                  <a:lnTo>
                    <a:pt x="499852" y="45463"/>
                  </a:lnTo>
                  <a:lnTo>
                    <a:pt x="509130" y="30171"/>
                  </a:lnTo>
                  <a:cubicBezTo>
                    <a:pt x="524337" y="11745"/>
                    <a:pt x="547350" y="1"/>
                    <a:pt x="573107" y="1"/>
                  </a:cubicBezTo>
                  <a:lnTo>
                    <a:pt x="579641" y="659"/>
                  </a:lnTo>
                  <a:lnTo>
                    <a:pt x="591790" y="659"/>
                  </a:lnTo>
                  <a:close/>
                </a:path>
              </a:pathLst>
            </a:custGeom>
            <a:solidFill>
              <a:srgbClr val="E04621"/>
            </a:solidFill>
            <a:ln>
              <a:noFill/>
            </a:ln>
            <a:effectLst>
              <a:outerShdw blurRad="76200" dist="762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3600" b="1" dirty="0"/>
            </a:p>
          </p:txBody>
        </p:sp>
      </p:grpSp>
      <p:grpSp>
        <p:nvGrpSpPr>
          <p:cNvPr id="30" name="Group 29">
            <a:extLst>
              <a:ext uri="{FF2B5EF4-FFF2-40B4-BE49-F238E27FC236}">
                <a16:creationId xmlns:a16="http://schemas.microsoft.com/office/drawing/2014/main" id="{C57BC08D-D547-430B-92CD-559FBD1883D6}"/>
              </a:ext>
            </a:extLst>
          </p:cNvPr>
          <p:cNvGrpSpPr/>
          <p:nvPr/>
        </p:nvGrpSpPr>
        <p:grpSpPr>
          <a:xfrm>
            <a:off x="5000972" y="6051697"/>
            <a:ext cx="1901734" cy="425303"/>
            <a:chOff x="1371600" y="5777377"/>
            <a:chExt cx="1901734" cy="425303"/>
          </a:xfrm>
        </p:grpSpPr>
        <p:grpSp>
          <p:nvGrpSpPr>
            <p:cNvPr id="35" name="Group 34">
              <a:extLst>
                <a:ext uri="{FF2B5EF4-FFF2-40B4-BE49-F238E27FC236}">
                  <a16:creationId xmlns:a16="http://schemas.microsoft.com/office/drawing/2014/main" id="{48AC77C1-71FE-4F6D-9D4B-5F0254BBD0F2}"/>
                </a:ext>
              </a:extLst>
            </p:cNvPr>
            <p:cNvGrpSpPr/>
            <p:nvPr/>
          </p:nvGrpSpPr>
          <p:grpSpPr>
            <a:xfrm>
              <a:off x="1371600" y="5791200"/>
              <a:ext cx="411480" cy="411480"/>
              <a:chOff x="1371600" y="5791200"/>
              <a:chExt cx="411480" cy="411480"/>
            </a:xfrm>
          </p:grpSpPr>
          <p:sp>
            <p:nvSpPr>
              <p:cNvPr id="45" name="Oval 44">
                <a:extLst>
                  <a:ext uri="{FF2B5EF4-FFF2-40B4-BE49-F238E27FC236}">
                    <a16:creationId xmlns:a16="http://schemas.microsoft.com/office/drawing/2014/main" id="{0E5183C6-AB5E-438D-94B6-82E8F9E72AB0}"/>
                  </a:ext>
                </a:extLst>
              </p:cNvPr>
              <p:cNvSpPr>
                <a:spLocks noChangeAspect="1"/>
              </p:cNvSpPr>
              <p:nvPr/>
            </p:nvSpPr>
            <p:spPr>
              <a:xfrm>
                <a:off x="1371600" y="5791200"/>
                <a:ext cx="411480" cy="411480"/>
              </a:xfrm>
              <a:prstGeom prst="ellipse">
                <a:avLst/>
              </a:prstGeom>
              <a:noFill/>
              <a:ln w="635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solidFill>
                    <a:schemeClr val="bg1"/>
                  </a:solidFill>
                  <a:latin typeface="Bernard MT Condensed" panose="02050806060905020404" pitchFamily="18" charset="0"/>
                </a:endParaRPr>
              </a:p>
            </p:txBody>
          </p:sp>
          <p:sp>
            <p:nvSpPr>
              <p:cNvPr id="46" name="Freeform 1">
                <a:extLst>
                  <a:ext uri="{FF2B5EF4-FFF2-40B4-BE49-F238E27FC236}">
                    <a16:creationId xmlns:a16="http://schemas.microsoft.com/office/drawing/2014/main" id="{2139B8AD-7C3A-4CD0-B976-94E0FB20FDC3}"/>
                  </a:ext>
                </a:extLst>
              </p:cNvPr>
              <p:cNvSpPr>
                <a:spLocks noChangeAspect="1" noChangeArrowheads="1"/>
              </p:cNvSpPr>
              <p:nvPr/>
            </p:nvSpPr>
            <p:spPr bwMode="auto">
              <a:xfrm>
                <a:off x="1479572" y="5883499"/>
                <a:ext cx="228600" cy="226882"/>
              </a:xfrm>
              <a:custGeom>
                <a:avLst/>
                <a:gdLst>
                  <a:gd name="T0" fmla="*/ 118 w 588"/>
                  <a:gd name="T1" fmla="*/ 253 h 582"/>
                  <a:gd name="T2" fmla="*/ 334 w 588"/>
                  <a:gd name="T3" fmla="*/ 463 h 582"/>
                  <a:gd name="T4" fmla="*/ 402 w 588"/>
                  <a:gd name="T5" fmla="*/ 395 h 582"/>
                  <a:gd name="T6" fmla="*/ 439 w 588"/>
                  <a:gd name="T7" fmla="*/ 389 h 582"/>
                  <a:gd name="T8" fmla="*/ 550 w 588"/>
                  <a:gd name="T9" fmla="*/ 408 h 582"/>
                  <a:gd name="T10" fmla="*/ 587 w 588"/>
                  <a:gd name="T11" fmla="*/ 439 h 582"/>
                  <a:gd name="T12" fmla="*/ 587 w 588"/>
                  <a:gd name="T13" fmla="*/ 550 h 582"/>
                  <a:gd name="T14" fmla="*/ 550 w 588"/>
                  <a:gd name="T15" fmla="*/ 581 h 582"/>
                  <a:gd name="T16" fmla="*/ 0 w 588"/>
                  <a:gd name="T17" fmla="*/ 31 h 582"/>
                  <a:gd name="T18" fmla="*/ 37 w 588"/>
                  <a:gd name="T19" fmla="*/ 0 h 582"/>
                  <a:gd name="T20" fmla="*/ 149 w 588"/>
                  <a:gd name="T21" fmla="*/ 0 h 582"/>
                  <a:gd name="T22" fmla="*/ 179 w 588"/>
                  <a:gd name="T23" fmla="*/ 31 h 582"/>
                  <a:gd name="T24" fmla="*/ 198 w 588"/>
                  <a:gd name="T25" fmla="*/ 148 h 582"/>
                  <a:gd name="T26" fmla="*/ 192 w 588"/>
                  <a:gd name="T27" fmla="*/ 179 h 582"/>
                  <a:gd name="T28" fmla="*/ 118 w 588"/>
                  <a:gd name="T29" fmla="*/ 253 h 5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588" h="582">
                    <a:moveTo>
                      <a:pt x="118" y="253"/>
                    </a:moveTo>
                    <a:cubicBezTo>
                      <a:pt x="167" y="346"/>
                      <a:pt x="241" y="420"/>
                      <a:pt x="334" y="463"/>
                    </a:cubicBezTo>
                    <a:lnTo>
                      <a:pt x="402" y="395"/>
                    </a:lnTo>
                    <a:cubicBezTo>
                      <a:pt x="414" y="383"/>
                      <a:pt x="427" y="383"/>
                      <a:pt x="439" y="389"/>
                    </a:cubicBezTo>
                    <a:cubicBezTo>
                      <a:pt x="470" y="402"/>
                      <a:pt x="513" y="408"/>
                      <a:pt x="550" y="408"/>
                    </a:cubicBezTo>
                    <a:cubicBezTo>
                      <a:pt x="575" y="408"/>
                      <a:pt x="587" y="420"/>
                      <a:pt x="587" y="439"/>
                    </a:cubicBezTo>
                    <a:lnTo>
                      <a:pt x="587" y="550"/>
                    </a:lnTo>
                    <a:cubicBezTo>
                      <a:pt x="587" y="568"/>
                      <a:pt x="575" y="581"/>
                      <a:pt x="550" y="581"/>
                    </a:cubicBezTo>
                    <a:cubicBezTo>
                      <a:pt x="247" y="581"/>
                      <a:pt x="0" y="340"/>
                      <a:pt x="0" y="31"/>
                    </a:cubicBezTo>
                    <a:cubicBezTo>
                      <a:pt x="0" y="12"/>
                      <a:pt x="19" y="0"/>
                      <a:pt x="37" y="0"/>
                    </a:cubicBezTo>
                    <a:lnTo>
                      <a:pt x="149" y="0"/>
                    </a:lnTo>
                    <a:cubicBezTo>
                      <a:pt x="167" y="0"/>
                      <a:pt x="179" y="12"/>
                      <a:pt x="179" y="31"/>
                    </a:cubicBezTo>
                    <a:cubicBezTo>
                      <a:pt x="179" y="74"/>
                      <a:pt x="186" y="111"/>
                      <a:pt x="198" y="148"/>
                    </a:cubicBezTo>
                    <a:cubicBezTo>
                      <a:pt x="204" y="160"/>
                      <a:pt x="198" y="173"/>
                      <a:pt x="192" y="179"/>
                    </a:cubicBezTo>
                    <a:lnTo>
                      <a:pt x="118" y="253"/>
                    </a:lnTo>
                  </a:path>
                </a:pathLst>
              </a:custGeom>
              <a:solidFill>
                <a:srgbClr val="FFFFFF"/>
              </a:solidFill>
              <a:ln>
                <a:noFill/>
              </a:ln>
              <a:effectLst/>
            </p:spPr>
            <p:txBody>
              <a:bodyPr wrap="none" anchor="ctr"/>
              <a:lstStyle/>
              <a:p>
                <a:endParaRPr lang="en-US"/>
              </a:p>
            </p:txBody>
          </p:sp>
        </p:grpSp>
        <p:grpSp>
          <p:nvGrpSpPr>
            <p:cNvPr id="36" name="Group 35">
              <a:extLst>
                <a:ext uri="{FF2B5EF4-FFF2-40B4-BE49-F238E27FC236}">
                  <a16:creationId xmlns:a16="http://schemas.microsoft.com/office/drawing/2014/main" id="{9CF128E7-570C-49FD-87F6-F74C009D274F}"/>
                </a:ext>
              </a:extLst>
            </p:cNvPr>
            <p:cNvGrpSpPr/>
            <p:nvPr/>
          </p:nvGrpSpPr>
          <p:grpSpPr>
            <a:xfrm>
              <a:off x="1870166" y="5791200"/>
              <a:ext cx="411480" cy="411480"/>
              <a:chOff x="1870166" y="5791200"/>
              <a:chExt cx="411480" cy="411480"/>
            </a:xfrm>
          </p:grpSpPr>
          <p:sp>
            <p:nvSpPr>
              <p:cNvPr id="43" name="Freeform 12">
                <a:extLst>
                  <a:ext uri="{FF2B5EF4-FFF2-40B4-BE49-F238E27FC236}">
                    <a16:creationId xmlns:a16="http://schemas.microsoft.com/office/drawing/2014/main" id="{F96A29D5-0163-4D2F-B5DE-86F11D813A56}"/>
                  </a:ext>
                </a:extLst>
              </p:cNvPr>
              <p:cNvSpPr>
                <a:spLocks noChangeAspect="1" noChangeArrowheads="1"/>
              </p:cNvSpPr>
              <p:nvPr/>
            </p:nvSpPr>
            <p:spPr bwMode="auto">
              <a:xfrm>
                <a:off x="1965960" y="5909780"/>
                <a:ext cx="229772" cy="182880"/>
              </a:xfrm>
              <a:custGeom>
                <a:avLst/>
                <a:gdLst>
                  <a:gd name="T0" fmla="*/ 587 w 650"/>
                  <a:gd name="T1" fmla="*/ 0 h 514"/>
                  <a:gd name="T2" fmla="*/ 68 w 650"/>
                  <a:gd name="T3" fmla="*/ 0 h 514"/>
                  <a:gd name="T4" fmla="*/ 0 w 650"/>
                  <a:gd name="T5" fmla="*/ 62 h 514"/>
                  <a:gd name="T6" fmla="*/ 0 w 650"/>
                  <a:gd name="T7" fmla="*/ 451 h 514"/>
                  <a:gd name="T8" fmla="*/ 68 w 650"/>
                  <a:gd name="T9" fmla="*/ 513 h 514"/>
                  <a:gd name="T10" fmla="*/ 587 w 650"/>
                  <a:gd name="T11" fmla="*/ 513 h 514"/>
                  <a:gd name="T12" fmla="*/ 649 w 650"/>
                  <a:gd name="T13" fmla="*/ 451 h 514"/>
                  <a:gd name="T14" fmla="*/ 649 w 650"/>
                  <a:gd name="T15" fmla="*/ 62 h 514"/>
                  <a:gd name="T16" fmla="*/ 587 w 650"/>
                  <a:gd name="T17" fmla="*/ 0 h 514"/>
                  <a:gd name="T18" fmla="*/ 587 w 650"/>
                  <a:gd name="T19" fmla="*/ 124 h 514"/>
                  <a:gd name="T20" fmla="*/ 328 w 650"/>
                  <a:gd name="T21" fmla="*/ 291 h 514"/>
                  <a:gd name="T22" fmla="*/ 68 w 650"/>
                  <a:gd name="T23" fmla="*/ 124 h 514"/>
                  <a:gd name="T24" fmla="*/ 68 w 650"/>
                  <a:gd name="T25" fmla="*/ 62 h 514"/>
                  <a:gd name="T26" fmla="*/ 328 w 650"/>
                  <a:gd name="T27" fmla="*/ 223 h 514"/>
                  <a:gd name="T28" fmla="*/ 587 w 650"/>
                  <a:gd name="T29" fmla="*/ 62 h 514"/>
                  <a:gd name="T30" fmla="*/ 587 w 650"/>
                  <a:gd name="T31" fmla="*/ 124 h 5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650" h="514">
                    <a:moveTo>
                      <a:pt x="587" y="0"/>
                    </a:moveTo>
                    <a:lnTo>
                      <a:pt x="68" y="0"/>
                    </a:lnTo>
                    <a:cubicBezTo>
                      <a:pt x="31" y="0"/>
                      <a:pt x="0" y="25"/>
                      <a:pt x="0" y="62"/>
                    </a:cubicBezTo>
                    <a:lnTo>
                      <a:pt x="0" y="451"/>
                    </a:lnTo>
                    <a:cubicBezTo>
                      <a:pt x="0" y="488"/>
                      <a:pt x="31" y="513"/>
                      <a:pt x="68" y="513"/>
                    </a:cubicBezTo>
                    <a:lnTo>
                      <a:pt x="587" y="513"/>
                    </a:lnTo>
                    <a:cubicBezTo>
                      <a:pt x="618" y="513"/>
                      <a:pt x="649" y="488"/>
                      <a:pt x="649" y="451"/>
                    </a:cubicBezTo>
                    <a:lnTo>
                      <a:pt x="649" y="62"/>
                    </a:lnTo>
                    <a:cubicBezTo>
                      <a:pt x="649" y="25"/>
                      <a:pt x="618" y="0"/>
                      <a:pt x="587" y="0"/>
                    </a:cubicBezTo>
                    <a:close/>
                    <a:moveTo>
                      <a:pt x="587" y="124"/>
                    </a:moveTo>
                    <a:lnTo>
                      <a:pt x="328" y="291"/>
                    </a:lnTo>
                    <a:lnTo>
                      <a:pt x="68" y="124"/>
                    </a:lnTo>
                    <a:lnTo>
                      <a:pt x="68" y="62"/>
                    </a:lnTo>
                    <a:lnTo>
                      <a:pt x="328" y="223"/>
                    </a:lnTo>
                    <a:lnTo>
                      <a:pt x="587" y="62"/>
                    </a:lnTo>
                    <a:lnTo>
                      <a:pt x="587" y="124"/>
                    </a:lnTo>
                    <a:close/>
                  </a:path>
                </a:pathLst>
              </a:custGeom>
              <a:solidFill>
                <a:srgbClr val="FFFFFF"/>
              </a:solidFill>
              <a:ln>
                <a:noFill/>
              </a:ln>
              <a:effectLst/>
            </p:spPr>
            <p:txBody>
              <a:bodyPr wrap="none" anchor="ctr"/>
              <a:lstStyle/>
              <a:p>
                <a:endParaRPr lang="en-US"/>
              </a:p>
            </p:txBody>
          </p:sp>
          <p:sp>
            <p:nvSpPr>
              <p:cNvPr id="44" name="Oval 43">
                <a:extLst>
                  <a:ext uri="{FF2B5EF4-FFF2-40B4-BE49-F238E27FC236}">
                    <a16:creationId xmlns:a16="http://schemas.microsoft.com/office/drawing/2014/main" id="{463BE13A-6686-4FC0-9113-C4782E80A524}"/>
                  </a:ext>
                </a:extLst>
              </p:cNvPr>
              <p:cNvSpPr>
                <a:spLocks noChangeAspect="1"/>
              </p:cNvSpPr>
              <p:nvPr/>
            </p:nvSpPr>
            <p:spPr>
              <a:xfrm>
                <a:off x="1870166" y="5791200"/>
                <a:ext cx="411480" cy="411480"/>
              </a:xfrm>
              <a:prstGeom prst="ellipse">
                <a:avLst/>
              </a:prstGeom>
              <a:noFill/>
              <a:ln w="635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solidFill>
                    <a:schemeClr val="bg1"/>
                  </a:solidFill>
                  <a:latin typeface="Bernard MT Condensed" panose="02050806060905020404" pitchFamily="18" charset="0"/>
                </a:endParaRPr>
              </a:p>
            </p:txBody>
          </p:sp>
        </p:grpSp>
        <p:grpSp>
          <p:nvGrpSpPr>
            <p:cNvPr id="37" name="Group 36">
              <a:extLst>
                <a:ext uri="{FF2B5EF4-FFF2-40B4-BE49-F238E27FC236}">
                  <a16:creationId xmlns:a16="http://schemas.microsoft.com/office/drawing/2014/main" id="{A8FE4AB3-2568-48B9-886D-3046D0FA9DF8}"/>
                </a:ext>
              </a:extLst>
            </p:cNvPr>
            <p:cNvGrpSpPr/>
            <p:nvPr/>
          </p:nvGrpSpPr>
          <p:grpSpPr>
            <a:xfrm>
              <a:off x="2368732" y="5791200"/>
              <a:ext cx="411480" cy="411480"/>
              <a:chOff x="2368732" y="5791200"/>
              <a:chExt cx="411480" cy="411480"/>
            </a:xfrm>
          </p:grpSpPr>
          <p:sp>
            <p:nvSpPr>
              <p:cNvPr id="41" name="Freeform 9">
                <a:extLst>
                  <a:ext uri="{FF2B5EF4-FFF2-40B4-BE49-F238E27FC236}">
                    <a16:creationId xmlns:a16="http://schemas.microsoft.com/office/drawing/2014/main" id="{66F2EC50-1701-466F-BF59-33E0D451DC64}"/>
                  </a:ext>
                </a:extLst>
              </p:cNvPr>
              <p:cNvSpPr>
                <a:spLocks noChangeAspect="1" noChangeArrowheads="1"/>
              </p:cNvSpPr>
              <p:nvPr/>
            </p:nvSpPr>
            <p:spPr bwMode="auto">
              <a:xfrm>
                <a:off x="2473791" y="5890438"/>
                <a:ext cx="228600" cy="228599"/>
              </a:xfrm>
              <a:custGeom>
                <a:avLst/>
                <a:gdLst>
                  <a:gd name="T0" fmla="*/ 581 w 650"/>
                  <a:gd name="T1" fmla="*/ 0 h 650"/>
                  <a:gd name="T2" fmla="*/ 68 w 650"/>
                  <a:gd name="T3" fmla="*/ 0 h 650"/>
                  <a:gd name="T4" fmla="*/ 0 w 650"/>
                  <a:gd name="T5" fmla="*/ 68 h 650"/>
                  <a:gd name="T6" fmla="*/ 0 w 650"/>
                  <a:gd name="T7" fmla="*/ 649 h 650"/>
                  <a:gd name="T8" fmla="*/ 130 w 650"/>
                  <a:gd name="T9" fmla="*/ 519 h 650"/>
                  <a:gd name="T10" fmla="*/ 581 w 650"/>
                  <a:gd name="T11" fmla="*/ 519 h 650"/>
                  <a:gd name="T12" fmla="*/ 649 w 650"/>
                  <a:gd name="T13" fmla="*/ 457 h 650"/>
                  <a:gd name="T14" fmla="*/ 649 w 650"/>
                  <a:gd name="T15" fmla="*/ 68 h 650"/>
                  <a:gd name="T16" fmla="*/ 581 w 650"/>
                  <a:gd name="T17" fmla="*/ 0 h 650"/>
                  <a:gd name="T18" fmla="*/ 130 w 650"/>
                  <a:gd name="T19" fmla="*/ 229 h 650"/>
                  <a:gd name="T20" fmla="*/ 519 w 650"/>
                  <a:gd name="T21" fmla="*/ 229 h 650"/>
                  <a:gd name="T22" fmla="*/ 519 w 650"/>
                  <a:gd name="T23" fmla="*/ 290 h 650"/>
                  <a:gd name="T24" fmla="*/ 130 w 650"/>
                  <a:gd name="T25" fmla="*/ 290 h 650"/>
                  <a:gd name="T26" fmla="*/ 130 w 650"/>
                  <a:gd name="T27" fmla="*/ 229 h 650"/>
                  <a:gd name="T28" fmla="*/ 389 w 650"/>
                  <a:gd name="T29" fmla="*/ 389 h 650"/>
                  <a:gd name="T30" fmla="*/ 130 w 650"/>
                  <a:gd name="T31" fmla="*/ 389 h 650"/>
                  <a:gd name="T32" fmla="*/ 130 w 650"/>
                  <a:gd name="T33" fmla="*/ 328 h 650"/>
                  <a:gd name="T34" fmla="*/ 389 w 650"/>
                  <a:gd name="T35" fmla="*/ 328 h 650"/>
                  <a:gd name="T36" fmla="*/ 389 w 650"/>
                  <a:gd name="T37" fmla="*/ 389 h 650"/>
                  <a:gd name="T38" fmla="*/ 519 w 650"/>
                  <a:gd name="T39" fmla="*/ 198 h 650"/>
                  <a:gd name="T40" fmla="*/ 130 w 650"/>
                  <a:gd name="T41" fmla="*/ 198 h 650"/>
                  <a:gd name="T42" fmla="*/ 130 w 650"/>
                  <a:gd name="T43" fmla="*/ 130 h 650"/>
                  <a:gd name="T44" fmla="*/ 519 w 650"/>
                  <a:gd name="T45" fmla="*/ 130 h 650"/>
                  <a:gd name="T46" fmla="*/ 519 w 650"/>
                  <a:gd name="T47" fmla="*/ 198 h 6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650" h="650">
                    <a:moveTo>
                      <a:pt x="581" y="0"/>
                    </a:moveTo>
                    <a:lnTo>
                      <a:pt x="68" y="0"/>
                    </a:lnTo>
                    <a:cubicBezTo>
                      <a:pt x="31" y="0"/>
                      <a:pt x="0" y="31"/>
                      <a:pt x="0" y="68"/>
                    </a:cubicBezTo>
                    <a:lnTo>
                      <a:pt x="0" y="649"/>
                    </a:lnTo>
                    <a:lnTo>
                      <a:pt x="130" y="519"/>
                    </a:lnTo>
                    <a:lnTo>
                      <a:pt x="581" y="519"/>
                    </a:lnTo>
                    <a:cubicBezTo>
                      <a:pt x="618" y="519"/>
                      <a:pt x="649" y="488"/>
                      <a:pt x="649" y="457"/>
                    </a:cubicBezTo>
                    <a:lnTo>
                      <a:pt x="649" y="68"/>
                    </a:lnTo>
                    <a:cubicBezTo>
                      <a:pt x="649" y="31"/>
                      <a:pt x="618" y="0"/>
                      <a:pt x="581" y="0"/>
                    </a:cubicBezTo>
                    <a:close/>
                    <a:moveTo>
                      <a:pt x="130" y="229"/>
                    </a:moveTo>
                    <a:lnTo>
                      <a:pt x="519" y="229"/>
                    </a:lnTo>
                    <a:lnTo>
                      <a:pt x="519" y="290"/>
                    </a:lnTo>
                    <a:lnTo>
                      <a:pt x="130" y="290"/>
                    </a:lnTo>
                    <a:lnTo>
                      <a:pt x="130" y="229"/>
                    </a:lnTo>
                    <a:close/>
                    <a:moveTo>
                      <a:pt x="389" y="389"/>
                    </a:moveTo>
                    <a:lnTo>
                      <a:pt x="130" y="389"/>
                    </a:lnTo>
                    <a:lnTo>
                      <a:pt x="130" y="328"/>
                    </a:lnTo>
                    <a:lnTo>
                      <a:pt x="389" y="328"/>
                    </a:lnTo>
                    <a:lnTo>
                      <a:pt x="389" y="389"/>
                    </a:lnTo>
                    <a:close/>
                    <a:moveTo>
                      <a:pt x="519" y="198"/>
                    </a:moveTo>
                    <a:lnTo>
                      <a:pt x="130" y="198"/>
                    </a:lnTo>
                    <a:lnTo>
                      <a:pt x="130" y="130"/>
                    </a:lnTo>
                    <a:lnTo>
                      <a:pt x="519" y="130"/>
                    </a:lnTo>
                    <a:lnTo>
                      <a:pt x="519" y="198"/>
                    </a:lnTo>
                    <a:close/>
                  </a:path>
                </a:pathLst>
              </a:custGeom>
              <a:solidFill>
                <a:srgbClr val="FFFFFF"/>
              </a:solidFill>
              <a:ln>
                <a:noFill/>
              </a:ln>
              <a:effectLst/>
            </p:spPr>
            <p:txBody>
              <a:bodyPr wrap="none" anchor="ctr"/>
              <a:lstStyle/>
              <a:p>
                <a:endParaRPr lang="en-US"/>
              </a:p>
            </p:txBody>
          </p:sp>
          <p:sp>
            <p:nvSpPr>
              <p:cNvPr id="42" name="Oval 41">
                <a:extLst>
                  <a:ext uri="{FF2B5EF4-FFF2-40B4-BE49-F238E27FC236}">
                    <a16:creationId xmlns:a16="http://schemas.microsoft.com/office/drawing/2014/main" id="{FA286961-1C6F-4EA6-8E71-34FEE2707BDA}"/>
                  </a:ext>
                </a:extLst>
              </p:cNvPr>
              <p:cNvSpPr>
                <a:spLocks noChangeAspect="1"/>
              </p:cNvSpPr>
              <p:nvPr/>
            </p:nvSpPr>
            <p:spPr>
              <a:xfrm>
                <a:off x="2368732" y="5791200"/>
                <a:ext cx="411480" cy="411480"/>
              </a:xfrm>
              <a:prstGeom prst="ellipse">
                <a:avLst/>
              </a:prstGeom>
              <a:noFill/>
              <a:ln w="635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solidFill>
                    <a:schemeClr val="bg1"/>
                  </a:solidFill>
                  <a:latin typeface="Bernard MT Condensed" panose="02050806060905020404" pitchFamily="18" charset="0"/>
                </a:endParaRPr>
              </a:p>
            </p:txBody>
          </p:sp>
        </p:grpSp>
        <p:grpSp>
          <p:nvGrpSpPr>
            <p:cNvPr id="38" name="Group 37">
              <a:extLst>
                <a:ext uri="{FF2B5EF4-FFF2-40B4-BE49-F238E27FC236}">
                  <a16:creationId xmlns:a16="http://schemas.microsoft.com/office/drawing/2014/main" id="{94AA1CB0-352A-44F2-AEED-E56653E43064}"/>
                </a:ext>
              </a:extLst>
            </p:cNvPr>
            <p:cNvGrpSpPr/>
            <p:nvPr/>
          </p:nvGrpSpPr>
          <p:grpSpPr>
            <a:xfrm>
              <a:off x="2861854" y="5777377"/>
              <a:ext cx="411480" cy="411480"/>
              <a:chOff x="2861854" y="5777377"/>
              <a:chExt cx="411480" cy="411480"/>
            </a:xfrm>
          </p:grpSpPr>
          <p:sp>
            <p:nvSpPr>
              <p:cNvPr id="39" name="Freeform 13">
                <a:extLst>
                  <a:ext uri="{FF2B5EF4-FFF2-40B4-BE49-F238E27FC236}">
                    <a16:creationId xmlns:a16="http://schemas.microsoft.com/office/drawing/2014/main" id="{21E63DB5-A573-4E0C-A378-8DF7E9F87B6A}"/>
                  </a:ext>
                </a:extLst>
              </p:cNvPr>
              <p:cNvSpPr>
                <a:spLocks noChangeAspect="1" noChangeArrowheads="1"/>
              </p:cNvSpPr>
              <p:nvPr/>
            </p:nvSpPr>
            <p:spPr bwMode="auto">
              <a:xfrm>
                <a:off x="2966529" y="5883499"/>
                <a:ext cx="202130" cy="182880"/>
              </a:xfrm>
              <a:custGeom>
                <a:avLst/>
                <a:gdLst>
                  <a:gd name="T0" fmla="*/ 511 w 554"/>
                  <a:gd name="T1" fmla="*/ 48 h 501"/>
                  <a:gd name="T2" fmla="*/ 463 w 554"/>
                  <a:gd name="T3" fmla="*/ 0 h 501"/>
                  <a:gd name="T4" fmla="*/ 415 w 554"/>
                  <a:gd name="T5" fmla="*/ 48 h 501"/>
                  <a:gd name="T6" fmla="*/ 367 w 554"/>
                  <a:gd name="T7" fmla="*/ 0 h 501"/>
                  <a:gd name="T8" fmla="*/ 325 w 554"/>
                  <a:gd name="T9" fmla="*/ 48 h 501"/>
                  <a:gd name="T10" fmla="*/ 277 w 554"/>
                  <a:gd name="T11" fmla="*/ 0 h 501"/>
                  <a:gd name="T12" fmla="*/ 229 w 554"/>
                  <a:gd name="T13" fmla="*/ 48 h 501"/>
                  <a:gd name="T14" fmla="*/ 186 w 554"/>
                  <a:gd name="T15" fmla="*/ 0 h 501"/>
                  <a:gd name="T16" fmla="*/ 139 w 554"/>
                  <a:gd name="T17" fmla="*/ 48 h 501"/>
                  <a:gd name="T18" fmla="*/ 91 w 554"/>
                  <a:gd name="T19" fmla="*/ 0 h 501"/>
                  <a:gd name="T20" fmla="*/ 48 w 554"/>
                  <a:gd name="T21" fmla="*/ 48 h 501"/>
                  <a:gd name="T22" fmla="*/ 0 w 554"/>
                  <a:gd name="T23" fmla="*/ 0 h 501"/>
                  <a:gd name="T24" fmla="*/ 0 w 554"/>
                  <a:gd name="T25" fmla="*/ 447 h 501"/>
                  <a:gd name="T26" fmla="*/ 54 w 554"/>
                  <a:gd name="T27" fmla="*/ 500 h 501"/>
                  <a:gd name="T28" fmla="*/ 500 w 554"/>
                  <a:gd name="T29" fmla="*/ 500 h 501"/>
                  <a:gd name="T30" fmla="*/ 553 w 554"/>
                  <a:gd name="T31" fmla="*/ 447 h 501"/>
                  <a:gd name="T32" fmla="*/ 553 w 554"/>
                  <a:gd name="T33" fmla="*/ 0 h 501"/>
                  <a:gd name="T34" fmla="*/ 511 w 554"/>
                  <a:gd name="T35" fmla="*/ 48 h 501"/>
                  <a:gd name="T36" fmla="*/ 277 w 554"/>
                  <a:gd name="T37" fmla="*/ 447 h 501"/>
                  <a:gd name="T38" fmla="*/ 54 w 554"/>
                  <a:gd name="T39" fmla="*/ 447 h 501"/>
                  <a:gd name="T40" fmla="*/ 54 w 554"/>
                  <a:gd name="T41" fmla="*/ 250 h 501"/>
                  <a:gd name="T42" fmla="*/ 277 w 554"/>
                  <a:gd name="T43" fmla="*/ 250 h 501"/>
                  <a:gd name="T44" fmla="*/ 277 w 554"/>
                  <a:gd name="T45" fmla="*/ 447 h 501"/>
                  <a:gd name="T46" fmla="*/ 500 w 554"/>
                  <a:gd name="T47" fmla="*/ 447 h 501"/>
                  <a:gd name="T48" fmla="*/ 303 w 554"/>
                  <a:gd name="T49" fmla="*/ 447 h 501"/>
                  <a:gd name="T50" fmla="*/ 303 w 554"/>
                  <a:gd name="T51" fmla="*/ 415 h 501"/>
                  <a:gd name="T52" fmla="*/ 500 w 554"/>
                  <a:gd name="T53" fmla="*/ 415 h 501"/>
                  <a:gd name="T54" fmla="*/ 500 w 554"/>
                  <a:gd name="T55" fmla="*/ 447 h 501"/>
                  <a:gd name="T56" fmla="*/ 500 w 554"/>
                  <a:gd name="T57" fmla="*/ 388 h 501"/>
                  <a:gd name="T58" fmla="*/ 303 w 554"/>
                  <a:gd name="T59" fmla="*/ 388 h 501"/>
                  <a:gd name="T60" fmla="*/ 303 w 554"/>
                  <a:gd name="T61" fmla="*/ 362 h 501"/>
                  <a:gd name="T62" fmla="*/ 500 w 554"/>
                  <a:gd name="T63" fmla="*/ 362 h 501"/>
                  <a:gd name="T64" fmla="*/ 500 w 554"/>
                  <a:gd name="T65" fmla="*/ 388 h 501"/>
                  <a:gd name="T66" fmla="*/ 500 w 554"/>
                  <a:gd name="T67" fmla="*/ 335 h 501"/>
                  <a:gd name="T68" fmla="*/ 303 w 554"/>
                  <a:gd name="T69" fmla="*/ 335 h 501"/>
                  <a:gd name="T70" fmla="*/ 303 w 554"/>
                  <a:gd name="T71" fmla="*/ 303 h 501"/>
                  <a:gd name="T72" fmla="*/ 500 w 554"/>
                  <a:gd name="T73" fmla="*/ 303 h 501"/>
                  <a:gd name="T74" fmla="*/ 500 w 554"/>
                  <a:gd name="T75" fmla="*/ 335 h 501"/>
                  <a:gd name="T76" fmla="*/ 500 w 554"/>
                  <a:gd name="T77" fmla="*/ 277 h 501"/>
                  <a:gd name="T78" fmla="*/ 303 w 554"/>
                  <a:gd name="T79" fmla="*/ 277 h 501"/>
                  <a:gd name="T80" fmla="*/ 303 w 554"/>
                  <a:gd name="T81" fmla="*/ 250 h 501"/>
                  <a:gd name="T82" fmla="*/ 500 w 554"/>
                  <a:gd name="T83" fmla="*/ 250 h 501"/>
                  <a:gd name="T84" fmla="*/ 500 w 554"/>
                  <a:gd name="T85" fmla="*/ 277 h 501"/>
                  <a:gd name="T86" fmla="*/ 500 w 554"/>
                  <a:gd name="T87" fmla="*/ 224 h 501"/>
                  <a:gd name="T88" fmla="*/ 54 w 554"/>
                  <a:gd name="T89" fmla="*/ 224 h 501"/>
                  <a:gd name="T90" fmla="*/ 54 w 554"/>
                  <a:gd name="T91" fmla="*/ 139 h 501"/>
                  <a:gd name="T92" fmla="*/ 500 w 554"/>
                  <a:gd name="T93" fmla="*/ 139 h 501"/>
                  <a:gd name="T94" fmla="*/ 500 w 554"/>
                  <a:gd name="T95" fmla="*/ 224 h 5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554" h="501">
                    <a:moveTo>
                      <a:pt x="511" y="48"/>
                    </a:moveTo>
                    <a:lnTo>
                      <a:pt x="463" y="0"/>
                    </a:lnTo>
                    <a:lnTo>
                      <a:pt x="415" y="48"/>
                    </a:lnTo>
                    <a:lnTo>
                      <a:pt x="367" y="0"/>
                    </a:lnTo>
                    <a:lnTo>
                      <a:pt x="325" y="48"/>
                    </a:lnTo>
                    <a:lnTo>
                      <a:pt x="277" y="0"/>
                    </a:lnTo>
                    <a:lnTo>
                      <a:pt x="229" y="48"/>
                    </a:lnTo>
                    <a:lnTo>
                      <a:pt x="186" y="0"/>
                    </a:lnTo>
                    <a:lnTo>
                      <a:pt x="139" y="48"/>
                    </a:lnTo>
                    <a:lnTo>
                      <a:pt x="91" y="0"/>
                    </a:lnTo>
                    <a:lnTo>
                      <a:pt x="48" y="48"/>
                    </a:lnTo>
                    <a:lnTo>
                      <a:pt x="0" y="0"/>
                    </a:lnTo>
                    <a:lnTo>
                      <a:pt x="0" y="447"/>
                    </a:lnTo>
                    <a:cubicBezTo>
                      <a:pt x="0" y="473"/>
                      <a:pt x="27" y="500"/>
                      <a:pt x="54" y="500"/>
                    </a:cubicBezTo>
                    <a:lnTo>
                      <a:pt x="500" y="500"/>
                    </a:lnTo>
                    <a:cubicBezTo>
                      <a:pt x="532" y="500"/>
                      <a:pt x="553" y="473"/>
                      <a:pt x="553" y="447"/>
                    </a:cubicBezTo>
                    <a:lnTo>
                      <a:pt x="553" y="0"/>
                    </a:lnTo>
                    <a:lnTo>
                      <a:pt x="511" y="48"/>
                    </a:lnTo>
                    <a:close/>
                    <a:moveTo>
                      <a:pt x="277" y="447"/>
                    </a:moveTo>
                    <a:lnTo>
                      <a:pt x="54" y="447"/>
                    </a:lnTo>
                    <a:lnTo>
                      <a:pt x="54" y="250"/>
                    </a:lnTo>
                    <a:lnTo>
                      <a:pt x="277" y="250"/>
                    </a:lnTo>
                    <a:lnTo>
                      <a:pt x="277" y="447"/>
                    </a:lnTo>
                    <a:close/>
                    <a:moveTo>
                      <a:pt x="500" y="447"/>
                    </a:moveTo>
                    <a:lnTo>
                      <a:pt x="303" y="447"/>
                    </a:lnTo>
                    <a:lnTo>
                      <a:pt x="303" y="415"/>
                    </a:lnTo>
                    <a:lnTo>
                      <a:pt x="500" y="415"/>
                    </a:lnTo>
                    <a:lnTo>
                      <a:pt x="500" y="447"/>
                    </a:lnTo>
                    <a:close/>
                    <a:moveTo>
                      <a:pt x="500" y="388"/>
                    </a:moveTo>
                    <a:lnTo>
                      <a:pt x="303" y="388"/>
                    </a:lnTo>
                    <a:lnTo>
                      <a:pt x="303" y="362"/>
                    </a:lnTo>
                    <a:lnTo>
                      <a:pt x="500" y="362"/>
                    </a:lnTo>
                    <a:lnTo>
                      <a:pt x="500" y="388"/>
                    </a:lnTo>
                    <a:close/>
                    <a:moveTo>
                      <a:pt x="500" y="335"/>
                    </a:moveTo>
                    <a:lnTo>
                      <a:pt x="303" y="335"/>
                    </a:lnTo>
                    <a:lnTo>
                      <a:pt x="303" y="303"/>
                    </a:lnTo>
                    <a:lnTo>
                      <a:pt x="500" y="303"/>
                    </a:lnTo>
                    <a:lnTo>
                      <a:pt x="500" y="335"/>
                    </a:lnTo>
                    <a:close/>
                    <a:moveTo>
                      <a:pt x="500" y="277"/>
                    </a:moveTo>
                    <a:lnTo>
                      <a:pt x="303" y="277"/>
                    </a:lnTo>
                    <a:lnTo>
                      <a:pt x="303" y="250"/>
                    </a:lnTo>
                    <a:lnTo>
                      <a:pt x="500" y="250"/>
                    </a:lnTo>
                    <a:lnTo>
                      <a:pt x="500" y="277"/>
                    </a:lnTo>
                    <a:close/>
                    <a:moveTo>
                      <a:pt x="500" y="224"/>
                    </a:moveTo>
                    <a:lnTo>
                      <a:pt x="54" y="224"/>
                    </a:lnTo>
                    <a:lnTo>
                      <a:pt x="54" y="139"/>
                    </a:lnTo>
                    <a:lnTo>
                      <a:pt x="500" y="139"/>
                    </a:lnTo>
                    <a:lnTo>
                      <a:pt x="500" y="224"/>
                    </a:lnTo>
                    <a:close/>
                  </a:path>
                </a:pathLst>
              </a:custGeom>
              <a:solidFill>
                <a:srgbClr val="FFFFFF"/>
              </a:solidFill>
              <a:ln>
                <a:noFill/>
              </a:ln>
              <a:effectLst/>
            </p:spPr>
            <p:txBody>
              <a:bodyPr wrap="none" anchor="ctr"/>
              <a:lstStyle/>
              <a:p>
                <a:endParaRPr lang="en-US"/>
              </a:p>
            </p:txBody>
          </p:sp>
          <p:sp>
            <p:nvSpPr>
              <p:cNvPr id="40" name="Oval 39">
                <a:extLst>
                  <a:ext uri="{FF2B5EF4-FFF2-40B4-BE49-F238E27FC236}">
                    <a16:creationId xmlns:a16="http://schemas.microsoft.com/office/drawing/2014/main" id="{79073B79-BC31-4BC2-BD2E-4F15AF0828BF}"/>
                  </a:ext>
                </a:extLst>
              </p:cNvPr>
              <p:cNvSpPr>
                <a:spLocks noChangeAspect="1"/>
              </p:cNvSpPr>
              <p:nvPr/>
            </p:nvSpPr>
            <p:spPr>
              <a:xfrm>
                <a:off x="2861854" y="5777377"/>
                <a:ext cx="411480" cy="411480"/>
              </a:xfrm>
              <a:prstGeom prst="ellipse">
                <a:avLst/>
              </a:prstGeom>
              <a:noFill/>
              <a:ln w="635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solidFill>
                    <a:schemeClr val="bg1"/>
                  </a:solidFill>
                  <a:latin typeface="Bernard MT Condensed" panose="02050806060905020404" pitchFamily="18" charset="0"/>
                </a:endParaRPr>
              </a:p>
            </p:txBody>
          </p:sp>
        </p:grpSp>
      </p:grpSp>
      <p:sp>
        <p:nvSpPr>
          <p:cNvPr id="31" name="Text Placeholder 3">
            <a:extLst>
              <a:ext uri="{FF2B5EF4-FFF2-40B4-BE49-F238E27FC236}">
                <a16:creationId xmlns:a16="http://schemas.microsoft.com/office/drawing/2014/main" id="{75AAA96C-FAB4-45CF-859B-26C9459673C3}"/>
              </a:ext>
            </a:extLst>
          </p:cNvPr>
          <p:cNvSpPr txBox="1">
            <a:spLocks/>
          </p:cNvSpPr>
          <p:nvPr/>
        </p:nvSpPr>
        <p:spPr>
          <a:xfrm>
            <a:off x="5066804" y="4114800"/>
            <a:ext cx="1870940" cy="257040"/>
          </a:xfrm>
          <a:prstGeom prst="rect">
            <a:avLst/>
          </a:prstGeom>
        </p:spPr>
        <p:txBody>
          <a:bodyPr vert="horz" wrap="square" lIns="0" tIns="0" rIns="0" bIns="0" rtlCol="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867" b="1" kern="1200" baseline="0">
                <a:solidFill>
                  <a:schemeClr val="tx1">
                    <a:lumMod val="65000"/>
                    <a:lumOff val="35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sz="2000" b="0" dirty="0">
                <a:solidFill>
                  <a:srgbClr val="D6D6D6"/>
                </a:solidFill>
                <a:latin typeface="Bernard MT Condensed" panose="02050806060905020404" pitchFamily="18" charset="0"/>
              </a:rPr>
              <a:t>JOHN DOE</a:t>
            </a:r>
          </a:p>
        </p:txBody>
      </p:sp>
      <p:sp>
        <p:nvSpPr>
          <p:cNvPr id="32" name="Text Placeholder 3">
            <a:extLst>
              <a:ext uri="{FF2B5EF4-FFF2-40B4-BE49-F238E27FC236}">
                <a16:creationId xmlns:a16="http://schemas.microsoft.com/office/drawing/2014/main" id="{659E13CF-7FAD-4B46-A032-90DCE76458DA}"/>
              </a:ext>
            </a:extLst>
          </p:cNvPr>
          <p:cNvSpPr txBox="1">
            <a:spLocks/>
          </p:cNvSpPr>
          <p:nvPr/>
        </p:nvSpPr>
        <p:spPr>
          <a:xfrm flipH="1">
            <a:off x="4931304" y="4625455"/>
            <a:ext cx="2133600" cy="257040"/>
          </a:xfrm>
          <a:prstGeom prst="rect">
            <a:avLst/>
          </a:prstGeom>
        </p:spPr>
        <p:txBody>
          <a:bodyPr vert="horz" wrap="square" lIns="0" tIns="0" rIns="0" bIns="0" rtlCol="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600" b="1"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dirty="0">
                <a:solidFill>
                  <a:srgbClr val="D6D6D6"/>
                </a:solidFill>
              </a:rPr>
              <a:t>Developer</a:t>
            </a:r>
          </a:p>
        </p:txBody>
      </p:sp>
      <p:cxnSp>
        <p:nvCxnSpPr>
          <p:cNvPr id="33" name="Straight Connector 32">
            <a:extLst>
              <a:ext uri="{FF2B5EF4-FFF2-40B4-BE49-F238E27FC236}">
                <a16:creationId xmlns:a16="http://schemas.microsoft.com/office/drawing/2014/main" id="{D01A5907-7E49-4070-9333-7778C55A7453}"/>
              </a:ext>
            </a:extLst>
          </p:cNvPr>
          <p:cNvCxnSpPr/>
          <p:nvPr/>
        </p:nvCxnSpPr>
        <p:spPr>
          <a:xfrm>
            <a:off x="5108944" y="4486314"/>
            <a:ext cx="1828800" cy="2117"/>
          </a:xfrm>
          <a:prstGeom prst="line">
            <a:avLst/>
          </a:prstGeom>
          <a:ln w="19050">
            <a:solidFill>
              <a:srgbClr val="D6D6D6"/>
            </a:solidFill>
            <a:prstDash val="sysDot"/>
          </a:ln>
        </p:spPr>
        <p:style>
          <a:lnRef idx="1">
            <a:schemeClr val="accent1"/>
          </a:lnRef>
          <a:fillRef idx="0">
            <a:schemeClr val="accent1"/>
          </a:fillRef>
          <a:effectRef idx="0">
            <a:schemeClr val="accent1"/>
          </a:effectRef>
          <a:fontRef idx="minor">
            <a:schemeClr val="tx1"/>
          </a:fontRef>
        </p:style>
      </p:cxnSp>
      <p:sp>
        <p:nvSpPr>
          <p:cNvPr id="34" name="Text Placeholder 3">
            <a:extLst>
              <a:ext uri="{FF2B5EF4-FFF2-40B4-BE49-F238E27FC236}">
                <a16:creationId xmlns:a16="http://schemas.microsoft.com/office/drawing/2014/main" id="{EE9433EC-6DD8-4355-8A58-7244DDE164CE}"/>
              </a:ext>
            </a:extLst>
          </p:cNvPr>
          <p:cNvSpPr txBox="1">
            <a:spLocks/>
          </p:cNvSpPr>
          <p:nvPr/>
        </p:nvSpPr>
        <p:spPr>
          <a:xfrm>
            <a:off x="4778904" y="5013000"/>
            <a:ext cx="2584268" cy="914400"/>
          </a:xfrm>
          <a:prstGeom prst="rect">
            <a:avLst/>
          </a:prstGeom>
        </p:spPr>
        <p:txBody>
          <a:bodyPr vert="horz" wrap="square" lIns="0" tIns="0" rIns="0" bIns="0" rtlCol="0" anchor="t">
            <a:noAutofit/>
          </a:bodyPr>
          <a:lstStyle>
            <a:lvl1pPr marL="0" indent="0" algn="ctr" defTabSz="914400" rtl="0" eaLnBrk="1" latinLnBrk="0" hangingPunct="1">
              <a:lnSpc>
                <a:spcPct val="90000"/>
              </a:lnSpc>
              <a:spcBef>
                <a:spcPts val="1000"/>
              </a:spcBef>
              <a:buFont typeface="Arial" panose="020B0604020202020204" pitchFamily="34" charset="0"/>
              <a:buNone/>
              <a:defRPr sz="1333" b="0"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500" b="1" dirty="0">
              <a:solidFill>
                <a:schemeClr val="bg1"/>
              </a:solidFill>
              <a:latin typeface="Candara" panose="020E0502030303020204" pitchFamily="34" charset="0"/>
            </a:endParaRPr>
          </a:p>
        </p:txBody>
      </p:sp>
      <p:grpSp>
        <p:nvGrpSpPr>
          <p:cNvPr id="50" name="Group 49">
            <a:extLst>
              <a:ext uri="{FF2B5EF4-FFF2-40B4-BE49-F238E27FC236}">
                <a16:creationId xmlns:a16="http://schemas.microsoft.com/office/drawing/2014/main" id="{BCFD31EE-BA21-42E6-9268-17A686A51D32}"/>
              </a:ext>
            </a:extLst>
          </p:cNvPr>
          <p:cNvGrpSpPr/>
          <p:nvPr/>
        </p:nvGrpSpPr>
        <p:grpSpPr>
          <a:xfrm rot="5400000">
            <a:off x="8534791" y="1687208"/>
            <a:ext cx="2194560" cy="2072718"/>
            <a:chOff x="1066800" y="1201447"/>
            <a:chExt cx="2194560" cy="2072718"/>
          </a:xfrm>
        </p:grpSpPr>
        <p:sp>
          <p:nvSpPr>
            <p:cNvPr id="68" name="Freeform: Shape 67">
              <a:extLst>
                <a:ext uri="{FF2B5EF4-FFF2-40B4-BE49-F238E27FC236}">
                  <a16:creationId xmlns:a16="http://schemas.microsoft.com/office/drawing/2014/main" id="{B46FBAAE-8CB8-4D7B-822D-873F8455C3C6}"/>
                </a:ext>
              </a:extLst>
            </p:cNvPr>
            <p:cNvSpPr>
              <a:spLocks noChangeAspect="1"/>
            </p:cNvSpPr>
            <p:nvPr/>
          </p:nvSpPr>
          <p:spPr>
            <a:xfrm>
              <a:off x="1153850" y="1298178"/>
              <a:ext cx="2011680" cy="1899992"/>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blipFill dpi="0" rotWithShape="0">
              <a:blip r:embed="rId4"/>
              <a:srcRect/>
              <a:stretch>
                <a:fillRect/>
              </a:stretch>
            </a:blip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p>
          </p:txBody>
        </p:sp>
        <p:sp>
          <p:nvSpPr>
            <p:cNvPr id="69" name="Freeform: Shape 68">
              <a:extLst>
                <a:ext uri="{FF2B5EF4-FFF2-40B4-BE49-F238E27FC236}">
                  <a16:creationId xmlns:a16="http://schemas.microsoft.com/office/drawing/2014/main" id="{20950648-E24E-452B-BBFB-414AE32103C2}"/>
                </a:ext>
              </a:extLst>
            </p:cNvPr>
            <p:cNvSpPr>
              <a:spLocks noChangeAspect="1"/>
            </p:cNvSpPr>
            <p:nvPr/>
          </p:nvSpPr>
          <p:spPr>
            <a:xfrm>
              <a:off x="1066800" y="1201447"/>
              <a:ext cx="2194560" cy="2072718"/>
            </a:xfrm>
            <a:custGeom>
              <a:avLst/>
              <a:gdLst>
                <a:gd name="connsiteX0" fmla="*/ 657832 w 2194560"/>
                <a:gd name="connsiteY0" fmla="*/ 129544 h 2072718"/>
                <a:gd name="connsiteX1" fmla="*/ 654976 w 2194560"/>
                <a:gd name="connsiteY1" fmla="*/ 130121 h 2072718"/>
                <a:gd name="connsiteX2" fmla="*/ 644346 w 2194560"/>
                <a:gd name="connsiteY2" fmla="*/ 130121 h 2072718"/>
                <a:gd name="connsiteX3" fmla="*/ 638628 w 2194560"/>
                <a:gd name="connsiteY3" fmla="*/ 129544 h 2072718"/>
                <a:gd name="connsiteX4" fmla="*/ 582649 w 2194560"/>
                <a:gd name="connsiteY4" fmla="*/ 155944 h 2072718"/>
                <a:gd name="connsiteX5" fmla="*/ 574531 w 2194560"/>
                <a:gd name="connsiteY5" fmla="*/ 169324 h 2072718"/>
                <a:gd name="connsiteX6" fmla="*/ 572418 w 2194560"/>
                <a:gd name="connsiteY6" fmla="*/ 170490 h 2072718"/>
                <a:gd name="connsiteX7" fmla="*/ 566460 w 2194560"/>
                <a:gd name="connsiteY7" fmla="*/ 177973 h 2072718"/>
                <a:gd name="connsiteX8" fmla="*/ 150862 w 2194560"/>
                <a:gd name="connsiteY8" fmla="*/ 989692 h 2072718"/>
                <a:gd name="connsiteX9" fmla="*/ 148274 w 2194560"/>
                <a:gd name="connsiteY9" fmla="*/ 998900 h 2072718"/>
                <a:gd name="connsiteX10" fmla="*/ 148396 w 2194560"/>
                <a:gd name="connsiteY10" fmla="*/ 999911 h 2072718"/>
                <a:gd name="connsiteX11" fmla="*/ 142861 w 2194560"/>
                <a:gd name="connsiteY11" fmla="*/ 1008121 h 2072718"/>
                <a:gd name="connsiteX12" fmla="*/ 137160 w 2194560"/>
                <a:gd name="connsiteY12" fmla="*/ 1036359 h 2072718"/>
                <a:gd name="connsiteX13" fmla="*/ 142861 w 2194560"/>
                <a:gd name="connsiteY13" fmla="*/ 1064596 h 2072718"/>
                <a:gd name="connsiteX14" fmla="*/ 145325 w 2194560"/>
                <a:gd name="connsiteY14" fmla="*/ 1068252 h 2072718"/>
                <a:gd name="connsiteX15" fmla="*/ 144995 w 2194560"/>
                <a:gd name="connsiteY15" fmla="*/ 1070948 h 2072718"/>
                <a:gd name="connsiteX16" fmla="*/ 147565 w 2194560"/>
                <a:gd name="connsiteY16" fmla="*/ 1080161 h 2072718"/>
                <a:gd name="connsiteX17" fmla="*/ 435749 w 2194560"/>
                <a:gd name="connsiteY17" fmla="*/ 1645753 h 2072718"/>
                <a:gd name="connsiteX18" fmla="*/ 562610 w 2194560"/>
                <a:gd name="connsiteY18" fmla="*/ 1895281 h 2072718"/>
                <a:gd name="connsiteX19" fmla="*/ 566633 w 2194560"/>
                <a:gd name="connsiteY19" fmla="*/ 1898722 h 2072718"/>
                <a:gd name="connsiteX20" fmla="*/ 566661 w 2194560"/>
                <a:gd name="connsiteY20" fmla="*/ 1898866 h 2072718"/>
                <a:gd name="connsiteX21" fmla="*/ 633506 w 2194560"/>
                <a:gd name="connsiteY21" fmla="*/ 1943173 h 2072718"/>
                <a:gd name="connsiteX22" fmla="*/ 636578 w 2194560"/>
                <a:gd name="connsiteY22" fmla="*/ 1942863 h 2072718"/>
                <a:gd name="connsiteX23" fmla="*/ 638628 w 2194560"/>
                <a:gd name="connsiteY23" fmla="*/ 1943173 h 2072718"/>
                <a:gd name="connsiteX24" fmla="*/ 638952 w 2194560"/>
                <a:gd name="connsiteY24" fmla="*/ 1943141 h 2072718"/>
                <a:gd name="connsiteX25" fmla="*/ 639113 w 2194560"/>
                <a:gd name="connsiteY25" fmla="*/ 1943173 h 2072718"/>
                <a:gd name="connsiteX26" fmla="*/ 1536728 w 2194560"/>
                <a:gd name="connsiteY26" fmla="*/ 1943173 h 2072718"/>
                <a:gd name="connsiteX27" fmla="*/ 1539584 w 2194560"/>
                <a:gd name="connsiteY27" fmla="*/ 1942597 h 2072718"/>
                <a:gd name="connsiteX28" fmla="*/ 1550214 w 2194560"/>
                <a:gd name="connsiteY28" fmla="*/ 1942597 h 2072718"/>
                <a:gd name="connsiteX29" fmla="*/ 1555932 w 2194560"/>
                <a:gd name="connsiteY29" fmla="*/ 1943173 h 2072718"/>
                <a:gd name="connsiteX30" fmla="*/ 1611912 w 2194560"/>
                <a:gd name="connsiteY30" fmla="*/ 1916773 h 2072718"/>
                <a:gd name="connsiteX31" fmla="*/ 1620029 w 2194560"/>
                <a:gd name="connsiteY31" fmla="*/ 1903393 h 2072718"/>
                <a:gd name="connsiteX32" fmla="*/ 1622143 w 2194560"/>
                <a:gd name="connsiteY32" fmla="*/ 1902227 h 2072718"/>
                <a:gd name="connsiteX33" fmla="*/ 1628100 w 2194560"/>
                <a:gd name="connsiteY33" fmla="*/ 1894744 h 2072718"/>
                <a:gd name="connsiteX34" fmla="*/ 2043698 w 2194560"/>
                <a:gd name="connsiteY34" fmla="*/ 1083026 h 2072718"/>
                <a:gd name="connsiteX35" fmla="*/ 2046286 w 2194560"/>
                <a:gd name="connsiteY35" fmla="*/ 1073817 h 2072718"/>
                <a:gd name="connsiteX36" fmla="*/ 2046164 w 2194560"/>
                <a:gd name="connsiteY36" fmla="*/ 1072806 h 2072718"/>
                <a:gd name="connsiteX37" fmla="*/ 2051699 w 2194560"/>
                <a:gd name="connsiteY37" fmla="*/ 1064596 h 2072718"/>
                <a:gd name="connsiteX38" fmla="*/ 2057400 w 2194560"/>
                <a:gd name="connsiteY38" fmla="*/ 1036359 h 2072718"/>
                <a:gd name="connsiteX39" fmla="*/ 2051699 w 2194560"/>
                <a:gd name="connsiteY39" fmla="*/ 1008121 h 2072718"/>
                <a:gd name="connsiteX40" fmla="*/ 2049235 w 2194560"/>
                <a:gd name="connsiteY40" fmla="*/ 1004466 h 2072718"/>
                <a:gd name="connsiteX41" fmla="*/ 2049565 w 2194560"/>
                <a:gd name="connsiteY41" fmla="*/ 1001770 h 2072718"/>
                <a:gd name="connsiteX42" fmla="*/ 2046995 w 2194560"/>
                <a:gd name="connsiteY42" fmla="*/ 992556 h 2072718"/>
                <a:gd name="connsiteX43" fmla="*/ 1787516 w 2194560"/>
                <a:gd name="connsiteY43" fmla="*/ 483300 h 2072718"/>
                <a:gd name="connsiteX44" fmla="*/ 1787408 w 2194560"/>
                <a:gd name="connsiteY44" fmla="*/ 481910 h 2072718"/>
                <a:gd name="connsiteX45" fmla="*/ 1627308 w 2194560"/>
                <a:gd name="connsiteY45" fmla="*/ 167005 h 2072718"/>
                <a:gd name="connsiteX46" fmla="*/ 1619899 w 2194560"/>
                <a:gd name="connsiteY46" fmla="*/ 160666 h 2072718"/>
                <a:gd name="connsiteX47" fmla="*/ 1617034 w 2194560"/>
                <a:gd name="connsiteY47" fmla="*/ 155944 h 2072718"/>
                <a:gd name="connsiteX48" fmla="*/ 1561055 w 2194560"/>
                <a:gd name="connsiteY48" fmla="*/ 129544 h 2072718"/>
                <a:gd name="connsiteX49" fmla="*/ 1557982 w 2194560"/>
                <a:gd name="connsiteY49" fmla="*/ 129854 h 2072718"/>
                <a:gd name="connsiteX50" fmla="*/ 1555932 w 2194560"/>
                <a:gd name="connsiteY50" fmla="*/ 129544 h 2072718"/>
                <a:gd name="connsiteX51" fmla="*/ 1555609 w 2194560"/>
                <a:gd name="connsiteY51" fmla="*/ 129577 h 2072718"/>
                <a:gd name="connsiteX52" fmla="*/ 1555447 w 2194560"/>
                <a:gd name="connsiteY52" fmla="*/ 129544 h 2072718"/>
                <a:gd name="connsiteX53" fmla="*/ 595054 w 2194560"/>
                <a:gd name="connsiteY53" fmla="*/ 0 h 2072718"/>
                <a:gd name="connsiteX54" fmla="*/ 1620900 w 2194560"/>
                <a:gd name="connsiteY54" fmla="*/ 0 h 2072718"/>
                <a:gd name="connsiteX55" fmla="*/ 1621084 w 2194560"/>
                <a:gd name="connsiteY55" fmla="*/ 38 h 2072718"/>
                <a:gd name="connsiteX56" fmla="*/ 1621453 w 2194560"/>
                <a:gd name="connsiteY56" fmla="*/ 0 h 2072718"/>
                <a:gd name="connsiteX57" fmla="*/ 1623797 w 2194560"/>
                <a:gd name="connsiteY57" fmla="*/ 354 h 2072718"/>
                <a:gd name="connsiteX58" fmla="*/ 1627308 w 2194560"/>
                <a:gd name="connsiteY58" fmla="*/ 1 h 2072718"/>
                <a:gd name="connsiteX59" fmla="*/ 1691285 w 2194560"/>
                <a:gd name="connsiteY59" fmla="*/ 30172 h 2072718"/>
                <a:gd name="connsiteX60" fmla="*/ 1694559 w 2194560"/>
                <a:gd name="connsiteY60" fmla="*/ 35568 h 2072718"/>
                <a:gd name="connsiteX61" fmla="*/ 1703027 w 2194560"/>
                <a:gd name="connsiteY61" fmla="*/ 42813 h 2072718"/>
                <a:gd name="connsiteX62" fmla="*/ 1885997 w 2194560"/>
                <a:gd name="connsiteY62" fmla="*/ 402704 h 2072718"/>
                <a:gd name="connsiteX63" fmla="*/ 1886121 w 2194560"/>
                <a:gd name="connsiteY63" fmla="*/ 404293 h 2072718"/>
                <a:gd name="connsiteX64" fmla="*/ 2182669 w 2194560"/>
                <a:gd name="connsiteY64" fmla="*/ 986299 h 2072718"/>
                <a:gd name="connsiteX65" fmla="*/ 2185606 w 2194560"/>
                <a:gd name="connsiteY65" fmla="*/ 996829 h 2072718"/>
                <a:gd name="connsiteX66" fmla="*/ 2185228 w 2194560"/>
                <a:gd name="connsiteY66" fmla="*/ 999910 h 2072718"/>
                <a:gd name="connsiteX67" fmla="*/ 2188045 w 2194560"/>
                <a:gd name="connsiteY67" fmla="*/ 1004087 h 2072718"/>
                <a:gd name="connsiteX68" fmla="*/ 2194560 w 2194560"/>
                <a:gd name="connsiteY68" fmla="*/ 1036359 h 2072718"/>
                <a:gd name="connsiteX69" fmla="*/ 2188045 w 2194560"/>
                <a:gd name="connsiteY69" fmla="*/ 1068631 h 2072718"/>
                <a:gd name="connsiteX70" fmla="*/ 2181719 w 2194560"/>
                <a:gd name="connsiteY70" fmla="*/ 1078013 h 2072718"/>
                <a:gd name="connsiteX71" fmla="*/ 2181858 w 2194560"/>
                <a:gd name="connsiteY71" fmla="*/ 1079169 h 2072718"/>
                <a:gd name="connsiteX72" fmla="*/ 2178901 w 2194560"/>
                <a:gd name="connsiteY72" fmla="*/ 1089693 h 2072718"/>
                <a:gd name="connsiteX73" fmla="*/ 1703932 w 2194560"/>
                <a:gd name="connsiteY73" fmla="*/ 2017371 h 2072718"/>
                <a:gd name="connsiteX74" fmla="*/ 1697123 w 2194560"/>
                <a:gd name="connsiteY74" fmla="*/ 2025922 h 2072718"/>
                <a:gd name="connsiteX75" fmla="*/ 1694708 w 2194560"/>
                <a:gd name="connsiteY75" fmla="*/ 2027256 h 2072718"/>
                <a:gd name="connsiteX76" fmla="*/ 1685430 w 2194560"/>
                <a:gd name="connsiteY76" fmla="*/ 2042547 h 2072718"/>
                <a:gd name="connsiteX77" fmla="*/ 1621453 w 2194560"/>
                <a:gd name="connsiteY77" fmla="*/ 2072718 h 2072718"/>
                <a:gd name="connsiteX78" fmla="*/ 1614919 w 2194560"/>
                <a:gd name="connsiteY78" fmla="*/ 2072059 h 2072718"/>
                <a:gd name="connsiteX79" fmla="*/ 1602770 w 2194560"/>
                <a:gd name="connsiteY79" fmla="*/ 2072059 h 2072718"/>
                <a:gd name="connsiteX80" fmla="*/ 1599506 w 2194560"/>
                <a:gd name="connsiteY80" fmla="*/ 2072718 h 2072718"/>
                <a:gd name="connsiteX81" fmla="*/ 573660 w 2194560"/>
                <a:gd name="connsiteY81" fmla="*/ 2072718 h 2072718"/>
                <a:gd name="connsiteX82" fmla="*/ 573476 w 2194560"/>
                <a:gd name="connsiteY82" fmla="*/ 2072681 h 2072718"/>
                <a:gd name="connsiteX83" fmla="*/ 573107 w 2194560"/>
                <a:gd name="connsiteY83" fmla="*/ 2072718 h 2072718"/>
                <a:gd name="connsiteX84" fmla="*/ 570763 w 2194560"/>
                <a:gd name="connsiteY84" fmla="*/ 2072364 h 2072718"/>
                <a:gd name="connsiteX85" fmla="*/ 567252 w 2194560"/>
                <a:gd name="connsiteY85" fmla="*/ 2072718 h 2072718"/>
                <a:gd name="connsiteX86" fmla="*/ 490859 w 2194560"/>
                <a:gd name="connsiteY86" fmla="*/ 2022081 h 2072718"/>
                <a:gd name="connsiteX87" fmla="*/ 490826 w 2194560"/>
                <a:gd name="connsiteY87" fmla="*/ 2021917 h 2072718"/>
                <a:gd name="connsiteX88" fmla="*/ 486229 w 2194560"/>
                <a:gd name="connsiteY88" fmla="*/ 2017984 h 2072718"/>
                <a:gd name="connsiteX89" fmla="*/ 341245 w 2194560"/>
                <a:gd name="connsiteY89" fmla="*/ 1732810 h 2072718"/>
                <a:gd name="connsiteX90" fmla="*/ 11891 w 2194560"/>
                <a:gd name="connsiteY90" fmla="*/ 1086419 h 2072718"/>
                <a:gd name="connsiteX91" fmla="*/ 8954 w 2194560"/>
                <a:gd name="connsiteY91" fmla="*/ 1075889 h 2072718"/>
                <a:gd name="connsiteX92" fmla="*/ 9332 w 2194560"/>
                <a:gd name="connsiteY92" fmla="*/ 1072809 h 2072718"/>
                <a:gd name="connsiteX93" fmla="*/ 6516 w 2194560"/>
                <a:gd name="connsiteY93" fmla="*/ 1068631 h 2072718"/>
                <a:gd name="connsiteX94" fmla="*/ 0 w 2194560"/>
                <a:gd name="connsiteY94" fmla="*/ 1036359 h 2072718"/>
                <a:gd name="connsiteX95" fmla="*/ 6516 w 2194560"/>
                <a:gd name="connsiteY95" fmla="*/ 1004087 h 2072718"/>
                <a:gd name="connsiteX96" fmla="*/ 12841 w 2194560"/>
                <a:gd name="connsiteY96" fmla="*/ 994705 h 2072718"/>
                <a:gd name="connsiteX97" fmla="*/ 12702 w 2194560"/>
                <a:gd name="connsiteY97" fmla="*/ 993549 h 2072718"/>
                <a:gd name="connsiteX98" fmla="*/ 15659 w 2194560"/>
                <a:gd name="connsiteY98" fmla="*/ 983026 h 2072718"/>
                <a:gd name="connsiteX99" fmla="*/ 490628 w 2194560"/>
                <a:gd name="connsiteY99" fmla="*/ 55347 h 2072718"/>
                <a:gd name="connsiteX100" fmla="*/ 497437 w 2194560"/>
                <a:gd name="connsiteY100" fmla="*/ 46796 h 2072718"/>
                <a:gd name="connsiteX101" fmla="*/ 499852 w 2194560"/>
                <a:gd name="connsiteY101" fmla="*/ 45463 h 2072718"/>
                <a:gd name="connsiteX102" fmla="*/ 509130 w 2194560"/>
                <a:gd name="connsiteY102" fmla="*/ 30171 h 2072718"/>
                <a:gd name="connsiteX103" fmla="*/ 573107 w 2194560"/>
                <a:gd name="connsiteY103" fmla="*/ 1 h 2072718"/>
                <a:gd name="connsiteX104" fmla="*/ 579641 w 2194560"/>
                <a:gd name="connsiteY104" fmla="*/ 659 h 2072718"/>
                <a:gd name="connsiteX105" fmla="*/ 591790 w 2194560"/>
                <a:gd name="connsiteY105" fmla="*/ 659 h 20727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Lst>
              <a:rect l="l" t="t" r="r" b="b"/>
              <a:pathLst>
                <a:path w="2194560" h="2072718">
                  <a:moveTo>
                    <a:pt x="657832" y="129544"/>
                  </a:moveTo>
                  <a:lnTo>
                    <a:pt x="654976" y="130121"/>
                  </a:lnTo>
                  <a:lnTo>
                    <a:pt x="644346" y="130121"/>
                  </a:lnTo>
                  <a:lnTo>
                    <a:pt x="638628" y="129544"/>
                  </a:lnTo>
                  <a:cubicBezTo>
                    <a:pt x="616091" y="129544"/>
                    <a:pt x="595955" y="139821"/>
                    <a:pt x="582649" y="155944"/>
                  </a:cubicBezTo>
                  <a:lnTo>
                    <a:pt x="574531" y="169324"/>
                  </a:lnTo>
                  <a:lnTo>
                    <a:pt x="572418" y="170490"/>
                  </a:lnTo>
                  <a:cubicBezTo>
                    <a:pt x="570019" y="172500"/>
                    <a:pt x="567975" y="175013"/>
                    <a:pt x="566460" y="177973"/>
                  </a:cubicBezTo>
                  <a:lnTo>
                    <a:pt x="150862" y="989692"/>
                  </a:lnTo>
                  <a:cubicBezTo>
                    <a:pt x="149346" y="992652"/>
                    <a:pt x="148502" y="995779"/>
                    <a:pt x="148274" y="998900"/>
                  </a:cubicBezTo>
                  <a:lnTo>
                    <a:pt x="148396" y="999911"/>
                  </a:lnTo>
                  <a:lnTo>
                    <a:pt x="142861" y="1008121"/>
                  </a:lnTo>
                  <a:cubicBezTo>
                    <a:pt x="139190" y="1016800"/>
                    <a:pt x="137160" y="1026343"/>
                    <a:pt x="137160" y="1036359"/>
                  </a:cubicBezTo>
                  <a:cubicBezTo>
                    <a:pt x="137160" y="1046375"/>
                    <a:pt x="139190" y="1055917"/>
                    <a:pt x="142861" y="1064596"/>
                  </a:cubicBezTo>
                  <a:lnTo>
                    <a:pt x="145325" y="1068252"/>
                  </a:lnTo>
                  <a:lnTo>
                    <a:pt x="144995" y="1070948"/>
                  </a:lnTo>
                  <a:cubicBezTo>
                    <a:pt x="145217" y="1074069"/>
                    <a:pt x="146055" y="1077198"/>
                    <a:pt x="147565" y="1080161"/>
                  </a:cubicBezTo>
                  <a:lnTo>
                    <a:pt x="435749" y="1645753"/>
                  </a:lnTo>
                  <a:lnTo>
                    <a:pt x="562610" y="1895281"/>
                  </a:lnTo>
                  <a:lnTo>
                    <a:pt x="566633" y="1898722"/>
                  </a:lnTo>
                  <a:lnTo>
                    <a:pt x="566661" y="1898866"/>
                  </a:lnTo>
                  <a:cubicBezTo>
                    <a:pt x="577674" y="1924903"/>
                    <a:pt x="603456" y="1943173"/>
                    <a:pt x="633506" y="1943173"/>
                  </a:cubicBezTo>
                  <a:lnTo>
                    <a:pt x="636578" y="1942863"/>
                  </a:lnTo>
                  <a:lnTo>
                    <a:pt x="638628" y="1943173"/>
                  </a:lnTo>
                  <a:lnTo>
                    <a:pt x="638952" y="1943141"/>
                  </a:lnTo>
                  <a:lnTo>
                    <a:pt x="639113" y="1943173"/>
                  </a:lnTo>
                  <a:lnTo>
                    <a:pt x="1536728" y="1943173"/>
                  </a:lnTo>
                  <a:lnTo>
                    <a:pt x="1539584" y="1942597"/>
                  </a:lnTo>
                  <a:lnTo>
                    <a:pt x="1550214" y="1942597"/>
                  </a:lnTo>
                  <a:lnTo>
                    <a:pt x="1555932" y="1943173"/>
                  </a:lnTo>
                  <a:cubicBezTo>
                    <a:pt x="1578469" y="1943173"/>
                    <a:pt x="1598606" y="1932896"/>
                    <a:pt x="1611912" y="1916773"/>
                  </a:cubicBezTo>
                  <a:lnTo>
                    <a:pt x="1620029" y="1903393"/>
                  </a:lnTo>
                  <a:lnTo>
                    <a:pt x="1622143" y="1902227"/>
                  </a:lnTo>
                  <a:cubicBezTo>
                    <a:pt x="1624541" y="1900217"/>
                    <a:pt x="1626585" y="1897704"/>
                    <a:pt x="1628100" y="1894744"/>
                  </a:cubicBezTo>
                  <a:lnTo>
                    <a:pt x="2043698" y="1083026"/>
                  </a:lnTo>
                  <a:cubicBezTo>
                    <a:pt x="2045214" y="1080065"/>
                    <a:pt x="2046058" y="1076938"/>
                    <a:pt x="2046286" y="1073817"/>
                  </a:cubicBezTo>
                  <a:lnTo>
                    <a:pt x="2046164" y="1072806"/>
                  </a:lnTo>
                  <a:lnTo>
                    <a:pt x="2051699" y="1064596"/>
                  </a:lnTo>
                  <a:cubicBezTo>
                    <a:pt x="2055370" y="1055917"/>
                    <a:pt x="2057400" y="1046375"/>
                    <a:pt x="2057400" y="1036359"/>
                  </a:cubicBezTo>
                  <a:cubicBezTo>
                    <a:pt x="2057400" y="1026342"/>
                    <a:pt x="2055370" y="1016800"/>
                    <a:pt x="2051699" y="1008121"/>
                  </a:cubicBezTo>
                  <a:lnTo>
                    <a:pt x="2049235" y="1004466"/>
                  </a:lnTo>
                  <a:lnTo>
                    <a:pt x="2049565" y="1001770"/>
                  </a:lnTo>
                  <a:cubicBezTo>
                    <a:pt x="2049343" y="998649"/>
                    <a:pt x="2048505" y="995520"/>
                    <a:pt x="2046995" y="992556"/>
                  </a:cubicBezTo>
                  <a:lnTo>
                    <a:pt x="1787516" y="483300"/>
                  </a:lnTo>
                  <a:lnTo>
                    <a:pt x="1787408" y="481910"/>
                  </a:lnTo>
                  <a:lnTo>
                    <a:pt x="1627308" y="167005"/>
                  </a:lnTo>
                  <a:lnTo>
                    <a:pt x="1619899" y="160666"/>
                  </a:lnTo>
                  <a:lnTo>
                    <a:pt x="1617034" y="155944"/>
                  </a:lnTo>
                  <a:cubicBezTo>
                    <a:pt x="1603728" y="139821"/>
                    <a:pt x="1583592" y="129544"/>
                    <a:pt x="1561055" y="129544"/>
                  </a:cubicBezTo>
                  <a:lnTo>
                    <a:pt x="1557982" y="129854"/>
                  </a:lnTo>
                  <a:lnTo>
                    <a:pt x="1555932" y="129544"/>
                  </a:lnTo>
                  <a:lnTo>
                    <a:pt x="1555609" y="129577"/>
                  </a:lnTo>
                  <a:lnTo>
                    <a:pt x="1555447" y="129544"/>
                  </a:lnTo>
                  <a:close/>
                  <a:moveTo>
                    <a:pt x="595054" y="0"/>
                  </a:moveTo>
                  <a:lnTo>
                    <a:pt x="1620900" y="0"/>
                  </a:lnTo>
                  <a:lnTo>
                    <a:pt x="1621084" y="38"/>
                  </a:lnTo>
                  <a:lnTo>
                    <a:pt x="1621453" y="0"/>
                  </a:lnTo>
                  <a:lnTo>
                    <a:pt x="1623797" y="354"/>
                  </a:lnTo>
                  <a:lnTo>
                    <a:pt x="1627308" y="1"/>
                  </a:lnTo>
                  <a:cubicBezTo>
                    <a:pt x="1653065" y="1"/>
                    <a:pt x="1676078" y="11745"/>
                    <a:pt x="1691285" y="30172"/>
                  </a:cubicBezTo>
                  <a:lnTo>
                    <a:pt x="1694559" y="35568"/>
                  </a:lnTo>
                  <a:lnTo>
                    <a:pt x="1703027" y="42813"/>
                  </a:lnTo>
                  <a:lnTo>
                    <a:pt x="1885997" y="402704"/>
                  </a:lnTo>
                  <a:lnTo>
                    <a:pt x="1886121" y="404293"/>
                  </a:lnTo>
                  <a:lnTo>
                    <a:pt x="2182669" y="986299"/>
                  </a:lnTo>
                  <a:cubicBezTo>
                    <a:pt x="2184395" y="989686"/>
                    <a:pt x="2185352" y="993262"/>
                    <a:pt x="2185606" y="996829"/>
                  </a:cubicBezTo>
                  <a:lnTo>
                    <a:pt x="2185228" y="999910"/>
                  </a:lnTo>
                  <a:lnTo>
                    <a:pt x="2188045" y="1004087"/>
                  </a:lnTo>
                  <a:cubicBezTo>
                    <a:pt x="2192240" y="1014006"/>
                    <a:pt x="2194560" y="1024912"/>
                    <a:pt x="2194560" y="1036359"/>
                  </a:cubicBezTo>
                  <a:cubicBezTo>
                    <a:pt x="2194560" y="1047806"/>
                    <a:pt x="2192240" y="1058712"/>
                    <a:pt x="2188045" y="1068631"/>
                  </a:cubicBezTo>
                  <a:lnTo>
                    <a:pt x="2181719" y="1078013"/>
                  </a:lnTo>
                  <a:lnTo>
                    <a:pt x="2181858" y="1079169"/>
                  </a:lnTo>
                  <a:cubicBezTo>
                    <a:pt x="2181597" y="1082735"/>
                    <a:pt x="2180633" y="1086310"/>
                    <a:pt x="2178901" y="1089693"/>
                  </a:cubicBezTo>
                  <a:lnTo>
                    <a:pt x="1703932" y="2017371"/>
                  </a:lnTo>
                  <a:cubicBezTo>
                    <a:pt x="1702200" y="2020754"/>
                    <a:pt x="1699864" y="2023626"/>
                    <a:pt x="1697123" y="2025922"/>
                  </a:cubicBezTo>
                  <a:lnTo>
                    <a:pt x="1694708" y="2027256"/>
                  </a:lnTo>
                  <a:lnTo>
                    <a:pt x="1685430" y="2042547"/>
                  </a:lnTo>
                  <a:cubicBezTo>
                    <a:pt x="1670224" y="2060973"/>
                    <a:pt x="1647210" y="2072718"/>
                    <a:pt x="1621453" y="2072718"/>
                  </a:cubicBezTo>
                  <a:lnTo>
                    <a:pt x="1614919" y="2072059"/>
                  </a:lnTo>
                  <a:lnTo>
                    <a:pt x="1602770" y="2072059"/>
                  </a:lnTo>
                  <a:lnTo>
                    <a:pt x="1599506" y="2072718"/>
                  </a:lnTo>
                  <a:lnTo>
                    <a:pt x="573660" y="2072718"/>
                  </a:lnTo>
                  <a:lnTo>
                    <a:pt x="573476" y="2072681"/>
                  </a:lnTo>
                  <a:lnTo>
                    <a:pt x="573107" y="2072718"/>
                  </a:lnTo>
                  <a:lnTo>
                    <a:pt x="570763" y="2072364"/>
                  </a:lnTo>
                  <a:lnTo>
                    <a:pt x="567252" y="2072718"/>
                  </a:lnTo>
                  <a:cubicBezTo>
                    <a:pt x="532910" y="2072718"/>
                    <a:pt x="503444" y="2051838"/>
                    <a:pt x="490859" y="2022081"/>
                  </a:cubicBezTo>
                  <a:lnTo>
                    <a:pt x="490826" y="2021917"/>
                  </a:lnTo>
                  <a:lnTo>
                    <a:pt x="486229" y="2017984"/>
                  </a:lnTo>
                  <a:lnTo>
                    <a:pt x="341245" y="1732810"/>
                  </a:lnTo>
                  <a:lnTo>
                    <a:pt x="11891" y="1086419"/>
                  </a:lnTo>
                  <a:cubicBezTo>
                    <a:pt x="10166" y="1083032"/>
                    <a:pt x="9208" y="1079457"/>
                    <a:pt x="8954" y="1075889"/>
                  </a:cubicBezTo>
                  <a:lnTo>
                    <a:pt x="9332" y="1072809"/>
                  </a:lnTo>
                  <a:lnTo>
                    <a:pt x="6516" y="1068631"/>
                  </a:lnTo>
                  <a:cubicBezTo>
                    <a:pt x="2320" y="1058712"/>
                    <a:pt x="0" y="1047807"/>
                    <a:pt x="0" y="1036359"/>
                  </a:cubicBezTo>
                  <a:cubicBezTo>
                    <a:pt x="0" y="1024912"/>
                    <a:pt x="2320" y="1014006"/>
                    <a:pt x="6516" y="1004087"/>
                  </a:cubicBezTo>
                  <a:lnTo>
                    <a:pt x="12841" y="994705"/>
                  </a:lnTo>
                  <a:lnTo>
                    <a:pt x="12702" y="993549"/>
                  </a:lnTo>
                  <a:cubicBezTo>
                    <a:pt x="12963" y="989983"/>
                    <a:pt x="13927" y="986409"/>
                    <a:pt x="15659" y="983026"/>
                  </a:cubicBezTo>
                  <a:lnTo>
                    <a:pt x="490628" y="55347"/>
                  </a:lnTo>
                  <a:cubicBezTo>
                    <a:pt x="492360" y="51965"/>
                    <a:pt x="494696" y="49092"/>
                    <a:pt x="497437" y="46796"/>
                  </a:cubicBezTo>
                  <a:lnTo>
                    <a:pt x="499852" y="45463"/>
                  </a:lnTo>
                  <a:lnTo>
                    <a:pt x="509130" y="30171"/>
                  </a:lnTo>
                  <a:cubicBezTo>
                    <a:pt x="524337" y="11745"/>
                    <a:pt x="547350" y="1"/>
                    <a:pt x="573107" y="1"/>
                  </a:cubicBezTo>
                  <a:lnTo>
                    <a:pt x="579641" y="659"/>
                  </a:lnTo>
                  <a:lnTo>
                    <a:pt x="591790" y="659"/>
                  </a:lnTo>
                  <a:close/>
                </a:path>
              </a:pathLst>
            </a:custGeom>
            <a:solidFill>
              <a:srgbClr val="BF2500"/>
            </a:solidFill>
            <a:ln>
              <a:noFill/>
            </a:ln>
            <a:effectLst>
              <a:outerShdw blurRad="76200" dist="762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3600" b="1" dirty="0"/>
            </a:p>
          </p:txBody>
        </p:sp>
      </p:grpSp>
      <p:grpSp>
        <p:nvGrpSpPr>
          <p:cNvPr id="51" name="Group 50">
            <a:extLst>
              <a:ext uri="{FF2B5EF4-FFF2-40B4-BE49-F238E27FC236}">
                <a16:creationId xmlns:a16="http://schemas.microsoft.com/office/drawing/2014/main" id="{DC8563E9-63FB-4EA7-B061-8294BACD37BB}"/>
              </a:ext>
            </a:extLst>
          </p:cNvPr>
          <p:cNvGrpSpPr/>
          <p:nvPr/>
        </p:nvGrpSpPr>
        <p:grpSpPr>
          <a:xfrm>
            <a:off x="8529880" y="6051697"/>
            <a:ext cx="1901734" cy="425303"/>
            <a:chOff x="1371600" y="5777377"/>
            <a:chExt cx="1901734" cy="425303"/>
          </a:xfrm>
        </p:grpSpPr>
        <p:grpSp>
          <p:nvGrpSpPr>
            <p:cNvPr id="56" name="Group 55">
              <a:extLst>
                <a:ext uri="{FF2B5EF4-FFF2-40B4-BE49-F238E27FC236}">
                  <a16:creationId xmlns:a16="http://schemas.microsoft.com/office/drawing/2014/main" id="{A4FAD8D3-DCDE-4BFE-909C-CA41C6152F93}"/>
                </a:ext>
              </a:extLst>
            </p:cNvPr>
            <p:cNvGrpSpPr/>
            <p:nvPr/>
          </p:nvGrpSpPr>
          <p:grpSpPr>
            <a:xfrm>
              <a:off x="1371600" y="5791200"/>
              <a:ext cx="411480" cy="411480"/>
              <a:chOff x="1371600" y="5791200"/>
              <a:chExt cx="411480" cy="411480"/>
            </a:xfrm>
          </p:grpSpPr>
          <p:sp>
            <p:nvSpPr>
              <p:cNvPr id="66" name="Oval 65">
                <a:extLst>
                  <a:ext uri="{FF2B5EF4-FFF2-40B4-BE49-F238E27FC236}">
                    <a16:creationId xmlns:a16="http://schemas.microsoft.com/office/drawing/2014/main" id="{7C493916-6DE0-48B0-991E-F515E184520E}"/>
                  </a:ext>
                </a:extLst>
              </p:cNvPr>
              <p:cNvSpPr>
                <a:spLocks noChangeAspect="1"/>
              </p:cNvSpPr>
              <p:nvPr/>
            </p:nvSpPr>
            <p:spPr>
              <a:xfrm>
                <a:off x="1371600" y="5791200"/>
                <a:ext cx="411480" cy="411480"/>
              </a:xfrm>
              <a:prstGeom prst="ellipse">
                <a:avLst/>
              </a:prstGeom>
              <a:noFill/>
              <a:ln w="635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solidFill>
                    <a:schemeClr val="bg1"/>
                  </a:solidFill>
                  <a:latin typeface="Bernard MT Condensed" panose="02050806060905020404" pitchFamily="18" charset="0"/>
                </a:endParaRPr>
              </a:p>
            </p:txBody>
          </p:sp>
          <p:sp>
            <p:nvSpPr>
              <p:cNvPr id="67" name="Freeform 1">
                <a:extLst>
                  <a:ext uri="{FF2B5EF4-FFF2-40B4-BE49-F238E27FC236}">
                    <a16:creationId xmlns:a16="http://schemas.microsoft.com/office/drawing/2014/main" id="{33DAD915-8152-4B61-A4E3-B297F031DBEF}"/>
                  </a:ext>
                </a:extLst>
              </p:cNvPr>
              <p:cNvSpPr>
                <a:spLocks noChangeAspect="1" noChangeArrowheads="1"/>
              </p:cNvSpPr>
              <p:nvPr/>
            </p:nvSpPr>
            <p:spPr bwMode="auto">
              <a:xfrm>
                <a:off x="1479572" y="5883499"/>
                <a:ext cx="228600" cy="226882"/>
              </a:xfrm>
              <a:custGeom>
                <a:avLst/>
                <a:gdLst>
                  <a:gd name="T0" fmla="*/ 118 w 588"/>
                  <a:gd name="T1" fmla="*/ 253 h 582"/>
                  <a:gd name="T2" fmla="*/ 334 w 588"/>
                  <a:gd name="T3" fmla="*/ 463 h 582"/>
                  <a:gd name="T4" fmla="*/ 402 w 588"/>
                  <a:gd name="T5" fmla="*/ 395 h 582"/>
                  <a:gd name="T6" fmla="*/ 439 w 588"/>
                  <a:gd name="T7" fmla="*/ 389 h 582"/>
                  <a:gd name="T8" fmla="*/ 550 w 588"/>
                  <a:gd name="T9" fmla="*/ 408 h 582"/>
                  <a:gd name="T10" fmla="*/ 587 w 588"/>
                  <a:gd name="T11" fmla="*/ 439 h 582"/>
                  <a:gd name="T12" fmla="*/ 587 w 588"/>
                  <a:gd name="T13" fmla="*/ 550 h 582"/>
                  <a:gd name="T14" fmla="*/ 550 w 588"/>
                  <a:gd name="T15" fmla="*/ 581 h 582"/>
                  <a:gd name="T16" fmla="*/ 0 w 588"/>
                  <a:gd name="T17" fmla="*/ 31 h 582"/>
                  <a:gd name="T18" fmla="*/ 37 w 588"/>
                  <a:gd name="T19" fmla="*/ 0 h 582"/>
                  <a:gd name="T20" fmla="*/ 149 w 588"/>
                  <a:gd name="T21" fmla="*/ 0 h 582"/>
                  <a:gd name="T22" fmla="*/ 179 w 588"/>
                  <a:gd name="T23" fmla="*/ 31 h 582"/>
                  <a:gd name="T24" fmla="*/ 198 w 588"/>
                  <a:gd name="T25" fmla="*/ 148 h 582"/>
                  <a:gd name="T26" fmla="*/ 192 w 588"/>
                  <a:gd name="T27" fmla="*/ 179 h 582"/>
                  <a:gd name="T28" fmla="*/ 118 w 588"/>
                  <a:gd name="T29" fmla="*/ 253 h 5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588" h="582">
                    <a:moveTo>
                      <a:pt x="118" y="253"/>
                    </a:moveTo>
                    <a:cubicBezTo>
                      <a:pt x="167" y="346"/>
                      <a:pt x="241" y="420"/>
                      <a:pt x="334" y="463"/>
                    </a:cubicBezTo>
                    <a:lnTo>
                      <a:pt x="402" y="395"/>
                    </a:lnTo>
                    <a:cubicBezTo>
                      <a:pt x="414" y="383"/>
                      <a:pt x="427" y="383"/>
                      <a:pt x="439" y="389"/>
                    </a:cubicBezTo>
                    <a:cubicBezTo>
                      <a:pt x="470" y="402"/>
                      <a:pt x="513" y="408"/>
                      <a:pt x="550" y="408"/>
                    </a:cubicBezTo>
                    <a:cubicBezTo>
                      <a:pt x="575" y="408"/>
                      <a:pt x="587" y="420"/>
                      <a:pt x="587" y="439"/>
                    </a:cubicBezTo>
                    <a:lnTo>
                      <a:pt x="587" y="550"/>
                    </a:lnTo>
                    <a:cubicBezTo>
                      <a:pt x="587" y="568"/>
                      <a:pt x="575" y="581"/>
                      <a:pt x="550" y="581"/>
                    </a:cubicBezTo>
                    <a:cubicBezTo>
                      <a:pt x="247" y="581"/>
                      <a:pt x="0" y="340"/>
                      <a:pt x="0" y="31"/>
                    </a:cubicBezTo>
                    <a:cubicBezTo>
                      <a:pt x="0" y="12"/>
                      <a:pt x="19" y="0"/>
                      <a:pt x="37" y="0"/>
                    </a:cubicBezTo>
                    <a:lnTo>
                      <a:pt x="149" y="0"/>
                    </a:lnTo>
                    <a:cubicBezTo>
                      <a:pt x="167" y="0"/>
                      <a:pt x="179" y="12"/>
                      <a:pt x="179" y="31"/>
                    </a:cubicBezTo>
                    <a:cubicBezTo>
                      <a:pt x="179" y="74"/>
                      <a:pt x="186" y="111"/>
                      <a:pt x="198" y="148"/>
                    </a:cubicBezTo>
                    <a:cubicBezTo>
                      <a:pt x="204" y="160"/>
                      <a:pt x="198" y="173"/>
                      <a:pt x="192" y="179"/>
                    </a:cubicBezTo>
                    <a:lnTo>
                      <a:pt x="118" y="253"/>
                    </a:lnTo>
                  </a:path>
                </a:pathLst>
              </a:custGeom>
              <a:solidFill>
                <a:srgbClr val="FFFFFF"/>
              </a:solidFill>
              <a:ln>
                <a:noFill/>
              </a:ln>
              <a:effectLst/>
            </p:spPr>
            <p:txBody>
              <a:bodyPr wrap="none" anchor="ctr"/>
              <a:lstStyle/>
              <a:p>
                <a:endParaRPr lang="en-US"/>
              </a:p>
            </p:txBody>
          </p:sp>
        </p:grpSp>
        <p:grpSp>
          <p:nvGrpSpPr>
            <p:cNvPr id="57" name="Group 56">
              <a:extLst>
                <a:ext uri="{FF2B5EF4-FFF2-40B4-BE49-F238E27FC236}">
                  <a16:creationId xmlns:a16="http://schemas.microsoft.com/office/drawing/2014/main" id="{9BD086F7-4E30-4735-A0C7-F118F7725D31}"/>
                </a:ext>
              </a:extLst>
            </p:cNvPr>
            <p:cNvGrpSpPr/>
            <p:nvPr/>
          </p:nvGrpSpPr>
          <p:grpSpPr>
            <a:xfrm>
              <a:off x="1870166" y="5791200"/>
              <a:ext cx="411480" cy="411480"/>
              <a:chOff x="1870166" y="5791200"/>
              <a:chExt cx="411480" cy="411480"/>
            </a:xfrm>
          </p:grpSpPr>
          <p:sp>
            <p:nvSpPr>
              <p:cNvPr id="64" name="Freeform 12">
                <a:extLst>
                  <a:ext uri="{FF2B5EF4-FFF2-40B4-BE49-F238E27FC236}">
                    <a16:creationId xmlns:a16="http://schemas.microsoft.com/office/drawing/2014/main" id="{A5907102-31BE-41E4-B300-169897B1B4D2}"/>
                  </a:ext>
                </a:extLst>
              </p:cNvPr>
              <p:cNvSpPr>
                <a:spLocks noChangeAspect="1" noChangeArrowheads="1"/>
              </p:cNvSpPr>
              <p:nvPr/>
            </p:nvSpPr>
            <p:spPr bwMode="auto">
              <a:xfrm>
                <a:off x="1965960" y="5909780"/>
                <a:ext cx="229772" cy="182880"/>
              </a:xfrm>
              <a:custGeom>
                <a:avLst/>
                <a:gdLst>
                  <a:gd name="T0" fmla="*/ 587 w 650"/>
                  <a:gd name="T1" fmla="*/ 0 h 514"/>
                  <a:gd name="T2" fmla="*/ 68 w 650"/>
                  <a:gd name="T3" fmla="*/ 0 h 514"/>
                  <a:gd name="T4" fmla="*/ 0 w 650"/>
                  <a:gd name="T5" fmla="*/ 62 h 514"/>
                  <a:gd name="T6" fmla="*/ 0 w 650"/>
                  <a:gd name="T7" fmla="*/ 451 h 514"/>
                  <a:gd name="T8" fmla="*/ 68 w 650"/>
                  <a:gd name="T9" fmla="*/ 513 h 514"/>
                  <a:gd name="T10" fmla="*/ 587 w 650"/>
                  <a:gd name="T11" fmla="*/ 513 h 514"/>
                  <a:gd name="T12" fmla="*/ 649 w 650"/>
                  <a:gd name="T13" fmla="*/ 451 h 514"/>
                  <a:gd name="T14" fmla="*/ 649 w 650"/>
                  <a:gd name="T15" fmla="*/ 62 h 514"/>
                  <a:gd name="T16" fmla="*/ 587 w 650"/>
                  <a:gd name="T17" fmla="*/ 0 h 514"/>
                  <a:gd name="T18" fmla="*/ 587 w 650"/>
                  <a:gd name="T19" fmla="*/ 124 h 514"/>
                  <a:gd name="T20" fmla="*/ 328 w 650"/>
                  <a:gd name="T21" fmla="*/ 291 h 514"/>
                  <a:gd name="T22" fmla="*/ 68 w 650"/>
                  <a:gd name="T23" fmla="*/ 124 h 514"/>
                  <a:gd name="T24" fmla="*/ 68 w 650"/>
                  <a:gd name="T25" fmla="*/ 62 h 514"/>
                  <a:gd name="T26" fmla="*/ 328 w 650"/>
                  <a:gd name="T27" fmla="*/ 223 h 514"/>
                  <a:gd name="T28" fmla="*/ 587 w 650"/>
                  <a:gd name="T29" fmla="*/ 62 h 514"/>
                  <a:gd name="T30" fmla="*/ 587 w 650"/>
                  <a:gd name="T31" fmla="*/ 124 h 5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650" h="514">
                    <a:moveTo>
                      <a:pt x="587" y="0"/>
                    </a:moveTo>
                    <a:lnTo>
                      <a:pt x="68" y="0"/>
                    </a:lnTo>
                    <a:cubicBezTo>
                      <a:pt x="31" y="0"/>
                      <a:pt x="0" y="25"/>
                      <a:pt x="0" y="62"/>
                    </a:cubicBezTo>
                    <a:lnTo>
                      <a:pt x="0" y="451"/>
                    </a:lnTo>
                    <a:cubicBezTo>
                      <a:pt x="0" y="488"/>
                      <a:pt x="31" y="513"/>
                      <a:pt x="68" y="513"/>
                    </a:cubicBezTo>
                    <a:lnTo>
                      <a:pt x="587" y="513"/>
                    </a:lnTo>
                    <a:cubicBezTo>
                      <a:pt x="618" y="513"/>
                      <a:pt x="649" y="488"/>
                      <a:pt x="649" y="451"/>
                    </a:cubicBezTo>
                    <a:lnTo>
                      <a:pt x="649" y="62"/>
                    </a:lnTo>
                    <a:cubicBezTo>
                      <a:pt x="649" y="25"/>
                      <a:pt x="618" y="0"/>
                      <a:pt x="587" y="0"/>
                    </a:cubicBezTo>
                    <a:close/>
                    <a:moveTo>
                      <a:pt x="587" y="124"/>
                    </a:moveTo>
                    <a:lnTo>
                      <a:pt x="328" y="291"/>
                    </a:lnTo>
                    <a:lnTo>
                      <a:pt x="68" y="124"/>
                    </a:lnTo>
                    <a:lnTo>
                      <a:pt x="68" y="62"/>
                    </a:lnTo>
                    <a:lnTo>
                      <a:pt x="328" y="223"/>
                    </a:lnTo>
                    <a:lnTo>
                      <a:pt x="587" y="62"/>
                    </a:lnTo>
                    <a:lnTo>
                      <a:pt x="587" y="124"/>
                    </a:lnTo>
                    <a:close/>
                  </a:path>
                </a:pathLst>
              </a:custGeom>
              <a:solidFill>
                <a:srgbClr val="FFFFFF"/>
              </a:solidFill>
              <a:ln>
                <a:noFill/>
              </a:ln>
              <a:effectLst/>
            </p:spPr>
            <p:txBody>
              <a:bodyPr wrap="none" anchor="ctr"/>
              <a:lstStyle/>
              <a:p>
                <a:endParaRPr lang="en-US"/>
              </a:p>
            </p:txBody>
          </p:sp>
          <p:sp>
            <p:nvSpPr>
              <p:cNvPr id="65" name="Oval 64">
                <a:extLst>
                  <a:ext uri="{FF2B5EF4-FFF2-40B4-BE49-F238E27FC236}">
                    <a16:creationId xmlns:a16="http://schemas.microsoft.com/office/drawing/2014/main" id="{3ACC67E5-B8E6-48DF-B5A6-02F19D83D83C}"/>
                  </a:ext>
                </a:extLst>
              </p:cNvPr>
              <p:cNvSpPr>
                <a:spLocks noChangeAspect="1"/>
              </p:cNvSpPr>
              <p:nvPr/>
            </p:nvSpPr>
            <p:spPr>
              <a:xfrm>
                <a:off x="1870166" y="5791200"/>
                <a:ext cx="411480" cy="411480"/>
              </a:xfrm>
              <a:prstGeom prst="ellipse">
                <a:avLst/>
              </a:prstGeom>
              <a:noFill/>
              <a:ln w="635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solidFill>
                    <a:schemeClr val="bg1"/>
                  </a:solidFill>
                  <a:latin typeface="Bernard MT Condensed" panose="02050806060905020404" pitchFamily="18" charset="0"/>
                </a:endParaRPr>
              </a:p>
            </p:txBody>
          </p:sp>
        </p:grpSp>
        <p:grpSp>
          <p:nvGrpSpPr>
            <p:cNvPr id="58" name="Group 57">
              <a:extLst>
                <a:ext uri="{FF2B5EF4-FFF2-40B4-BE49-F238E27FC236}">
                  <a16:creationId xmlns:a16="http://schemas.microsoft.com/office/drawing/2014/main" id="{75C6E2B5-F343-4FEB-B670-F557BA3ADD7A}"/>
                </a:ext>
              </a:extLst>
            </p:cNvPr>
            <p:cNvGrpSpPr/>
            <p:nvPr/>
          </p:nvGrpSpPr>
          <p:grpSpPr>
            <a:xfrm>
              <a:off x="2368732" y="5791200"/>
              <a:ext cx="411480" cy="411480"/>
              <a:chOff x="2368732" y="5791200"/>
              <a:chExt cx="411480" cy="411480"/>
            </a:xfrm>
          </p:grpSpPr>
          <p:sp>
            <p:nvSpPr>
              <p:cNvPr id="62" name="Freeform 9">
                <a:extLst>
                  <a:ext uri="{FF2B5EF4-FFF2-40B4-BE49-F238E27FC236}">
                    <a16:creationId xmlns:a16="http://schemas.microsoft.com/office/drawing/2014/main" id="{DBD28BA2-1CA5-4B2D-B65F-05F9CE83991D}"/>
                  </a:ext>
                </a:extLst>
              </p:cNvPr>
              <p:cNvSpPr>
                <a:spLocks noChangeAspect="1" noChangeArrowheads="1"/>
              </p:cNvSpPr>
              <p:nvPr/>
            </p:nvSpPr>
            <p:spPr bwMode="auto">
              <a:xfrm>
                <a:off x="2473791" y="5890438"/>
                <a:ext cx="228600" cy="228599"/>
              </a:xfrm>
              <a:custGeom>
                <a:avLst/>
                <a:gdLst>
                  <a:gd name="T0" fmla="*/ 581 w 650"/>
                  <a:gd name="T1" fmla="*/ 0 h 650"/>
                  <a:gd name="T2" fmla="*/ 68 w 650"/>
                  <a:gd name="T3" fmla="*/ 0 h 650"/>
                  <a:gd name="T4" fmla="*/ 0 w 650"/>
                  <a:gd name="T5" fmla="*/ 68 h 650"/>
                  <a:gd name="T6" fmla="*/ 0 w 650"/>
                  <a:gd name="T7" fmla="*/ 649 h 650"/>
                  <a:gd name="T8" fmla="*/ 130 w 650"/>
                  <a:gd name="T9" fmla="*/ 519 h 650"/>
                  <a:gd name="T10" fmla="*/ 581 w 650"/>
                  <a:gd name="T11" fmla="*/ 519 h 650"/>
                  <a:gd name="T12" fmla="*/ 649 w 650"/>
                  <a:gd name="T13" fmla="*/ 457 h 650"/>
                  <a:gd name="T14" fmla="*/ 649 w 650"/>
                  <a:gd name="T15" fmla="*/ 68 h 650"/>
                  <a:gd name="T16" fmla="*/ 581 w 650"/>
                  <a:gd name="T17" fmla="*/ 0 h 650"/>
                  <a:gd name="T18" fmla="*/ 130 w 650"/>
                  <a:gd name="T19" fmla="*/ 229 h 650"/>
                  <a:gd name="T20" fmla="*/ 519 w 650"/>
                  <a:gd name="T21" fmla="*/ 229 h 650"/>
                  <a:gd name="T22" fmla="*/ 519 w 650"/>
                  <a:gd name="T23" fmla="*/ 290 h 650"/>
                  <a:gd name="T24" fmla="*/ 130 w 650"/>
                  <a:gd name="T25" fmla="*/ 290 h 650"/>
                  <a:gd name="T26" fmla="*/ 130 w 650"/>
                  <a:gd name="T27" fmla="*/ 229 h 650"/>
                  <a:gd name="T28" fmla="*/ 389 w 650"/>
                  <a:gd name="T29" fmla="*/ 389 h 650"/>
                  <a:gd name="T30" fmla="*/ 130 w 650"/>
                  <a:gd name="T31" fmla="*/ 389 h 650"/>
                  <a:gd name="T32" fmla="*/ 130 w 650"/>
                  <a:gd name="T33" fmla="*/ 328 h 650"/>
                  <a:gd name="T34" fmla="*/ 389 w 650"/>
                  <a:gd name="T35" fmla="*/ 328 h 650"/>
                  <a:gd name="T36" fmla="*/ 389 w 650"/>
                  <a:gd name="T37" fmla="*/ 389 h 650"/>
                  <a:gd name="T38" fmla="*/ 519 w 650"/>
                  <a:gd name="T39" fmla="*/ 198 h 650"/>
                  <a:gd name="T40" fmla="*/ 130 w 650"/>
                  <a:gd name="T41" fmla="*/ 198 h 650"/>
                  <a:gd name="T42" fmla="*/ 130 w 650"/>
                  <a:gd name="T43" fmla="*/ 130 h 650"/>
                  <a:gd name="T44" fmla="*/ 519 w 650"/>
                  <a:gd name="T45" fmla="*/ 130 h 650"/>
                  <a:gd name="T46" fmla="*/ 519 w 650"/>
                  <a:gd name="T47" fmla="*/ 198 h 6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650" h="650">
                    <a:moveTo>
                      <a:pt x="581" y="0"/>
                    </a:moveTo>
                    <a:lnTo>
                      <a:pt x="68" y="0"/>
                    </a:lnTo>
                    <a:cubicBezTo>
                      <a:pt x="31" y="0"/>
                      <a:pt x="0" y="31"/>
                      <a:pt x="0" y="68"/>
                    </a:cubicBezTo>
                    <a:lnTo>
                      <a:pt x="0" y="649"/>
                    </a:lnTo>
                    <a:lnTo>
                      <a:pt x="130" y="519"/>
                    </a:lnTo>
                    <a:lnTo>
                      <a:pt x="581" y="519"/>
                    </a:lnTo>
                    <a:cubicBezTo>
                      <a:pt x="618" y="519"/>
                      <a:pt x="649" y="488"/>
                      <a:pt x="649" y="457"/>
                    </a:cubicBezTo>
                    <a:lnTo>
                      <a:pt x="649" y="68"/>
                    </a:lnTo>
                    <a:cubicBezTo>
                      <a:pt x="649" y="31"/>
                      <a:pt x="618" y="0"/>
                      <a:pt x="581" y="0"/>
                    </a:cubicBezTo>
                    <a:close/>
                    <a:moveTo>
                      <a:pt x="130" y="229"/>
                    </a:moveTo>
                    <a:lnTo>
                      <a:pt x="519" y="229"/>
                    </a:lnTo>
                    <a:lnTo>
                      <a:pt x="519" y="290"/>
                    </a:lnTo>
                    <a:lnTo>
                      <a:pt x="130" y="290"/>
                    </a:lnTo>
                    <a:lnTo>
                      <a:pt x="130" y="229"/>
                    </a:lnTo>
                    <a:close/>
                    <a:moveTo>
                      <a:pt x="389" y="389"/>
                    </a:moveTo>
                    <a:lnTo>
                      <a:pt x="130" y="389"/>
                    </a:lnTo>
                    <a:lnTo>
                      <a:pt x="130" y="328"/>
                    </a:lnTo>
                    <a:lnTo>
                      <a:pt x="389" y="328"/>
                    </a:lnTo>
                    <a:lnTo>
                      <a:pt x="389" y="389"/>
                    </a:lnTo>
                    <a:close/>
                    <a:moveTo>
                      <a:pt x="519" y="198"/>
                    </a:moveTo>
                    <a:lnTo>
                      <a:pt x="130" y="198"/>
                    </a:lnTo>
                    <a:lnTo>
                      <a:pt x="130" y="130"/>
                    </a:lnTo>
                    <a:lnTo>
                      <a:pt x="519" y="130"/>
                    </a:lnTo>
                    <a:lnTo>
                      <a:pt x="519" y="198"/>
                    </a:lnTo>
                    <a:close/>
                  </a:path>
                </a:pathLst>
              </a:custGeom>
              <a:solidFill>
                <a:srgbClr val="FFFFFF"/>
              </a:solidFill>
              <a:ln>
                <a:noFill/>
              </a:ln>
              <a:effectLst/>
            </p:spPr>
            <p:txBody>
              <a:bodyPr wrap="none" anchor="ctr"/>
              <a:lstStyle/>
              <a:p>
                <a:endParaRPr lang="en-US"/>
              </a:p>
            </p:txBody>
          </p:sp>
          <p:sp>
            <p:nvSpPr>
              <p:cNvPr id="63" name="Oval 62">
                <a:extLst>
                  <a:ext uri="{FF2B5EF4-FFF2-40B4-BE49-F238E27FC236}">
                    <a16:creationId xmlns:a16="http://schemas.microsoft.com/office/drawing/2014/main" id="{4E580527-C790-413E-95E9-B43FF5C10B7F}"/>
                  </a:ext>
                </a:extLst>
              </p:cNvPr>
              <p:cNvSpPr>
                <a:spLocks noChangeAspect="1"/>
              </p:cNvSpPr>
              <p:nvPr/>
            </p:nvSpPr>
            <p:spPr>
              <a:xfrm>
                <a:off x="2368732" y="5791200"/>
                <a:ext cx="411480" cy="411480"/>
              </a:xfrm>
              <a:prstGeom prst="ellipse">
                <a:avLst/>
              </a:prstGeom>
              <a:noFill/>
              <a:ln w="635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solidFill>
                    <a:schemeClr val="bg1"/>
                  </a:solidFill>
                  <a:latin typeface="Bernard MT Condensed" panose="02050806060905020404" pitchFamily="18" charset="0"/>
                </a:endParaRPr>
              </a:p>
            </p:txBody>
          </p:sp>
        </p:grpSp>
        <p:grpSp>
          <p:nvGrpSpPr>
            <p:cNvPr id="59" name="Group 58">
              <a:extLst>
                <a:ext uri="{FF2B5EF4-FFF2-40B4-BE49-F238E27FC236}">
                  <a16:creationId xmlns:a16="http://schemas.microsoft.com/office/drawing/2014/main" id="{3FD67755-FC52-45B1-9197-27471E88D70A}"/>
                </a:ext>
              </a:extLst>
            </p:cNvPr>
            <p:cNvGrpSpPr/>
            <p:nvPr/>
          </p:nvGrpSpPr>
          <p:grpSpPr>
            <a:xfrm>
              <a:off x="2861854" y="5777377"/>
              <a:ext cx="411480" cy="411480"/>
              <a:chOff x="2861854" y="5777377"/>
              <a:chExt cx="411480" cy="411480"/>
            </a:xfrm>
          </p:grpSpPr>
          <p:sp>
            <p:nvSpPr>
              <p:cNvPr id="60" name="Freeform 13">
                <a:extLst>
                  <a:ext uri="{FF2B5EF4-FFF2-40B4-BE49-F238E27FC236}">
                    <a16:creationId xmlns:a16="http://schemas.microsoft.com/office/drawing/2014/main" id="{693D30DC-FC10-4ED8-AEFE-D8BA63D28C84}"/>
                  </a:ext>
                </a:extLst>
              </p:cNvPr>
              <p:cNvSpPr>
                <a:spLocks noChangeAspect="1" noChangeArrowheads="1"/>
              </p:cNvSpPr>
              <p:nvPr/>
            </p:nvSpPr>
            <p:spPr bwMode="auto">
              <a:xfrm>
                <a:off x="2966529" y="5883499"/>
                <a:ext cx="202130" cy="182880"/>
              </a:xfrm>
              <a:custGeom>
                <a:avLst/>
                <a:gdLst>
                  <a:gd name="T0" fmla="*/ 511 w 554"/>
                  <a:gd name="T1" fmla="*/ 48 h 501"/>
                  <a:gd name="T2" fmla="*/ 463 w 554"/>
                  <a:gd name="T3" fmla="*/ 0 h 501"/>
                  <a:gd name="T4" fmla="*/ 415 w 554"/>
                  <a:gd name="T5" fmla="*/ 48 h 501"/>
                  <a:gd name="T6" fmla="*/ 367 w 554"/>
                  <a:gd name="T7" fmla="*/ 0 h 501"/>
                  <a:gd name="T8" fmla="*/ 325 w 554"/>
                  <a:gd name="T9" fmla="*/ 48 h 501"/>
                  <a:gd name="T10" fmla="*/ 277 w 554"/>
                  <a:gd name="T11" fmla="*/ 0 h 501"/>
                  <a:gd name="T12" fmla="*/ 229 w 554"/>
                  <a:gd name="T13" fmla="*/ 48 h 501"/>
                  <a:gd name="T14" fmla="*/ 186 w 554"/>
                  <a:gd name="T15" fmla="*/ 0 h 501"/>
                  <a:gd name="T16" fmla="*/ 139 w 554"/>
                  <a:gd name="T17" fmla="*/ 48 h 501"/>
                  <a:gd name="T18" fmla="*/ 91 w 554"/>
                  <a:gd name="T19" fmla="*/ 0 h 501"/>
                  <a:gd name="T20" fmla="*/ 48 w 554"/>
                  <a:gd name="T21" fmla="*/ 48 h 501"/>
                  <a:gd name="T22" fmla="*/ 0 w 554"/>
                  <a:gd name="T23" fmla="*/ 0 h 501"/>
                  <a:gd name="T24" fmla="*/ 0 w 554"/>
                  <a:gd name="T25" fmla="*/ 447 h 501"/>
                  <a:gd name="T26" fmla="*/ 54 w 554"/>
                  <a:gd name="T27" fmla="*/ 500 h 501"/>
                  <a:gd name="T28" fmla="*/ 500 w 554"/>
                  <a:gd name="T29" fmla="*/ 500 h 501"/>
                  <a:gd name="T30" fmla="*/ 553 w 554"/>
                  <a:gd name="T31" fmla="*/ 447 h 501"/>
                  <a:gd name="T32" fmla="*/ 553 w 554"/>
                  <a:gd name="T33" fmla="*/ 0 h 501"/>
                  <a:gd name="T34" fmla="*/ 511 w 554"/>
                  <a:gd name="T35" fmla="*/ 48 h 501"/>
                  <a:gd name="T36" fmla="*/ 277 w 554"/>
                  <a:gd name="T37" fmla="*/ 447 h 501"/>
                  <a:gd name="T38" fmla="*/ 54 w 554"/>
                  <a:gd name="T39" fmla="*/ 447 h 501"/>
                  <a:gd name="T40" fmla="*/ 54 w 554"/>
                  <a:gd name="T41" fmla="*/ 250 h 501"/>
                  <a:gd name="T42" fmla="*/ 277 w 554"/>
                  <a:gd name="T43" fmla="*/ 250 h 501"/>
                  <a:gd name="T44" fmla="*/ 277 w 554"/>
                  <a:gd name="T45" fmla="*/ 447 h 501"/>
                  <a:gd name="T46" fmla="*/ 500 w 554"/>
                  <a:gd name="T47" fmla="*/ 447 h 501"/>
                  <a:gd name="T48" fmla="*/ 303 w 554"/>
                  <a:gd name="T49" fmla="*/ 447 h 501"/>
                  <a:gd name="T50" fmla="*/ 303 w 554"/>
                  <a:gd name="T51" fmla="*/ 415 h 501"/>
                  <a:gd name="T52" fmla="*/ 500 w 554"/>
                  <a:gd name="T53" fmla="*/ 415 h 501"/>
                  <a:gd name="T54" fmla="*/ 500 w 554"/>
                  <a:gd name="T55" fmla="*/ 447 h 501"/>
                  <a:gd name="T56" fmla="*/ 500 w 554"/>
                  <a:gd name="T57" fmla="*/ 388 h 501"/>
                  <a:gd name="T58" fmla="*/ 303 w 554"/>
                  <a:gd name="T59" fmla="*/ 388 h 501"/>
                  <a:gd name="T60" fmla="*/ 303 w 554"/>
                  <a:gd name="T61" fmla="*/ 362 h 501"/>
                  <a:gd name="T62" fmla="*/ 500 w 554"/>
                  <a:gd name="T63" fmla="*/ 362 h 501"/>
                  <a:gd name="T64" fmla="*/ 500 w 554"/>
                  <a:gd name="T65" fmla="*/ 388 h 501"/>
                  <a:gd name="T66" fmla="*/ 500 w 554"/>
                  <a:gd name="T67" fmla="*/ 335 h 501"/>
                  <a:gd name="T68" fmla="*/ 303 w 554"/>
                  <a:gd name="T69" fmla="*/ 335 h 501"/>
                  <a:gd name="T70" fmla="*/ 303 w 554"/>
                  <a:gd name="T71" fmla="*/ 303 h 501"/>
                  <a:gd name="T72" fmla="*/ 500 w 554"/>
                  <a:gd name="T73" fmla="*/ 303 h 501"/>
                  <a:gd name="T74" fmla="*/ 500 w 554"/>
                  <a:gd name="T75" fmla="*/ 335 h 501"/>
                  <a:gd name="T76" fmla="*/ 500 w 554"/>
                  <a:gd name="T77" fmla="*/ 277 h 501"/>
                  <a:gd name="T78" fmla="*/ 303 w 554"/>
                  <a:gd name="T79" fmla="*/ 277 h 501"/>
                  <a:gd name="T80" fmla="*/ 303 w 554"/>
                  <a:gd name="T81" fmla="*/ 250 h 501"/>
                  <a:gd name="T82" fmla="*/ 500 w 554"/>
                  <a:gd name="T83" fmla="*/ 250 h 501"/>
                  <a:gd name="T84" fmla="*/ 500 w 554"/>
                  <a:gd name="T85" fmla="*/ 277 h 501"/>
                  <a:gd name="T86" fmla="*/ 500 w 554"/>
                  <a:gd name="T87" fmla="*/ 224 h 501"/>
                  <a:gd name="T88" fmla="*/ 54 w 554"/>
                  <a:gd name="T89" fmla="*/ 224 h 501"/>
                  <a:gd name="T90" fmla="*/ 54 w 554"/>
                  <a:gd name="T91" fmla="*/ 139 h 501"/>
                  <a:gd name="T92" fmla="*/ 500 w 554"/>
                  <a:gd name="T93" fmla="*/ 139 h 501"/>
                  <a:gd name="T94" fmla="*/ 500 w 554"/>
                  <a:gd name="T95" fmla="*/ 224 h 5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554" h="501">
                    <a:moveTo>
                      <a:pt x="511" y="48"/>
                    </a:moveTo>
                    <a:lnTo>
                      <a:pt x="463" y="0"/>
                    </a:lnTo>
                    <a:lnTo>
                      <a:pt x="415" y="48"/>
                    </a:lnTo>
                    <a:lnTo>
                      <a:pt x="367" y="0"/>
                    </a:lnTo>
                    <a:lnTo>
                      <a:pt x="325" y="48"/>
                    </a:lnTo>
                    <a:lnTo>
                      <a:pt x="277" y="0"/>
                    </a:lnTo>
                    <a:lnTo>
                      <a:pt x="229" y="48"/>
                    </a:lnTo>
                    <a:lnTo>
                      <a:pt x="186" y="0"/>
                    </a:lnTo>
                    <a:lnTo>
                      <a:pt x="139" y="48"/>
                    </a:lnTo>
                    <a:lnTo>
                      <a:pt x="91" y="0"/>
                    </a:lnTo>
                    <a:lnTo>
                      <a:pt x="48" y="48"/>
                    </a:lnTo>
                    <a:lnTo>
                      <a:pt x="0" y="0"/>
                    </a:lnTo>
                    <a:lnTo>
                      <a:pt x="0" y="447"/>
                    </a:lnTo>
                    <a:cubicBezTo>
                      <a:pt x="0" y="473"/>
                      <a:pt x="27" y="500"/>
                      <a:pt x="54" y="500"/>
                    </a:cubicBezTo>
                    <a:lnTo>
                      <a:pt x="500" y="500"/>
                    </a:lnTo>
                    <a:cubicBezTo>
                      <a:pt x="532" y="500"/>
                      <a:pt x="553" y="473"/>
                      <a:pt x="553" y="447"/>
                    </a:cubicBezTo>
                    <a:lnTo>
                      <a:pt x="553" y="0"/>
                    </a:lnTo>
                    <a:lnTo>
                      <a:pt x="511" y="48"/>
                    </a:lnTo>
                    <a:close/>
                    <a:moveTo>
                      <a:pt x="277" y="447"/>
                    </a:moveTo>
                    <a:lnTo>
                      <a:pt x="54" y="447"/>
                    </a:lnTo>
                    <a:lnTo>
                      <a:pt x="54" y="250"/>
                    </a:lnTo>
                    <a:lnTo>
                      <a:pt x="277" y="250"/>
                    </a:lnTo>
                    <a:lnTo>
                      <a:pt x="277" y="447"/>
                    </a:lnTo>
                    <a:close/>
                    <a:moveTo>
                      <a:pt x="500" y="447"/>
                    </a:moveTo>
                    <a:lnTo>
                      <a:pt x="303" y="447"/>
                    </a:lnTo>
                    <a:lnTo>
                      <a:pt x="303" y="415"/>
                    </a:lnTo>
                    <a:lnTo>
                      <a:pt x="500" y="415"/>
                    </a:lnTo>
                    <a:lnTo>
                      <a:pt x="500" y="447"/>
                    </a:lnTo>
                    <a:close/>
                    <a:moveTo>
                      <a:pt x="500" y="388"/>
                    </a:moveTo>
                    <a:lnTo>
                      <a:pt x="303" y="388"/>
                    </a:lnTo>
                    <a:lnTo>
                      <a:pt x="303" y="362"/>
                    </a:lnTo>
                    <a:lnTo>
                      <a:pt x="500" y="362"/>
                    </a:lnTo>
                    <a:lnTo>
                      <a:pt x="500" y="388"/>
                    </a:lnTo>
                    <a:close/>
                    <a:moveTo>
                      <a:pt x="500" y="335"/>
                    </a:moveTo>
                    <a:lnTo>
                      <a:pt x="303" y="335"/>
                    </a:lnTo>
                    <a:lnTo>
                      <a:pt x="303" y="303"/>
                    </a:lnTo>
                    <a:lnTo>
                      <a:pt x="500" y="303"/>
                    </a:lnTo>
                    <a:lnTo>
                      <a:pt x="500" y="335"/>
                    </a:lnTo>
                    <a:close/>
                    <a:moveTo>
                      <a:pt x="500" y="277"/>
                    </a:moveTo>
                    <a:lnTo>
                      <a:pt x="303" y="277"/>
                    </a:lnTo>
                    <a:lnTo>
                      <a:pt x="303" y="250"/>
                    </a:lnTo>
                    <a:lnTo>
                      <a:pt x="500" y="250"/>
                    </a:lnTo>
                    <a:lnTo>
                      <a:pt x="500" y="277"/>
                    </a:lnTo>
                    <a:close/>
                    <a:moveTo>
                      <a:pt x="500" y="224"/>
                    </a:moveTo>
                    <a:lnTo>
                      <a:pt x="54" y="224"/>
                    </a:lnTo>
                    <a:lnTo>
                      <a:pt x="54" y="139"/>
                    </a:lnTo>
                    <a:lnTo>
                      <a:pt x="500" y="139"/>
                    </a:lnTo>
                    <a:lnTo>
                      <a:pt x="500" y="224"/>
                    </a:lnTo>
                    <a:close/>
                  </a:path>
                </a:pathLst>
              </a:custGeom>
              <a:solidFill>
                <a:srgbClr val="FFFFFF"/>
              </a:solidFill>
              <a:ln>
                <a:noFill/>
              </a:ln>
              <a:effectLst/>
            </p:spPr>
            <p:txBody>
              <a:bodyPr wrap="none" anchor="ctr"/>
              <a:lstStyle/>
              <a:p>
                <a:endParaRPr lang="en-US"/>
              </a:p>
            </p:txBody>
          </p:sp>
          <p:sp>
            <p:nvSpPr>
              <p:cNvPr id="61" name="Oval 60">
                <a:extLst>
                  <a:ext uri="{FF2B5EF4-FFF2-40B4-BE49-F238E27FC236}">
                    <a16:creationId xmlns:a16="http://schemas.microsoft.com/office/drawing/2014/main" id="{F2972203-539C-42D0-8689-24DCF0E89248}"/>
                  </a:ext>
                </a:extLst>
              </p:cNvPr>
              <p:cNvSpPr>
                <a:spLocks noChangeAspect="1"/>
              </p:cNvSpPr>
              <p:nvPr/>
            </p:nvSpPr>
            <p:spPr>
              <a:xfrm>
                <a:off x="2861854" y="5777377"/>
                <a:ext cx="411480" cy="411480"/>
              </a:xfrm>
              <a:prstGeom prst="ellipse">
                <a:avLst/>
              </a:prstGeom>
              <a:noFill/>
              <a:ln w="635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solidFill>
                    <a:schemeClr val="bg1"/>
                  </a:solidFill>
                  <a:latin typeface="Bernard MT Condensed" panose="02050806060905020404" pitchFamily="18" charset="0"/>
                </a:endParaRPr>
              </a:p>
            </p:txBody>
          </p:sp>
        </p:grpSp>
      </p:grpSp>
      <p:sp>
        <p:nvSpPr>
          <p:cNvPr id="52" name="Text Placeholder 3">
            <a:extLst>
              <a:ext uri="{FF2B5EF4-FFF2-40B4-BE49-F238E27FC236}">
                <a16:creationId xmlns:a16="http://schemas.microsoft.com/office/drawing/2014/main" id="{1FD1DECE-21FE-465B-A96A-3C7119745620}"/>
              </a:ext>
            </a:extLst>
          </p:cNvPr>
          <p:cNvSpPr txBox="1">
            <a:spLocks/>
          </p:cNvSpPr>
          <p:nvPr/>
        </p:nvSpPr>
        <p:spPr>
          <a:xfrm>
            <a:off x="8595712" y="4114800"/>
            <a:ext cx="1870940" cy="257040"/>
          </a:xfrm>
          <a:prstGeom prst="rect">
            <a:avLst/>
          </a:prstGeom>
        </p:spPr>
        <p:txBody>
          <a:bodyPr vert="horz" wrap="square" lIns="0" tIns="0" rIns="0" bIns="0" rtlCol="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867" b="1" kern="1200" baseline="0">
                <a:solidFill>
                  <a:schemeClr val="tx1">
                    <a:lumMod val="65000"/>
                    <a:lumOff val="35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sz="2000" b="0" dirty="0">
                <a:solidFill>
                  <a:srgbClr val="D6D6D6"/>
                </a:solidFill>
                <a:latin typeface="Bernard MT Condensed" panose="02050806060905020404" pitchFamily="18" charset="0"/>
              </a:rPr>
              <a:t>JANE DOE</a:t>
            </a:r>
          </a:p>
        </p:txBody>
      </p:sp>
      <p:sp>
        <p:nvSpPr>
          <p:cNvPr id="53" name="Text Placeholder 3">
            <a:extLst>
              <a:ext uri="{FF2B5EF4-FFF2-40B4-BE49-F238E27FC236}">
                <a16:creationId xmlns:a16="http://schemas.microsoft.com/office/drawing/2014/main" id="{099B89B5-31B1-4C17-941B-FB614281F357}"/>
              </a:ext>
            </a:extLst>
          </p:cNvPr>
          <p:cNvSpPr txBox="1">
            <a:spLocks/>
          </p:cNvSpPr>
          <p:nvPr/>
        </p:nvSpPr>
        <p:spPr>
          <a:xfrm flipH="1">
            <a:off x="8460212" y="4625455"/>
            <a:ext cx="2133600" cy="257040"/>
          </a:xfrm>
          <a:prstGeom prst="rect">
            <a:avLst/>
          </a:prstGeom>
        </p:spPr>
        <p:txBody>
          <a:bodyPr vert="horz" wrap="square" lIns="0" tIns="0" rIns="0" bIns="0" rtlCol="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600" b="1"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dirty="0">
                <a:solidFill>
                  <a:srgbClr val="D6D6D6"/>
                </a:solidFill>
              </a:rPr>
              <a:t>Developer</a:t>
            </a:r>
          </a:p>
        </p:txBody>
      </p:sp>
      <p:cxnSp>
        <p:nvCxnSpPr>
          <p:cNvPr id="54" name="Straight Connector 53">
            <a:extLst>
              <a:ext uri="{FF2B5EF4-FFF2-40B4-BE49-F238E27FC236}">
                <a16:creationId xmlns:a16="http://schemas.microsoft.com/office/drawing/2014/main" id="{286C0ACF-FB40-42AA-A087-A1195019E15C}"/>
              </a:ext>
            </a:extLst>
          </p:cNvPr>
          <p:cNvCxnSpPr/>
          <p:nvPr/>
        </p:nvCxnSpPr>
        <p:spPr>
          <a:xfrm>
            <a:off x="8637852" y="4486314"/>
            <a:ext cx="1828800" cy="2117"/>
          </a:xfrm>
          <a:prstGeom prst="line">
            <a:avLst/>
          </a:prstGeom>
          <a:ln w="19050">
            <a:solidFill>
              <a:srgbClr val="D6D6D6"/>
            </a:solidFill>
            <a:prstDash val="sysDot"/>
          </a:ln>
        </p:spPr>
        <p:style>
          <a:lnRef idx="1">
            <a:schemeClr val="accent1"/>
          </a:lnRef>
          <a:fillRef idx="0">
            <a:schemeClr val="accent1"/>
          </a:fillRef>
          <a:effectRef idx="0">
            <a:schemeClr val="accent1"/>
          </a:effectRef>
          <a:fontRef idx="minor">
            <a:schemeClr val="tx1"/>
          </a:fontRef>
        </p:style>
      </p:cxnSp>
      <p:sp>
        <p:nvSpPr>
          <p:cNvPr id="55" name="Text Placeholder 3">
            <a:extLst>
              <a:ext uri="{FF2B5EF4-FFF2-40B4-BE49-F238E27FC236}">
                <a16:creationId xmlns:a16="http://schemas.microsoft.com/office/drawing/2014/main" id="{92B2E5BC-6E24-4C17-916C-01BBC2884D15}"/>
              </a:ext>
            </a:extLst>
          </p:cNvPr>
          <p:cNvSpPr txBox="1">
            <a:spLocks/>
          </p:cNvSpPr>
          <p:nvPr/>
        </p:nvSpPr>
        <p:spPr>
          <a:xfrm>
            <a:off x="8307812" y="5013000"/>
            <a:ext cx="2584268" cy="914400"/>
          </a:xfrm>
          <a:prstGeom prst="rect">
            <a:avLst/>
          </a:prstGeom>
        </p:spPr>
        <p:txBody>
          <a:bodyPr vert="horz" wrap="square" lIns="0" tIns="0" rIns="0" bIns="0" rtlCol="0" anchor="t">
            <a:noAutofit/>
          </a:bodyPr>
          <a:lstStyle>
            <a:lvl1pPr marL="0" indent="0" algn="ctr" defTabSz="914400" rtl="0" eaLnBrk="1" latinLnBrk="0" hangingPunct="1">
              <a:lnSpc>
                <a:spcPct val="90000"/>
              </a:lnSpc>
              <a:spcBef>
                <a:spcPts val="1000"/>
              </a:spcBef>
              <a:buFont typeface="Arial" panose="020B0604020202020204" pitchFamily="34" charset="0"/>
              <a:buNone/>
              <a:defRPr sz="1333" b="0"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500" b="1" dirty="0">
              <a:solidFill>
                <a:schemeClr val="bg1"/>
              </a:solidFill>
              <a:latin typeface="Candara" panose="020E0502030303020204" pitchFamily="34" charset="0"/>
            </a:endParaRPr>
          </a:p>
        </p:txBody>
      </p:sp>
      <p:pic>
        <p:nvPicPr>
          <p:cNvPr id="70" name="Picture 69">
            <a:hlinkClick r:id="rId5"/>
            <a:extLst>
              <a:ext uri="{FF2B5EF4-FFF2-40B4-BE49-F238E27FC236}">
                <a16:creationId xmlns:a16="http://schemas.microsoft.com/office/drawing/2014/main" id="{1B45B1BB-B37D-4DAD-8B8D-28FD46B84F84}"/>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6327690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31" presetClass="entr" presetSubtype="0" fill="hold" nodeType="afterEffect">
                                  <p:stCondLst>
                                    <p:cond delay="0"/>
                                  </p:stCondLst>
                                  <p:childTnLst>
                                    <p:set>
                                      <p:cBhvr>
                                        <p:cTn id="10" dur="1" fill="hold">
                                          <p:stCondLst>
                                            <p:cond delay="0"/>
                                          </p:stCondLst>
                                        </p:cTn>
                                        <p:tgtEl>
                                          <p:spTgt spid="8"/>
                                        </p:tgtEl>
                                        <p:attrNameLst>
                                          <p:attrName>style.visibility</p:attrName>
                                        </p:attrNameLst>
                                      </p:cBhvr>
                                      <p:to>
                                        <p:strVal val="visible"/>
                                      </p:to>
                                    </p:set>
                                    <p:anim calcmode="lin" valueType="num">
                                      <p:cBhvr>
                                        <p:cTn id="11" dur="1000" fill="hold"/>
                                        <p:tgtEl>
                                          <p:spTgt spid="8"/>
                                        </p:tgtEl>
                                        <p:attrNameLst>
                                          <p:attrName>ppt_w</p:attrName>
                                        </p:attrNameLst>
                                      </p:cBhvr>
                                      <p:tavLst>
                                        <p:tav tm="0">
                                          <p:val>
                                            <p:fltVal val="0"/>
                                          </p:val>
                                        </p:tav>
                                        <p:tav tm="100000">
                                          <p:val>
                                            <p:strVal val="#ppt_w"/>
                                          </p:val>
                                        </p:tav>
                                      </p:tavLst>
                                    </p:anim>
                                    <p:anim calcmode="lin" valueType="num">
                                      <p:cBhvr>
                                        <p:cTn id="12" dur="1000" fill="hold"/>
                                        <p:tgtEl>
                                          <p:spTgt spid="8"/>
                                        </p:tgtEl>
                                        <p:attrNameLst>
                                          <p:attrName>ppt_h</p:attrName>
                                        </p:attrNameLst>
                                      </p:cBhvr>
                                      <p:tavLst>
                                        <p:tav tm="0">
                                          <p:val>
                                            <p:fltVal val="0"/>
                                          </p:val>
                                        </p:tav>
                                        <p:tav tm="100000">
                                          <p:val>
                                            <p:strVal val="#ppt_h"/>
                                          </p:val>
                                        </p:tav>
                                      </p:tavLst>
                                    </p:anim>
                                    <p:anim calcmode="lin" valueType="num">
                                      <p:cBhvr>
                                        <p:cTn id="13" dur="1000" fill="hold"/>
                                        <p:tgtEl>
                                          <p:spTgt spid="8"/>
                                        </p:tgtEl>
                                        <p:attrNameLst>
                                          <p:attrName>style.rotation</p:attrName>
                                        </p:attrNameLst>
                                      </p:cBhvr>
                                      <p:tavLst>
                                        <p:tav tm="0">
                                          <p:val>
                                            <p:fltVal val="90"/>
                                          </p:val>
                                        </p:tav>
                                        <p:tav tm="100000">
                                          <p:val>
                                            <p:fltVal val="0"/>
                                          </p:val>
                                        </p:tav>
                                      </p:tavLst>
                                    </p:anim>
                                    <p:animEffect transition="in" filter="fade">
                                      <p:cBhvr>
                                        <p:cTn id="14" dur="1000"/>
                                        <p:tgtEl>
                                          <p:spTgt spid="8"/>
                                        </p:tgtEl>
                                      </p:cBhvr>
                                    </p:animEffect>
                                  </p:childTnLst>
                                </p:cTn>
                              </p:par>
                            </p:childTnLst>
                          </p:cTn>
                        </p:par>
                        <p:par>
                          <p:cTn id="15" fill="hold">
                            <p:stCondLst>
                              <p:cond delay="1500"/>
                            </p:stCondLst>
                            <p:childTnLst>
                              <p:par>
                                <p:cTn id="16" presetID="42" presetClass="entr" presetSubtype="0" fill="hold" grpId="0" nodeType="afterEffect">
                                  <p:stCondLst>
                                    <p:cond delay="0"/>
                                  </p:stCondLst>
                                  <p:childTnLst>
                                    <p:set>
                                      <p:cBhvr>
                                        <p:cTn id="17" dur="1" fill="hold">
                                          <p:stCondLst>
                                            <p:cond delay="0"/>
                                          </p:stCondLst>
                                        </p:cTn>
                                        <p:tgtEl>
                                          <p:spTgt spid="23"/>
                                        </p:tgtEl>
                                        <p:attrNameLst>
                                          <p:attrName>style.visibility</p:attrName>
                                        </p:attrNameLst>
                                      </p:cBhvr>
                                      <p:to>
                                        <p:strVal val="visible"/>
                                      </p:to>
                                    </p:set>
                                    <p:animEffect transition="in" filter="fade">
                                      <p:cBhvr>
                                        <p:cTn id="18" dur="500"/>
                                        <p:tgtEl>
                                          <p:spTgt spid="23"/>
                                        </p:tgtEl>
                                      </p:cBhvr>
                                    </p:animEffect>
                                    <p:anim calcmode="lin" valueType="num">
                                      <p:cBhvr>
                                        <p:cTn id="19" dur="500" fill="hold"/>
                                        <p:tgtEl>
                                          <p:spTgt spid="23"/>
                                        </p:tgtEl>
                                        <p:attrNameLst>
                                          <p:attrName>ppt_x</p:attrName>
                                        </p:attrNameLst>
                                      </p:cBhvr>
                                      <p:tavLst>
                                        <p:tav tm="0">
                                          <p:val>
                                            <p:strVal val="#ppt_x"/>
                                          </p:val>
                                        </p:tav>
                                        <p:tav tm="100000">
                                          <p:val>
                                            <p:strVal val="#ppt_x"/>
                                          </p:val>
                                        </p:tav>
                                      </p:tavLst>
                                    </p:anim>
                                    <p:anim calcmode="lin" valueType="num">
                                      <p:cBhvr>
                                        <p:cTn id="20" dur="500" fill="hold"/>
                                        <p:tgtEl>
                                          <p:spTgt spid="23"/>
                                        </p:tgtEl>
                                        <p:attrNameLst>
                                          <p:attrName>ppt_y</p:attrName>
                                        </p:attrNameLst>
                                      </p:cBhvr>
                                      <p:tavLst>
                                        <p:tav tm="0">
                                          <p:val>
                                            <p:strVal val="#ppt_y+.1"/>
                                          </p:val>
                                        </p:tav>
                                        <p:tav tm="100000">
                                          <p:val>
                                            <p:strVal val="#ppt_y"/>
                                          </p:val>
                                        </p:tav>
                                      </p:tavLst>
                                    </p:anim>
                                  </p:childTnLst>
                                </p:cTn>
                              </p:par>
                            </p:childTnLst>
                          </p:cTn>
                        </p:par>
                        <p:par>
                          <p:cTn id="21" fill="hold">
                            <p:stCondLst>
                              <p:cond delay="2000"/>
                            </p:stCondLst>
                            <p:childTnLst>
                              <p:par>
                                <p:cTn id="22" presetID="42" presetClass="entr" presetSubtype="0" fill="hold" nodeType="afterEffect">
                                  <p:stCondLst>
                                    <p:cond delay="0"/>
                                  </p:stCondLst>
                                  <p:childTnLst>
                                    <p:set>
                                      <p:cBhvr>
                                        <p:cTn id="23" dur="1" fill="hold">
                                          <p:stCondLst>
                                            <p:cond delay="0"/>
                                          </p:stCondLst>
                                        </p:cTn>
                                        <p:tgtEl>
                                          <p:spTgt spid="25"/>
                                        </p:tgtEl>
                                        <p:attrNameLst>
                                          <p:attrName>style.visibility</p:attrName>
                                        </p:attrNameLst>
                                      </p:cBhvr>
                                      <p:to>
                                        <p:strVal val="visible"/>
                                      </p:to>
                                    </p:set>
                                    <p:animEffect transition="in" filter="fade">
                                      <p:cBhvr>
                                        <p:cTn id="24" dur="500"/>
                                        <p:tgtEl>
                                          <p:spTgt spid="25"/>
                                        </p:tgtEl>
                                      </p:cBhvr>
                                    </p:animEffect>
                                    <p:anim calcmode="lin" valueType="num">
                                      <p:cBhvr>
                                        <p:cTn id="25" dur="500" fill="hold"/>
                                        <p:tgtEl>
                                          <p:spTgt spid="25"/>
                                        </p:tgtEl>
                                        <p:attrNameLst>
                                          <p:attrName>ppt_x</p:attrName>
                                        </p:attrNameLst>
                                      </p:cBhvr>
                                      <p:tavLst>
                                        <p:tav tm="0">
                                          <p:val>
                                            <p:strVal val="#ppt_x"/>
                                          </p:val>
                                        </p:tav>
                                        <p:tav tm="100000">
                                          <p:val>
                                            <p:strVal val="#ppt_x"/>
                                          </p:val>
                                        </p:tav>
                                      </p:tavLst>
                                    </p:anim>
                                    <p:anim calcmode="lin" valueType="num">
                                      <p:cBhvr>
                                        <p:cTn id="26" dur="500" fill="hold"/>
                                        <p:tgtEl>
                                          <p:spTgt spid="25"/>
                                        </p:tgtEl>
                                        <p:attrNameLst>
                                          <p:attrName>ppt_y</p:attrName>
                                        </p:attrNameLst>
                                      </p:cBhvr>
                                      <p:tavLst>
                                        <p:tav tm="0">
                                          <p:val>
                                            <p:strVal val="#ppt_y+.1"/>
                                          </p:val>
                                        </p:tav>
                                        <p:tav tm="100000">
                                          <p:val>
                                            <p:strVal val="#ppt_y"/>
                                          </p:val>
                                        </p:tav>
                                      </p:tavLst>
                                    </p:anim>
                                  </p:childTnLst>
                                </p:cTn>
                              </p:par>
                            </p:childTnLst>
                          </p:cTn>
                        </p:par>
                        <p:par>
                          <p:cTn id="27" fill="hold">
                            <p:stCondLst>
                              <p:cond delay="2500"/>
                            </p:stCondLst>
                            <p:childTnLst>
                              <p:par>
                                <p:cTn id="28" presetID="42" presetClass="entr" presetSubtype="0" fill="hold" grpId="0" nodeType="afterEffect">
                                  <p:stCondLst>
                                    <p:cond delay="0"/>
                                  </p:stCondLst>
                                  <p:childTnLst>
                                    <p:set>
                                      <p:cBhvr>
                                        <p:cTn id="29" dur="1" fill="hold">
                                          <p:stCondLst>
                                            <p:cond delay="0"/>
                                          </p:stCondLst>
                                        </p:cTn>
                                        <p:tgtEl>
                                          <p:spTgt spid="24"/>
                                        </p:tgtEl>
                                        <p:attrNameLst>
                                          <p:attrName>style.visibility</p:attrName>
                                        </p:attrNameLst>
                                      </p:cBhvr>
                                      <p:to>
                                        <p:strVal val="visible"/>
                                      </p:to>
                                    </p:set>
                                    <p:animEffect transition="in" filter="fade">
                                      <p:cBhvr>
                                        <p:cTn id="30" dur="500"/>
                                        <p:tgtEl>
                                          <p:spTgt spid="24"/>
                                        </p:tgtEl>
                                      </p:cBhvr>
                                    </p:animEffect>
                                    <p:anim calcmode="lin" valueType="num">
                                      <p:cBhvr>
                                        <p:cTn id="31" dur="500" fill="hold"/>
                                        <p:tgtEl>
                                          <p:spTgt spid="24"/>
                                        </p:tgtEl>
                                        <p:attrNameLst>
                                          <p:attrName>ppt_x</p:attrName>
                                        </p:attrNameLst>
                                      </p:cBhvr>
                                      <p:tavLst>
                                        <p:tav tm="0">
                                          <p:val>
                                            <p:strVal val="#ppt_x"/>
                                          </p:val>
                                        </p:tav>
                                        <p:tav tm="100000">
                                          <p:val>
                                            <p:strVal val="#ppt_x"/>
                                          </p:val>
                                        </p:tav>
                                      </p:tavLst>
                                    </p:anim>
                                    <p:anim calcmode="lin" valueType="num">
                                      <p:cBhvr>
                                        <p:cTn id="32" dur="500" fill="hold"/>
                                        <p:tgtEl>
                                          <p:spTgt spid="24"/>
                                        </p:tgtEl>
                                        <p:attrNameLst>
                                          <p:attrName>ppt_y</p:attrName>
                                        </p:attrNameLst>
                                      </p:cBhvr>
                                      <p:tavLst>
                                        <p:tav tm="0">
                                          <p:val>
                                            <p:strVal val="#ppt_y+.1"/>
                                          </p:val>
                                        </p:tav>
                                        <p:tav tm="100000">
                                          <p:val>
                                            <p:strVal val="#ppt_y"/>
                                          </p:val>
                                        </p:tav>
                                      </p:tavLst>
                                    </p:anim>
                                  </p:childTnLst>
                                </p:cTn>
                              </p:par>
                            </p:childTnLst>
                          </p:cTn>
                        </p:par>
                        <p:par>
                          <p:cTn id="33" fill="hold">
                            <p:stCondLst>
                              <p:cond delay="3000"/>
                            </p:stCondLst>
                            <p:childTnLst>
                              <p:par>
                                <p:cTn id="34" presetID="42" presetClass="entr" presetSubtype="0" fill="hold" grpId="0" nodeType="afterEffect">
                                  <p:stCondLst>
                                    <p:cond delay="0"/>
                                  </p:stCondLst>
                                  <p:childTnLst>
                                    <p:set>
                                      <p:cBhvr>
                                        <p:cTn id="35" dur="1" fill="hold">
                                          <p:stCondLst>
                                            <p:cond delay="0"/>
                                          </p:stCondLst>
                                        </p:cTn>
                                        <p:tgtEl>
                                          <p:spTgt spid="26"/>
                                        </p:tgtEl>
                                        <p:attrNameLst>
                                          <p:attrName>style.visibility</p:attrName>
                                        </p:attrNameLst>
                                      </p:cBhvr>
                                      <p:to>
                                        <p:strVal val="visible"/>
                                      </p:to>
                                    </p:set>
                                    <p:animEffect transition="in" filter="fade">
                                      <p:cBhvr>
                                        <p:cTn id="36" dur="500"/>
                                        <p:tgtEl>
                                          <p:spTgt spid="26"/>
                                        </p:tgtEl>
                                      </p:cBhvr>
                                    </p:animEffect>
                                    <p:anim calcmode="lin" valueType="num">
                                      <p:cBhvr>
                                        <p:cTn id="37" dur="500" fill="hold"/>
                                        <p:tgtEl>
                                          <p:spTgt spid="26"/>
                                        </p:tgtEl>
                                        <p:attrNameLst>
                                          <p:attrName>ppt_x</p:attrName>
                                        </p:attrNameLst>
                                      </p:cBhvr>
                                      <p:tavLst>
                                        <p:tav tm="0">
                                          <p:val>
                                            <p:strVal val="#ppt_x"/>
                                          </p:val>
                                        </p:tav>
                                        <p:tav tm="100000">
                                          <p:val>
                                            <p:strVal val="#ppt_x"/>
                                          </p:val>
                                        </p:tav>
                                      </p:tavLst>
                                    </p:anim>
                                    <p:anim calcmode="lin" valueType="num">
                                      <p:cBhvr>
                                        <p:cTn id="38" dur="500" fill="hold"/>
                                        <p:tgtEl>
                                          <p:spTgt spid="26"/>
                                        </p:tgtEl>
                                        <p:attrNameLst>
                                          <p:attrName>ppt_y</p:attrName>
                                        </p:attrNameLst>
                                      </p:cBhvr>
                                      <p:tavLst>
                                        <p:tav tm="0">
                                          <p:val>
                                            <p:strVal val="#ppt_y+.1"/>
                                          </p:val>
                                        </p:tav>
                                        <p:tav tm="100000">
                                          <p:val>
                                            <p:strVal val="#ppt_y"/>
                                          </p:val>
                                        </p:tav>
                                      </p:tavLst>
                                    </p:anim>
                                  </p:childTnLst>
                                </p:cTn>
                              </p:par>
                            </p:childTnLst>
                          </p:cTn>
                        </p:par>
                        <p:par>
                          <p:cTn id="39" fill="hold">
                            <p:stCondLst>
                              <p:cond delay="3500"/>
                            </p:stCondLst>
                            <p:childTnLst>
                              <p:par>
                                <p:cTn id="40" presetID="42" presetClass="entr" presetSubtype="0" fill="hold" nodeType="afterEffect">
                                  <p:stCondLst>
                                    <p:cond delay="0"/>
                                  </p:stCondLst>
                                  <p:childTnLst>
                                    <p:set>
                                      <p:cBhvr>
                                        <p:cTn id="41" dur="1" fill="hold">
                                          <p:stCondLst>
                                            <p:cond delay="0"/>
                                          </p:stCondLst>
                                        </p:cTn>
                                        <p:tgtEl>
                                          <p:spTgt spid="22"/>
                                        </p:tgtEl>
                                        <p:attrNameLst>
                                          <p:attrName>style.visibility</p:attrName>
                                        </p:attrNameLst>
                                      </p:cBhvr>
                                      <p:to>
                                        <p:strVal val="visible"/>
                                      </p:to>
                                    </p:set>
                                    <p:animEffect transition="in" filter="fade">
                                      <p:cBhvr>
                                        <p:cTn id="42" dur="500"/>
                                        <p:tgtEl>
                                          <p:spTgt spid="22"/>
                                        </p:tgtEl>
                                      </p:cBhvr>
                                    </p:animEffect>
                                    <p:anim calcmode="lin" valueType="num">
                                      <p:cBhvr>
                                        <p:cTn id="43" dur="500" fill="hold"/>
                                        <p:tgtEl>
                                          <p:spTgt spid="22"/>
                                        </p:tgtEl>
                                        <p:attrNameLst>
                                          <p:attrName>ppt_x</p:attrName>
                                        </p:attrNameLst>
                                      </p:cBhvr>
                                      <p:tavLst>
                                        <p:tav tm="0">
                                          <p:val>
                                            <p:strVal val="#ppt_x"/>
                                          </p:val>
                                        </p:tav>
                                        <p:tav tm="100000">
                                          <p:val>
                                            <p:strVal val="#ppt_x"/>
                                          </p:val>
                                        </p:tav>
                                      </p:tavLst>
                                    </p:anim>
                                    <p:anim calcmode="lin" valueType="num">
                                      <p:cBhvr>
                                        <p:cTn id="44" dur="500" fill="hold"/>
                                        <p:tgtEl>
                                          <p:spTgt spid="22"/>
                                        </p:tgtEl>
                                        <p:attrNameLst>
                                          <p:attrName>ppt_y</p:attrName>
                                        </p:attrNameLst>
                                      </p:cBhvr>
                                      <p:tavLst>
                                        <p:tav tm="0">
                                          <p:val>
                                            <p:strVal val="#ppt_y+.1"/>
                                          </p:val>
                                        </p:tav>
                                        <p:tav tm="100000">
                                          <p:val>
                                            <p:strVal val="#ppt_y"/>
                                          </p:val>
                                        </p:tav>
                                      </p:tavLst>
                                    </p:anim>
                                  </p:childTnLst>
                                </p:cTn>
                              </p:par>
                            </p:childTnLst>
                          </p:cTn>
                        </p:par>
                        <p:par>
                          <p:cTn id="45" fill="hold">
                            <p:stCondLst>
                              <p:cond delay="4000"/>
                            </p:stCondLst>
                            <p:childTnLst>
                              <p:par>
                                <p:cTn id="46" presetID="31" presetClass="entr" presetSubtype="0" fill="hold" nodeType="afterEffect">
                                  <p:stCondLst>
                                    <p:cond delay="0"/>
                                  </p:stCondLst>
                                  <p:childTnLst>
                                    <p:set>
                                      <p:cBhvr>
                                        <p:cTn id="47" dur="1" fill="hold">
                                          <p:stCondLst>
                                            <p:cond delay="0"/>
                                          </p:stCondLst>
                                        </p:cTn>
                                        <p:tgtEl>
                                          <p:spTgt spid="29"/>
                                        </p:tgtEl>
                                        <p:attrNameLst>
                                          <p:attrName>style.visibility</p:attrName>
                                        </p:attrNameLst>
                                      </p:cBhvr>
                                      <p:to>
                                        <p:strVal val="visible"/>
                                      </p:to>
                                    </p:set>
                                    <p:anim calcmode="lin" valueType="num">
                                      <p:cBhvr>
                                        <p:cTn id="48" dur="1000" fill="hold"/>
                                        <p:tgtEl>
                                          <p:spTgt spid="29"/>
                                        </p:tgtEl>
                                        <p:attrNameLst>
                                          <p:attrName>ppt_w</p:attrName>
                                        </p:attrNameLst>
                                      </p:cBhvr>
                                      <p:tavLst>
                                        <p:tav tm="0">
                                          <p:val>
                                            <p:fltVal val="0"/>
                                          </p:val>
                                        </p:tav>
                                        <p:tav tm="100000">
                                          <p:val>
                                            <p:strVal val="#ppt_w"/>
                                          </p:val>
                                        </p:tav>
                                      </p:tavLst>
                                    </p:anim>
                                    <p:anim calcmode="lin" valueType="num">
                                      <p:cBhvr>
                                        <p:cTn id="49" dur="1000" fill="hold"/>
                                        <p:tgtEl>
                                          <p:spTgt spid="29"/>
                                        </p:tgtEl>
                                        <p:attrNameLst>
                                          <p:attrName>ppt_h</p:attrName>
                                        </p:attrNameLst>
                                      </p:cBhvr>
                                      <p:tavLst>
                                        <p:tav tm="0">
                                          <p:val>
                                            <p:fltVal val="0"/>
                                          </p:val>
                                        </p:tav>
                                        <p:tav tm="100000">
                                          <p:val>
                                            <p:strVal val="#ppt_h"/>
                                          </p:val>
                                        </p:tav>
                                      </p:tavLst>
                                    </p:anim>
                                    <p:anim calcmode="lin" valueType="num">
                                      <p:cBhvr>
                                        <p:cTn id="50" dur="1000" fill="hold"/>
                                        <p:tgtEl>
                                          <p:spTgt spid="29"/>
                                        </p:tgtEl>
                                        <p:attrNameLst>
                                          <p:attrName>style.rotation</p:attrName>
                                        </p:attrNameLst>
                                      </p:cBhvr>
                                      <p:tavLst>
                                        <p:tav tm="0">
                                          <p:val>
                                            <p:fltVal val="90"/>
                                          </p:val>
                                        </p:tav>
                                        <p:tav tm="100000">
                                          <p:val>
                                            <p:fltVal val="0"/>
                                          </p:val>
                                        </p:tav>
                                      </p:tavLst>
                                    </p:anim>
                                    <p:animEffect transition="in" filter="fade">
                                      <p:cBhvr>
                                        <p:cTn id="51" dur="1000"/>
                                        <p:tgtEl>
                                          <p:spTgt spid="29"/>
                                        </p:tgtEl>
                                      </p:cBhvr>
                                    </p:animEffect>
                                  </p:childTnLst>
                                </p:cTn>
                              </p:par>
                            </p:childTnLst>
                          </p:cTn>
                        </p:par>
                        <p:par>
                          <p:cTn id="52" fill="hold">
                            <p:stCondLst>
                              <p:cond delay="5000"/>
                            </p:stCondLst>
                            <p:childTnLst>
                              <p:par>
                                <p:cTn id="53" presetID="42" presetClass="entr" presetSubtype="0" fill="hold" grpId="0" nodeType="afterEffect">
                                  <p:stCondLst>
                                    <p:cond delay="0"/>
                                  </p:stCondLst>
                                  <p:childTnLst>
                                    <p:set>
                                      <p:cBhvr>
                                        <p:cTn id="54" dur="1" fill="hold">
                                          <p:stCondLst>
                                            <p:cond delay="0"/>
                                          </p:stCondLst>
                                        </p:cTn>
                                        <p:tgtEl>
                                          <p:spTgt spid="31"/>
                                        </p:tgtEl>
                                        <p:attrNameLst>
                                          <p:attrName>style.visibility</p:attrName>
                                        </p:attrNameLst>
                                      </p:cBhvr>
                                      <p:to>
                                        <p:strVal val="visible"/>
                                      </p:to>
                                    </p:set>
                                    <p:animEffect transition="in" filter="fade">
                                      <p:cBhvr>
                                        <p:cTn id="55" dur="500"/>
                                        <p:tgtEl>
                                          <p:spTgt spid="31"/>
                                        </p:tgtEl>
                                      </p:cBhvr>
                                    </p:animEffect>
                                    <p:anim calcmode="lin" valueType="num">
                                      <p:cBhvr>
                                        <p:cTn id="56" dur="500" fill="hold"/>
                                        <p:tgtEl>
                                          <p:spTgt spid="31"/>
                                        </p:tgtEl>
                                        <p:attrNameLst>
                                          <p:attrName>ppt_x</p:attrName>
                                        </p:attrNameLst>
                                      </p:cBhvr>
                                      <p:tavLst>
                                        <p:tav tm="0">
                                          <p:val>
                                            <p:strVal val="#ppt_x"/>
                                          </p:val>
                                        </p:tav>
                                        <p:tav tm="100000">
                                          <p:val>
                                            <p:strVal val="#ppt_x"/>
                                          </p:val>
                                        </p:tav>
                                      </p:tavLst>
                                    </p:anim>
                                    <p:anim calcmode="lin" valueType="num">
                                      <p:cBhvr>
                                        <p:cTn id="57" dur="500" fill="hold"/>
                                        <p:tgtEl>
                                          <p:spTgt spid="31"/>
                                        </p:tgtEl>
                                        <p:attrNameLst>
                                          <p:attrName>ppt_y</p:attrName>
                                        </p:attrNameLst>
                                      </p:cBhvr>
                                      <p:tavLst>
                                        <p:tav tm="0">
                                          <p:val>
                                            <p:strVal val="#ppt_y+.1"/>
                                          </p:val>
                                        </p:tav>
                                        <p:tav tm="100000">
                                          <p:val>
                                            <p:strVal val="#ppt_y"/>
                                          </p:val>
                                        </p:tav>
                                      </p:tavLst>
                                    </p:anim>
                                  </p:childTnLst>
                                </p:cTn>
                              </p:par>
                            </p:childTnLst>
                          </p:cTn>
                        </p:par>
                        <p:par>
                          <p:cTn id="58" fill="hold">
                            <p:stCondLst>
                              <p:cond delay="5500"/>
                            </p:stCondLst>
                            <p:childTnLst>
                              <p:par>
                                <p:cTn id="59" presetID="42" presetClass="entr" presetSubtype="0" fill="hold" nodeType="afterEffect">
                                  <p:stCondLst>
                                    <p:cond delay="0"/>
                                  </p:stCondLst>
                                  <p:childTnLst>
                                    <p:set>
                                      <p:cBhvr>
                                        <p:cTn id="60" dur="1" fill="hold">
                                          <p:stCondLst>
                                            <p:cond delay="0"/>
                                          </p:stCondLst>
                                        </p:cTn>
                                        <p:tgtEl>
                                          <p:spTgt spid="33"/>
                                        </p:tgtEl>
                                        <p:attrNameLst>
                                          <p:attrName>style.visibility</p:attrName>
                                        </p:attrNameLst>
                                      </p:cBhvr>
                                      <p:to>
                                        <p:strVal val="visible"/>
                                      </p:to>
                                    </p:set>
                                    <p:animEffect transition="in" filter="fade">
                                      <p:cBhvr>
                                        <p:cTn id="61" dur="500"/>
                                        <p:tgtEl>
                                          <p:spTgt spid="33"/>
                                        </p:tgtEl>
                                      </p:cBhvr>
                                    </p:animEffect>
                                    <p:anim calcmode="lin" valueType="num">
                                      <p:cBhvr>
                                        <p:cTn id="62" dur="500" fill="hold"/>
                                        <p:tgtEl>
                                          <p:spTgt spid="33"/>
                                        </p:tgtEl>
                                        <p:attrNameLst>
                                          <p:attrName>ppt_x</p:attrName>
                                        </p:attrNameLst>
                                      </p:cBhvr>
                                      <p:tavLst>
                                        <p:tav tm="0">
                                          <p:val>
                                            <p:strVal val="#ppt_x"/>
                                          </p:val>
                                        </p:tav>
                                        <p:tav tm="100000">
                                          <p:val>
                                            <p:strVal val="#ppt_x"/>
                                          </p:val>
                                        </p:tav>
                                      </p:tavLst>
                                    </p:anim>
                                    <p:anim calcmode="lin" valueType="num">
                                      <p:cBhvr>
                                        <p:cTn id="63" dur="500" fill="hold"/>
                                        <p:tgtEl>
                                          <p:spTgt spid="33"/>
                                        </p:tgtEl>
                                        <p:attrNameLst>
                                          <p:attrName>ppt_y</p:attrName>
                                        </p:attrNameLst>
                                      </p:cBhvr>
                                      <p:tavLst>
                                        <p:tav tm="0">
                                          <p:val>
                                            <p:strVal val="#ppt_y+.1"/>
                                          </p:val>
                                        </p:tav>
                                        <p:tav tm="100000">
                                          <p:val>
                                            <p:strVal val="#ppt_y"/>
                                          </p:val>
                                        </p:tav>
                                      </p:tavLst>
                                    </p:anim>
                                  </p:childTnLst>
                                </p:cTn>
                              </p:par>
                            </p:childTnLst>
                          </p:cTn>
                        </p:par>
                        <p:par>
                          <p:cTn id="64" fill="hold">
                            <p:stCondLst>
                              <p:cond delay="6000"/>
                            </p:stCondLst>
                            <p:childTnLst>
                              <p:par>
                                <p:cTn id="65" presetID="42" presetClass="entr" presetSubtype="0" fill="hold" grpId="0" nodeType="afterEffect">
                                  <p:stCondLst>
                                    <p:cond delay="0"/>
                                  </p:stCondLst>
                                  <p:childTnLst>
                                    <p:set>
                                      <p:cBhvr>
                                        <p:cTn id="66" dur="1" fill="hold">
                                          <p:stCondLst>
                                            <p:cond delay="0"/>
                                          </p:stCondLst>
                                        </p:cTn>
                                        <p:tgtEl>
                                          <p:spTgt spid="32"/>
                                        </p:tgtEl>
                                        <p:attrNameLst>
                                          <p:attrName>style.visibility</p:attrName>
                                        </p:attrNameLst>
                                      </p:cBhvr>
                                      <p:to>
                                        <p:strVal val="visible"/>
                                      </p:to>
                                    </p:set>
                                    <p:animEffect transition="in" filter="fade">
                                      <p:cBhvr>
                                        <p:cTn id="67" dur="500"/>
                                        <p:tgtEl>
                                          <p:spTgt spid="32"/>
                                        </p:tgtEl>
                                      </p:cBhvr>
                                    </p:animEffect>
                                    <p:anim calcmode="lin" valueType="num">
                                      <p:cBhvr>
                                        <p:cTn id="68" dur="500" fill="hold"/>
                                        <p:tgtEl>
                                          <p:spTgt spid="32"/>
                                        </p:tgtEl>
                                        <p:attrNameLst>
                                          <p:attrName>ppt_x</p:attrName>
                                        </p:attrNameLst>
                                      </p:cBhvr>
                                      <p:tavLst>
                                        <p:tav tm="0">
                                          <p:val>
                                            <p:strVal val="#ppt_x"/>
                                          </p:val>
                                        </p:tav>
                                        <p:tav tm="100000">
                                          <p:val>
                                            <p:strVal val="#ppt_x"/>
                                          </p:val>
                                        </p:tav>
                                      </p:tavLst>
                                    </p:anim>
                                    <p:anim calcmode="lin" valueType="num">
                                      <p:cBhvr>
                                        <p:cTn id="69" dur="500" fill="hold"/>
                                        <p:tgtEl>
                                          <p:spTgt spid="32"/>
                                        </p:tgtEl>
                                        <p:attrNameLst>
                                          <p:attrName>ppt_y</p:attrName>
                                        </p:attrNameLst>
                                      </p:cBhvr>
                                      <p:tavLst>
                                        <p:tav tm="0">
                                          <p:val>
                                            <p:strVal val="#ppt_y+.1"/>
                                          </p:val>
                                        </p:tav>
                                        <p:tav tm="100000">
                                          <p:val>
                                            <p:strVal val="#ppt_y"/>
                                          </p:val>
                                        </p:tav>
                                      </p:tavLst>
                                    </p:anim>
                                  </p:childTnLst>
                                </p:cTn>
                              </p:par>
                            </p:childTnLst>
                          </p:cTn>
                        </p:par>
                        <p:par>
                          <p:cTn id="70" fill="hold">
                            <p:stCondLst>
                              <p:cond delay="6500"/>
                            </p:stCondLst>
                            <p:childTnLst>
                              <p:par>
                                <p:cTn id="71" presetID="42" presetClass="entr" presetSubtype="0" fill="hold" grpId="0" nodeType="afterEffect">
                                  <p:stCondLst>
                                    <p:cond delay="0"/>
                                  </p:stCondLst>
                                  <p:childTnLst>
                                    <p:set>
                                      <p:cBhvr>
                                        <p:cTn id="72" dur="1" fill="hold">
                                          <p:stCondLst>
                                            <p:cond delay="0"/>
                                          </p:stCondLst>
                                        </p:cTn>
                                        <p:tgtEl>
                                          <p:spTgt spid="34"/>
                                        </p:tgtEl>
                                        <p:attrNameLst>
                                          <p:attrName>style.visibility</p:attrName>
                                        </p:attrNameLst>
                                      </p:cBhvr>
                                      <p:to>
                                        <p:strVal val="visible"/>
                                      </p:to>
                                    </p:set>
                                    <p:animEffect transition="in" filter="fade">
                                      <p:cBhvr>
                                        <p:cTn id="73" dur="500"/>
                                        <p:tgtEl>
                                          <p:spTgt spid="34"/>
                                        </p:tgtEl>
                                      </p:cBhvr>
                                    </p:animEffect>
                                    <p:anim calcmode="lin" valueType="num">
                                      <p:cBhvr>
                                        <p:cTn id="74" dur="500" fill="hold"/>
                                        <p:tgtEl>
                                          <p:spTgt spid="34"/>
                                        </p:tgtEl>
                                        <p:attrNameLst>
                                          <p:attrName>ppt_x</p:attrName>
                                        </p:attrNameLst>
                                      </p:cBhvr>
                                      <p:tavLst>
                                        <p:tav tm="0">
                                          <p:val>
                                            <p:strVal val="#ppt_x"/>
                                          </p:val>
                                        </p:tav>
                                        <p:tav tm="100000">
                                          <p:val>
                                            <p:strVal val="#ppt_x"/>
                                          </p:val>
                                        </p:tav>
                                      </p:tavLst>
                                    </p:anim>
                                    <p:anim calcmode="lin" valueType="num">
                                      <p:cBhvr>
                                        <p:cTn id="75" dur="500" fill="hold"/>
                                        <p:tgtEl>
                                          <p:spTgt spid="34"/>
                                        </p:tgtEl>
                                        <p:attrNameLst>
                                          <p:attrName>ppt_y</p:attrName>
                                        </p:attrNameLst>
                                      </p:cBhvr>
                                      <p:tavLst>
                                        <p:tav tm="0">
                                          <p:val>
                                            <p:strVal val="#ppt_y+.1"/>
                                          </p:val>
                                        </p:tav>
                                        <p:tav tm="100000">
                                          <p:val>
                                            <p:strVal val="#ppt_y"/>
                                          </p:val>
                                        </p:tav>
                                      </p:tavLst>
                                    </p:anim>
                                  </p:childTnLst>
                                </p:cTn>
                              </p:par>
                            </p:childTnLst>
                          </p:cTn>
                        </p:par>
                        <p:par>
                          <p:cTn id="76" fill="hold">
                            <p:stCondLst>
                              <p:cond delay="7000"/>
                            </p:stCondLst>
                            <p:childTnLst>
                              <p:par>
                                <p:cTn id="77" presetID="42" presetClass="entr" presetSubtype="0" fill="hold" nodeType="afterEffect">
                                  <p:stCondLst>
                                    <p:cond delay="0"/>
                                  </p:stCondLst>
                                  <p:childTnLst>
                                    <p:set>
                                      <p:cBhvr>
                                        <p:cTn id="78" dur="1" fill="hold">
                                          <p:stCondLst>
                                            <p:cond delay="0"/>
                                          </p:stCondLst>
                                        </p:cTn>
                                        <p:tgtEl>
                                          <p:spTgt spid="30"/>
                                        </p:tgtEl>
                                        <p:attrNameLst>
                                          <p:attrName>style.visibility</p:attrName>
                                        </p:attrNameLst>
                                      </p:cBhvr>
                                      <p:to>
                                        <p:strVal val="visible"/>
                                      </p:to>
                                    </p:set>
                                    <p:animEffect transition="in" filter="fade">
                                      <p:cBhvr>
                                        <p:cTn id="79" dur="500"/>
                                        <p:tgtEl>
                                          <p:spTgt spid="30"/>
                                        </p:tgtEl>
                                      </p:cBhvr>
                                    </p:animEffect>
                                    <p:anim calcmode="lin" valueType="num">
                                      <p:cBhvr>
                                        <p:cTn id="80" dur="500" fill="hold"/>
                                        <p:tgtEl>
                                          <p:spTgt spid="30"/>
                                        </p:tgtEl>
                                        <p:attrNameLst>
                                          <p:attrName>ppt_x</p:attrName>
                                        </p:attrNameLst>
                                      </p:cBhvr>
                                      <p:tavLst>
                                        <p:tav tm="0">
                                          <p:val>
                                            <p:strVal val="#ppt_x"/>
                                          </p:val>
                                        </p:tav>
                                        <p:tav tm="100000">
                                          <p:val>
                                            <p:strVal val="#ppt_x"/>
                                          </p:val>
                                        </p:tav>
                                      </p:tavLst>
                                    </p:anim>
                                    <p:anim calcmode="lin" valueType="num">
                                      <p:cBhvr>
                                        <p:cTn id="81" dur="500" fill="hold"/>
                                        <p:tgtEl>
                                          <p:spTgt spid="30"/>
                                        </p:tgtEl>
                                        <p:attrNameLst>
                                          <p:attrName>ppt_y</p:attrName>
                                        </p:attrNameLst>
                                      </p:cBhvr>
                                      <p:tavLst>
                                        <p:tav tm="0">
                                          <p:val>
                                            <p:strVal val="#ppt_y+.1"/>
                                          </p:val>
                                        </p:tav>
                                        <p:tav tm="100000">
                                          <p:val>
                                            <p:strVal val="#ppt_y"/>
                                          </p:val>
                                        </p:tav>
                                      </p:tavLst>
                                    </p:anim>
                                  </p:childTnLst>
                                </p:cTn>
                              </p:par>
                            </p:childTnLst>
                          </p:cTn>
                        </p:par>
                        <p:par>
                          <p:cTn id="82" fill="hold">
                            <p:stCondLst>
                              <p:cond delay="7500"/>
                            </p:stCondLst>
                            <p:childTnLst>
                              <p:par>
                                <p:cTn id="83" presetID="31" presetClass="entr" presetSubtype="0" fill="hold" nodeType="afterEffect">
                                  <p:stCondLst>
                                    <p:cond delay="0"/>
                                  </p:stCondLst>
                                  <p:childTnLst>
                                    <p:set>
                                      <p:cBhvr>
                                        <p:cTn id="84" dur="1" fill="hold">
                                          <p:stCondLst>
                                            <p:cond delay="0"/>
                                          </p:stCondLst>
                                        </p:cTn>
                                        <p:tgtEl>
                                          <p:spTgt spid="50"/>
                                        </p:tgtEl>
                                        <p:attrNameLst>
                                          <p:attrName>style.visibility</p:attrName>
                                        </p:attrNameLst>
                                      </p:cBhvr>
                                      <p:to>
                                        <p:strVal val="visible"/>
                                      </p:to>
                                    </p:set>
                                    <p:anim calcmode="lin" valueType="num">
                                      <p:cBhvr>
                                        <p:cTn id="85" dur="1000" fill="hold"/>
                                        <p:tgtEl>
                                          <p:spTgt spid="50"/>
                                        </p:tgtEl>
                                        <p:attrNameLst>
                                          <p:attrName>ppt_w</p:attrName>
                                        </p:attrNameLst>
                                      </p:cBhvr>
                                      <p:tavLst>
                                        <p:tav tm="0">
                                          <p:val>
                                            <p:fltVal val="0"/>
                                          </p:val>
                                        </p:tav>
                                        <p:tav tm="100000">
                                          <p:val>
                                            <p:strVal val="#ppt_w"/>
                                          </p:val>
                                        </p:tav>
                                      </p:tavLst>
                                    </p:anim>
                                    <p:anim calcmode="lin" valueType="num">
                                      <p:cBhvr>
                                        <p:cTn id="86" dur="1000" fill="hold"/>
                                        <p:tgtEl>
                                          <p:spTgt spid="50"/>
                                        </p:tgtEl>
                                        <p:attrNameLst>
                                          <p:attrName>ppt_h</p:attrName>
                                        </p:attrNameLst>
                                      </p:cBhvr>
                                      <p:tavLst>
                                        <p:tav tm="0">
                                          <p:val>
                                            <p:fltVal val="0"/>
                                          </p:val>
                                        </p:tav>
                                        <p:tav tm="100000">
                                          <p:val>
                                            <p:strVal val="#ppt_h"/>
                                          </p:val>
                                        </p:tav>
                                      </p:tavLst>
                                    </p:anim>
                                    <p:anim calcmode="lin" valueType="num">
                                      <p:cBhvr>
                                        <p:cTn id="87" dur="1000" fill="hold"/>
                                        <p:tgtEl>
                                          <p:spTgt spid="50"/>
                                        </p:tgtEl>
                                        <p:attrNameLst>
                                          <p:attrName>style.rotation</p:attrName>
                                        </p:attrNameLst>
                                      </p:cBhvr>
                                      <p:tavLst>
                                        <p:tav tm="0">
                                          <p:val>
                                            <p:fltVal val="90"/>
                                          </p:val>
                                        </p:tav>
                                        <p:tav tm="100000">
                                          <p:val>
                                            <p:fltVal val="0"/>
                                          </p:val>
                                        </p:tav>
                                      </p:tavLst>
                                    </p:anim>
                                    <p:animEffect transition="in" filter="fade">
                                      <p:cBhvr>
                                        <p:cTn id="88" dur="1000"/>
                                        <p:tgtEl>
                                          <p:spTgt spid="50"/>
                                        </p:tgtEl>
                                      </p:cBhvr>
                                    </p:animEffect>
                                  </p:childTnLst>
                                </p:cTn>
                              </p:par>
                            </p:childTnLst>
                          </p:cTn>
                        </p:par>
                        <p:par>
                          <p:cTn id="89" fill="hold">
                            <p:stCondLst>
                              <p:cond delay="8500"/>
                            </p:stCondLst>
                            <p:childTnLst>
                              <p:par>
                                <p:cTn id="90" presetID="42" presetClass="entr" presetSubtype="0" fill="hold" grpId="0" nodeType="afterEffect">
                                  <p:stCondLst>
                                    <p:cond delay="0"/>
                                  </p:stCondLst>
                                  <p:childTnLst>
                                    <p:set>
                                      <p:cBhvr>
                                        <p:cTn id="91" dur="1" fill="hold">
                                          <p:stCondLst>
                                            <p:cond delay="0"/>
                                          </p:stCondLst>
                                        </p:cTn>
                                        <p:tgtEl>
                                          <p:spTgt spid="52"/>
                                        </p:tgtEl>
                                        <p:attrNameLst>
                                          <p:attrName>style.visibility</p:attrName>
                                        </p:attrNameLst>
                                      </p:cBhvr>
                                      <p:to>
                                        <p:strVal val="visible"/>
                                      </p:to>
                                    </p:set>
                                    <p:animEffect transition="in" filter="fade">
                                      <p:cBhvr>
                                        <p:cTn id="92" dur="500"/>
                                        <p:tgtEl>
                                          <p:spTgt spid="52"/>
                                        </p:tgtEl>
                                      </p:cBhvr>
                                    </p:animEffect>
                                    <p:anim calcmode="lin" valueType="num">
                                      <p:cBhvr>
                                        <p:cTn id="93" dur="500" fill="hold"/>
                                        <p:tgtEl>
                                          <p:spTgt spid="52"/>
                                        </p:tgtEl>
                                        <p:attrNameLst>
                                          <p:attrName>ppt_x</p:attrName>
                                        </p:attrNameLst>
                                      </p:cBhvr>
                                      <p:tavLst>
                                        <p:tav tm="0">
                                          <p:val>
                                            <p:strVal val="#ppt_x"/>
                                          </p:val>
                                        </p:tav>
                                        <p:tav tm="100000">
                                          <p:val>
                                            <p:strVal val="#ppt_x"/>
                                          </p:val>
                                        </p:tav>
                                      </p:tavLst>
                                    </p:anim>
                                    <p:anim calcmode="lin" valueType="num">
                                      <p:cBhvr>
                                        <p:cTn id="94" dur="500" fill="hold"/>
                                        <p:tgtEl>
                                          <p:spTgt spid="52"/>
                                        </p:tgtEl>
                                        <p:attrNameLst>
                                          <p:attrName>ppt_y</p:attrName>
                                        </p:attrNameLst>
                                      </p:cBhvr>
                                      <p:tavLst>
                                        <p:tav tm="0">
                                          <p:val>
                                            <p:strVal val="#ppt_y+.1"/>
                                          </p:val>
                                        </p:tav>
                                        <p:tav tm="100000">
                                          <p:val>
                                            <p:strVal val="#ppt_y"/>
                                          </p:val>
                                        </p:tav>
                                      </p:tavLst>
                                    </p:anim>
                                  </p:childTnLst>
                                </p:cTn>
                              </p:par>
                            </p:childTnLst>
                          </p:cTn>
                        </p:par>
                        <p:par>
                          <p:cTn id="95" fill="hold">
                            <p:stCondLst>
                              <p:cond delay="9000"/>
                            </p:stCondLst>
                            <p:childTnLst>
                              <p:par>
                                <p:cTn id="96" presetID="42" presetClass="entr" presetSubtype="0" fill="hold" nodeType="afterEffect">
                                  <p:stCondLst>
                                    <p:cond delay="0"/>
                                  </p:stCondLst>
                                  <p:childTnLst>
                                    <p:set>
                                      <p:cBhvr>
                                        <p:cTn id="97" dur="1" fill="hold">
                                          <p:stCondLst>
                                            <p:cond delay="0"/>
                                          </p:stCondLst>
                                        </p:cTn>
                                        <p:tgtEl>
                                          <p:spTgt spid="54"/>
                                        </p:tgtEl>
                                        <p:attrNameLst>
                                          <p:attrName>style.visibility</p:attrName>
                                        </p:attrNameLst>
                                      </p:cBhvr>
                                      <p:to>
                                        <p:strVal val="visible"/>
                                      </p:to>
                                    </p:set>
                                    <p:animEffect transition="in" filter="fade">
                                      <p:cBhvr>
                                        <p:cTn id="98" dur="500"/>
                                        <p:tgtEl>
                                          <p:spTgt spid="54"/>
                                        </p:tgtEl>
                                      </p:cBhvr>
                                    </p:animEffect>
                                    <p:anim calcmode="lin" valueType="num">
                                      <p:cBhvr>
                                        <p:cTn id="99" dur="500" fill="hold"/>
                                        <p:tgtEl>
                                          <p:spTgt spid="54"/>
                                        </p:tgtEl>
                                        <p:attrNameLst>
                                          <p:attrName>ppt_x</p:attrName>
                                        </p:attrNameLst>
                                      </p:cBhvr>
                                      <p:tavLst>
                                        <p:tav tm="0">
                                          <p:val>
                                            <p:strVal val="#ppt_x"/>
                                          </p:val>
                                        </p:tav>
                                        <p:tav tm="100000">
                                          <p:val>
                                            <p:strVal val="#ppt_x"/>
                                          </p:val>
                                        </p:tav>
                                      </p:tavLst>
                                    </p:anim>
                                    <p:anim calcmode="lin" valueType="num">
                                      <p:cBhvr>
                                        <p:cTn id="100" dur="500" fill="hold"/>
                                        <p:tgtEl>
                                          <p:spTgt spid="54"/>
                                        </p:tgtEl>
                                        <p:attrNameLst>
                                          <p:attrName>ppt_y</p:attrName>
                                        </p:attrNameLst>
                                      </p:cBhvr>
                                      <p:tavLst>
                                        <p:tav tm="0">
                                          <p:val>
                                            <p:strVal val="#ppt_y+.1"/>
                                          </p:val>
                                        </p:tav>
                                        <p:tav tm="100000">
                                          <p:val>
                                            <p:strVal val="#ppt_y"/>
                                          </p:val>
                                        </p:tav>
                                      </p:tavLst>
                                    </p:anim>
                                  </p:childTnLst>
                                </p:cTn>
                              </p:par>
                            </p:childTnLst>
                          </p:cTn>
                        </p:par>
                        <p:par>
                          <p:cTn id="101" fill="hold">
                            <p:stCondLst>
                              <p:cond delay="9500"/>
                            </p:stCondLst>
                            <p:childTnLst>
                              <p:par>
                                <p:cTn id="102" presetID="42" presetClass="entr" presetSubtype="0" fill="hold" grpId="0" nodeType="afterEffect">
                                  <p:stCondLst>
                                    <p:cond delay="0"/>
                                  </p:stCondLst>
                                  <p:childTnLst>
                                    <p:set>
                                      <p:cBhvr>
                                        <p:cTn id="103" dur="1" fill="hold">
                                          <p:stCondLst>
                                            <p:cond delay="0"/>
                                          </p:stCondLst>
                                        </p:cTn>
                                        <p:tgtEl>
                                          <p:spTgt spid="53"/>
                                        </p:tgtEl>
                                        <p:attrNameLst>
                                          <p:attrName>style.visibility</p:attrName>
                                        </p:attrNameLst>
                                      </p:cBhvr>
                                      <p:to>
                                        <p:strVal val="visible"/>
                                      </p:to>
                                    </p:set>
                                    <p:animEffect transition="in" filter="fade">
                                      <p:cBhvr>
                                        <p:cTn id="104" dur="500"/>
                                        <p:tgtEl>
                                          <p:spTgt spid="53"/>
                                        </p:tgtEl>
                                      </p:cBhvr>
                                    </p:animEffect>
                                    <p:anim calcmode="lin" valueType="num">
                                      <p:cBhvr>
                                        <p:cTn id="105" dur="500" fill="hold"/>
                                        <p:tgtEl>
                                          <p:spTgt spid="53"/>
                                        </p:tgtEl>
                                        <p:attrNameLst>
                                          <p:attrName>ppt_x</p:attrName>
                                        </p:attrNameLst>
                                      </p:cBhvr>
                                      <p:tavLst>
                                        <p:tav tm="0">
                                          <p:val>
                                            <p:strVal val="#ppt_x"/>
                                          </p:val>
                                        </p:tav>
                                        <p:tav tm="100000">
                                          <p:val>
                                            <p:strVal val="#ppt_x"/>
                                          </p:val>
                                        </p:tav>
                                      </p:tavLst>
                                    </p:anim>
                                    <p:anim calcmode="lin" valueType="num">
                                      <p:cBhvr>
                                        <p:cTn id="106" dur="500" fill="hold"/>
                                        <p:tgtEl>
                                          <p:spTgt spid="53"/>
                                        </p:tgtEl>
                                        <p:attrNameLst>
                                          <p:attrName>ppt_y</p:attrName>
                                        </p:attrNameLst>
                                      </p:cBhvr>
                                      <p:tavLst>
                                        <p:tav tm="0">
                                          <p:val>
                                            <p:strVal val="#ppt_y+.1"/>
                                          </p:val>
                                        </p:tav>
                                        <p:tav tm="100000">
                                          <p:val>
                                            <p:strVal val="#ppt_y"/>
                                          </p:val>
                                        </p:tav>
                                      </p:tavLst>
                                    </p:anim>
                                  </p:childTnLst>
                                </p:cTn>
                              </p:par>
                            </p:childTnLst>
                          </p:cTn>
                        </p:par>
                        <p:par>
                          <p:cTn id="107" fill="hold">
                            <p:stCondLst>
                              <p:cond delay="10000"/>
                            </p:stCondLst>
                            <p:childTnLst>
                              <p:par>
                                <p:cTn id="108" presetID="42" presetClass="entr" presetSubtype="0" fill="hold" grpId="0" nodeType="afterEffect">
                                  <p:stCondLst>
                                    <p:cond delay="0"/>
                                  </p:stCondLst>
                                  <p:childTnLst>
                                    <p:set>
                                      <p:cBhvr>
                                        <p:cTn id="109" dur="1" fill="hold">
                                          <p:stCondLst>
                                            <p:cond delay="0"/>
                                          </p:stCondLst>
                                        </p:cTn>
                                        <p:tgtEl>
                                          <p:spTgt spid="55"/>
                                        </p:tgtEl>
                                        <p:attrNameLst>
                                          <p:attrName>style.visibility</p:attrName>
                                        </p:attrNameLst>
                                      </p:cBhvr>
                                      <p:to>
                                        <p:strVal val="visible"/>
                                      </p:to>
                                    </p:set>
                                    <p:animEffect transition="in" filter="fade">
                                      <p:cBhvr>
                                        <p:cTn id="110" dur="500"/>
                                        <p:tgtEl>
                                          <p:spTgt spid="55"/>
                                        </p:tgtEl>
                                      </p:cBhvr>
                                    </p:animEffect>
                                    <p:anim calcmode="lin" valueType="num">
                                      <p:cBhvr>
                                        <p:cTn id="111" dur="500" fill="hold"/>
                                        <p:tgtEl>
                                          <p:spTgt spid="55"/>
                                        </p:tgtEl>
                                        <p:attrNameLst>
                                          <p:attrName>ppt_x</p:attrName>
                                        </p:attrNameLst>
                                      </p:cBhvr>
                                      <p:tavLst>
                                        <p:tav tm="0">
                                          <p:val>
                                            <p:strVal val="#ppt_x"/>
                                          </p:val>
                                        </p:tav>
                                        <p:tav tm="100000">
                                          <p:val>
                                            <p:strVal val="#ppt_x"/>
                                          </p:val>
                                        </p:tav>
                                      </p:tavLst>
                                    </p:anim>
                                    <p:anim calcmode="lin" valueType="num">
                                      <p:cBhvr>
                                        <p:cTn id="112" dur="500" fill="hold"/>
                                        <p:tgtEl>
                                          <p:spTgt spid="55"/>
                                        </p:tgtEl>
                                        <p:attrNameLst>
                                          <p:attrName>ppt_y</p:attrName>
                                        </p:attrNameLst>
                                      </p:cBhvr>
                                      <p:tavLst>
                                        <p:tav tm="0">
                                          <p:val>
                                            <p:strVal val="#ppt_y+.1"/>
                                          </p:val>
                                        </p:tav>
                                        <p:tav tm="100000">
                                          <p:val>
                                            <p:strVal val="#ppt_y"/>
                                          </p:val>
                                        </p:tav>
                                      </p:tavLst>
                                    </p:anim>
                                  </p:childTnLst>
                                </p:cTn>
                              </p:par>
                            </p:childTnLst>
                          </p:cTn>
                        </p:par>
                        <p:par>
                          <p:cTn id="113" fill="hold">
                            <p:stCondLst>
                              <p:cond delay="10500"/>
                            </p:stCondLst>
                            <p:childTnLst>
                              <p:par>
                                <p:cTn id="114" presetID="42" presetClass="entr" presetSubtype="0" fill="hold" nodeType="afterEffect">
                                  <p:stCondLst>
                                    <p:cond delay="0"/>
                                  </p:stCondLst>
                                  <p:childTnLst>
                                    <p:set>
                                      <p:cBhvr>
                                        <p:cTn id="115" dur="1" fill="hold">
                                          <p:stCondLst>
                                            <p:cond delay="0"/>
                                          </p:stCondLst>
                                        </p:cTn>
                                        <p:tgtEl>
                                          <p:spTgt spid="51"/>
                                        </p:tgtEl>
                                        <p:attrNameLst>
                                          <p:attrName>style.visibility</p:attrName>
                                        </p:attrNameLst>
                                      </p:cBhvr>
                                      <p:to>
                                        <p:strVal val="visible"/>
                                      </p:to>
                                    </p:set>
                                    <p:animEffect transition="in" filter="fade">
                                      <p:cBhvr>
                                        <p:cTn id="116" dur="500"/>
                                        <p:tgtEl>
                                          <p:spTgt spid="51"/>
                                        </p:tgtEl>
                                      </p:cBhvr>
                                    </p:animEffect>
                                    <p:anim calcmode="lin" valueType="num">
                                      <p:cBhvr>
                                        <p:cTn id="117" dur="500" fill="hold"/>
                                        <p:tgtEl>
                                          <p:spTgt spid="51"/>
                                        </p:tgtEl>
                                        <p:attrNameLst>
                                          <p:attrName>ppt_x</p:attrName>
                                        </p:attrNameLst>
                                      </p:cBhvr>
                                      <p:tavLst>
                                        <p:tav tm="0">
                                          <p:val>
                                            <p:strVal val="#ppt_x"/>
                                          </p:val>
                                        </p:tav>
                                        <p:tav tm="100000">
                                          <p:val>
                                            <p:strVal val="#ppt_x"/>
                                          </p:val>
                                        </p:tav>
                                      </p:tavLst>
                                    </p:anim>
                                    <p:anim calcmode="lin" valueType="num">
                                      <p:cBhvr>
                                        <p:cTn id="118" dur="500" fill="hold"/>
                                        <p:tgtEl>
                                          <p:spTgt spid="5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23" grpId="0"/>
      <p:bldP spid="24" grpId="0"/>
      <p:bldP spid="26" grpId="0"/>
      <p:bldP spid="31" grpId="0"/>
      <p:bldP spid="32" grpId="0"/>
      <p:bldP spid="34" grpId="0"/>
      <p:bldP spid="52" grpId="0"/>
      <p:bldP spid="53" grpId="0"/>
      <p:bldP spid="55"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45</a:t>
            </a:r>
          </a:p>
        </p:txBody>
      </p:sp>
      <p:sp>
        <p:nvSpPr>
          <p:cNvPr id="13" name="Subtitle 2">
            <a:extLst>
              <a:ext uri="{FF2B5EF4-FFF2-40B4-BE49-F238E27FC236}">
                <a16:creationId xmlns:a16="http://schemas.microsoft.com/office/drawing/2014/main" id="{6F677164-4146-4FAE-8FC4-D32D985C6BE0}"/>
              </a:ext>
            </a:extLst>
          </p:cNvPr>
          <p:cNvSpPr>
            <a:spLocks noGrp="1"/>
          </p:cNvSpPr>
          <p:nvPr>
            <p:ph type="subTitle" idx="1"/>
          </p:nvPr>
        </p:nvSpPr>
        <p:spPr>
          <a:xfrm>
            <a:off x="1524000" y="3602038"/>
            <a:ext cx="9144000" cy="1655762"/>
          </a:xfrm>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4" name="Picture 13">
            <a:hlinkClick r:id="rId2"/>
            <a:extLst>
              <a:ext uri="{FF2B5EF4-FFF2-40B4-BE49-F238E27FC236}">
                <a16:creationId xmlns:a16="http://schemas.microsoft.com/office/drawing/2014/main" id="{178565D8-52A9-421D-8ABD-88D60709118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grpSp>
        <p:nvGrpSpPr>
          <p:cNvPr id="15" name="Group 14">
            <a:extLst>
              <a:ext uri="{FF2B5EF4-FFF2-40B4-BE49-F238E27FC236}">
                <a16:creationId xmlns:a16="http://schemas.microsoft.com/office/drawing/2014/main" id="{5173CE3C-D1E9-489D-BDD6-A13B8ABFBC59}"/>
              </a:ext>
            </a:extLst>
          </p:cNvPr>
          <p:cNvGrpSpPr>
            <a:grpSpLocks noChangeAspect="1"/>
          </p:cNvGrpSpPr>
          <p:nvPr/>
        </p:nvGrpSpPr>
        <p:grpSpPr>
          <a:xfrm>
            <a:off x="4467159" y="1996123"/>
            <a:ext cx="3257682" cy="640080"/>
            <a:chOff x="2696381" y="6137360"/>
            <a:chExt cx="2377440" cy="467127"/>
          </a:xfrm>
        </p:grpSpPr>
        <p:sp>
          <p:nvSpPr>
            <p:cNvPr id="16" name="Rectangle 15">
              <a:extLst>
                <a:ext uri="{FF2B5EF4-FFF2-40B4-BE49-F238E27FC236}">
                  <a16:creationId xmlns:a16="http://schemas.microsoft.com/office/drawing/2014/main" id="{0B1C352D-B650-4438-A3D2-028C8533088F}"/>
                </a:ext>
              </a:extLst>
            </p:cNvPr>
            <p:cNvSpPr/>
            <p:nvPr userDrawn="1"/>
          </p:nvSpPr>
          <p:spPr>
            <a:xfrm>
              <a:off x="2696381" y="6137360"/>
              <a:ext cx="2377440" cy="457200"/>
            </a:xfrm>
            <a:prstGeom prst="rect">
              <a:avLst/>
            </a:prstGeom>
            <a:solidFill>
              <a:srgbClr val="0A0A12"/>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a:extLst>
                <a:ext uri="{FF2B5EF4-FFF2-40B4-BE49-F238E27FC236}">
                  <a16:creationId xmlns:a16="http://schemas.microsoft.com/office/drawing/2014/main" id="{7BD47E27-00E8-4E25-94BD-E0FFA5758B9F}"/>
                </a:ext>
              </a:extLst>
            </p:cNvPr>
            <p:cNvGrpSpPr/>
            <p:nvPr/>
          </p:nvGrpSpPr>
          <p:grpSpPr>
            <a:xfrm>
              <a:off x="2771745" y="6155754"/>
              <a:ext cx="1490427" cy="414359"/>
              <a:chOff x="2771745" y="6155754"/>
              <a:chExt cx="1490427" cy="414359"/>
            </a:xfrm>
          </p:grpSpPr>
          <p:sp>
            <p:nvSpPr>
              <p:cNvPr id="19" name="Rounded Rectangle 762">
                <a:extLst>
                  <a:ext uri="{FF2B5EF4-FFF2-40B4-BE49-F238E27FC236}">
                    <a16:creationId xmlns:a16="http://schemas.microsoft.com/office/drawing/2014/main" id="{7A9D30F6-4DCC-44C3-9FF9-915BFFCB37F3}"/>
                  </a:ext>
                </a:extLst>
              </p:cNvPr>
              <p:cNvSpPr/>
              <p:nvPr/>
            </p:nvSpPr>
            <p:spPr>
              <a:xfrm>
                <a:off x="2771745" y="6158692"/>
                <a:ext cx="228601" cy="411421"/>
              </a:xfrm>
              <a:prstGeom prst="roundRect">
                <a:avLst/>
              </a:prstGeom>
              <a:solidFill>
                <a:srgbClr val="F8912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763">
                <a:extLst>
                  <a:ext uri="{FF2B5EF4-FFF2-40B4-BE49-F238E27FC236}">
                    <a16:creationId xmlns:a16="http://schemas.microsoft.com/office/drawing/2014/main" id="{105332D3-CAC1-4210-8E81-A64C4B427784}"/>
                  </a:ext>
                </a:extLst>
              </p:cNvPr>
              <p:cNvSpPr/>
              <p:nvPr/>
            </p:nvSpPr>
            <p:spPr>
              <a:xfrm>
                <a:off x="3024326" y="6158633"/>
                <a:ext cx="228601" cy="411421"/>
              </a:xfrm>
              <a:prstGeom prst="roundRect">
                <a:avLst/>
              </a:prstGeom>
              <a:solidFill>
                <a:srgbClr val="CE8E4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1" name="Rounded Rectangle 764">
                <a:extLst>
                  <a:ext uri="{FF2B5EF4-FFF2-40B4-BE49-F238E27FC236}">
                    <a16:creationId xmlns:a16="http://schemas.microsoft.com/office/drawing/2014/main" id="{08B19A6C-BC21-4818-9120-D2B2D7B5BDEB}"/>
                  </a:ext>
                </a:extLst>
              </p:cNvPr>
              <p:cNvSpPr/>
              <p:nvPr/>
            </p:nvSpPr>
            <p:spPr>
              <a:xfrm>
                <a:off x="3274945" y="6158692"/>
                <a:ext cx="228600" cy="411421"/>
              </a:xfrm>
              <a:prstGeom prst="roundRect">
                <a:avLst/>
              </a:prstGeom>
              <a:solidFill>
                <a:srgbClr val="E76C0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2" name="Rounded Rectangle 765">
                <a:extLst>
                  <a:ext uri="{FF2B5EF4-FFF2-40B4-BE49-F238E27FC236}">
                    <a16:creationId xmlns:a16="http://schemas.microsoft.com/office/drawing/2014/main" id="{24C94C06-5BF4-469F-8425-20D16C668CBD}"/>
                  </a:ext>
                </a:extLst>
              </p:cNvPr>
              <p:cNvSpPr/>
              <p:nvPr/>
            </p:nvSpPr>
            <p:spPr>
              <a:xfrm>
                <a:off x="3527551" y="6158633"/>
                <a:ext cx="228600" cy="411421"/>
              </a:xfrm>
              <a:prstGeom prst="roundRect">
                <a:avLst/>
              </a:prstGeom>
              <a:solidFill>
                <a:srgbClr val="E0462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3" name="Rounded Rectangle 766">
                <a:extLst>
                  <a:ext uri="{FF2B5EF4-FFF2-40B4-BE49-F238E27FC236}">
                    <a16:creationId xmlns:a16="http://schemas.microsoft.com/office/drawing/2014/main" id="{35AADF33-4404-472E-ADC2-1F701C9952B5}"/>
                  </a:ext>
                </a:extLst>
              </p:cNvPr>
              <p:cNvSpPr/>
              <p:nvPr/>
            </p:nvSpPr>
            <p:spPr>
              <a:xfrm>
                <a:off x="3780966" y="6155813"/>
                <a:ext cx="228600" cy="411421"/>
              </a:xfrm>
              <a:prstGeom prst="roundRect">
                <a:avLst/>
              </a:prstGeom>
              <a:solidFill>
                <a:srgbClr val="D33914"/>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4" name="Rounded Rectangle 767">
                <a:extLst>
                  <a:ext uri="{FF2B5EF4-FFF2-40B4-BE49-F238E27FC236}">
                    <a16:creationId xmlns:a16="http://schemas.microsoft.com/office/drawing/2014/main" id="{06981E74-F68A-46ED-B7F6-A0020104785A}"/>
                  </a:ext>
                </a:extLst>
              </p:cNvPr>
              <p:cNvSpPr/>
              <p:nvPr/>
            </p:nvSpPr>
            <p:spPr>
              <a:xfrm>
                <a:off x="4033572" y="6155754"/>
                <a:ext cx="228600" cy="411421"/>
              </a:xfrm>
              <a:prstGeom prst="roundRect">
                <a:avLst/>
              </a:prstGeom>
              <a:solidFill>
                <a:srgbClr val="986A6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18" name="TextBox 17">
              <a:extLst>
                <a:ext uri="{FF2B5EF4-FFF2-40B4-BE49-F238E27FC236}">
                  <a16:creationId xmlns:a16="http://schemas.microsoft.com/office/drawing/2014/main" id="{9F3E033C-D28F-4898-89A2-013D923F5E56}"/>
                </a:ext>
              </a:extLst>
            </p:cNvPr>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45</a:t>
              </a:r>
            </a:p>
          </p:txBody>
        </p:sp>
      </p:grpSp>
    </p:spTree>
    <p:extLst>
      <p:ext uri="{BB962C8B-B14F-4D97-AF65-F5344CB8AC3E}">
        <p14:creationId xmlns:p14="http://schemas.microsoft.com/office/powerpoint/2010/main" val="29621545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2015-2019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1760</TotalTime>
  <Words>1377</Words>
  <Application>Microsoft Office PowerPoint</Application>
  <PresentationFormat>Widescreen</PresentationFormat>
  <Paragraphs>57</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45</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439</cp:revision>
  <dcterms:created xsi:type="dcterms:W3CDTF">2016-09-28T22:08:47Z</dcterms:created>
  <dcterms:modified xsi:type="dcterms:W3CDTF">2019-06-23T19:51:45Z</dcterms:modified>
</cp:coreProperties>
</file>