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1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pic>
        <p:nvPicPr>
          <p:cNvPr id="9" name="Picture 8">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
        <p:nvSpPr>
          <p:cNvPr id="18" name="TextBox 17"/>
          <p:cNvSpPr txBox="1"/>
          <p:nvPr/>
        </p:nvSpPr>
        <p:spPr>
          <a:xfrm>
            <a:off x="5034579" y="5009184"/>
            <a:ext cx="2122842" cy="1286506"/>
          </a:xfrm>
          <a:prstGeom prst="rect">
            <a:avLst/>
          </a:prstGeom>
          <a:noFill/>
        </p:spPr>
        <p:txBody>
          <a:bodyPr wrap="square" rtlCol="0">
            <a:spAutoFit/>
          </a:bodyPr>
          <a:lstStyle/>
          <a:p>
            <a:pPr algn="ctr" defTabSz="1219170">
              <a:spcBef>
                <a:spcPct val="20000"/>
              </a:spcBef>
              <a:defRPr/>
            </a:pPr>
            <a:r>
              <a:rPr lang="en-US" sz="1400" b="1" dirty="0">
                <a:solidFill>
                  <a:srgbClr val="44546B"/>
                </a:solidFill>
                <a:latin typeface="Candara" panose="020E0502030303020204" pitchFamily="34" charset="0"/>
              </a:rPr>
              <a:t>LOREM IPSUM</a:t>
            </a:r>
            <a:endParaRPr lang="en-US" sz="300" b="1" dirty="0">
              <a:solidFill>
                <a:srgbClr val="44546B"/>
              </a:solidFill>
              <a:latin typeface="Candara" panose="020E0502030303020204" pitchFamily="34" charset="0"/>
            </a:endParaRPr>
          </a:p>
          <a:p>
            <a:pPr algn="ctr" defTabSz="1219170">
              <a:spcBef>
                <a:spcPct val="20000"/>
              </a:spcBef>
              <a:defRPr/>
            </a:pPr>
            <a:endParaRPr lang="en-US" sz="300" b="1" dirty="0">
              <a:solidFill>
                <a:srgbClr val="00B0F0"/>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2" name="Freeform 31"/>
          <p:cNvSpPr>
            <a:spLocks noChangeAspect="1"/>
          </p:cNvSpPr>
          <p:nvPr/>
        </p:nvSpPr>
        <p:spPr>
          <a:xfrm>
            <a:off x="5090160" y="2326597"/>
            <a:ext cx="2011680" cy="2524468"/>
          </a:xfrm>
          <a:custGeom>
            <a:avLst/>
            <a:gdLst>
              <a:gd name="connsiteX0" fmla="*/ 1004941 w 2011680"/>
              <a:gd name="connsiteY0" fmla="*/ 2433028 h 2524468"/>
              <a:gd name="connsiteX1" fmla="*/ 1050661 w 2011680"/>
              <a:gd name="connsiteY1" fmla="*/ 2478748 h 2524468"/>
              <a:gd name="connsiteX2" fmla="*/ 1004941 w 2011680"/>
              <a:gd name="connsiteY2" fmla="*/ 2524468 h 2524468"/>
              <a:gd name="connsiteX3" fmla="*/ 959221 w 2011680"/>
              <a:gd name="connsiteY3" fmla="*/ 2478748 h 2524468"/>
              <a:gd name="connsiteX4" fmla="*/ 1004941 w 2011680"/>
              <a:gd name="connsiteY4" fmla="*/ 2433028 h 2524468"/>
              <a:gd name="connsiteX5" fmla="*/ 1005840 w 2011680"/>
              <a:gd name="connsiteY5" fmla="*/ 2353373 h 2524468"/>
              <a:gd name="connsiteX6" fmla="*/ 1028700 w 2011680"/>
              <a:gd name="connsiteY6" fmla="*/ 2376233 h 2524468"/>
              <a:gd name="connsiteX7" fmla="*/ 1005840 w 2011680"/>
              <a:gd name="connsiteY7" fmla="*/ 2399093 h 2524468"/>
              <a:gd name="connsiteX8" fmla="*/ 982980 w 2011680"/>
              <a:gd name="connsiteY8" fmla="*/ 2376233 h 2524468"/>
              <a:gd name="connsiteX9" fmla="*/ 1005840 w 2011680"/>
              <a:gd name="connsiteY9" fmla="*/ 2353373 h 2524468"/>
              <a:gd name="connsiteX10" fmla="*/ 1005840 w 2011680"/>
              <a:gd name="connsiteY10" fmla="*/ 2281405 h 2524468"/>
              <a:gd name="connsiteX11" fmla="*/ 1028700 w 2011680"/>
              <a:gd name="connsiteY11" fmla="*/ 2304265 h 2524468"/>
              <a:gd name="connsiteX12" fmla="*/ 1005840 w 2011680"/>
              <a:gd name="connsiteY12" fmla="*/ 2327125 h 2524468"/>
              <a:gd name="connsiteX13" fmla="*/ 982980 w 2011680"/>
              <a:gd name="connsiteY13" fmla="*/ 2304265 h 2524468"/>
              <a:gd name="connsiteX14" fmla="*/ 1005840 w 2011680"/>
              <a:gd name="connsiteY14" fmla="*/ 2281405 h 2524468"/>
              <a:gd name="connsiteX15" fmla="*/ 1005840 w 2011680"/>
              <a:gd name="connsiteY15" fmla="*/ 2204773 h 2524468"/>
              <a:gd name="connsiteX16" fmla="*/ 1028700 w 2011680"/>
              <a:gd name="connsiteY16" fmla="*/ 2227633 h 2524468"/>
              <a:gd name="connsiteX17" fmla="*/ 1005840 w 2011680"/>
              <a:gd name="connsiteY17" fmla="*/ 2250493 h 2524468"/>
              <a:gd name="connsiteX18" fmla="*/ 982980 w 2011680"/>
              <a:gd name="connsiteY18" fmla="*/ 2227633 h 2524468"/>
              <a:gd name="connsiteX19" fmla="*/ 1005840 w 2011680"/>
              <a:gd name="connsiteY19" fmla="*/ 2204773 h 2524468"/>
              <a:gd name="connsiteX20" fmla="*/ 1005840 w 2011680"/>
              <a:gd name="connsiteY20" fmla="*/ 421946 h 2524468"/>
              <a:gd name="connsiteX21" fmla="*/ 2011680 w 2011680"/>
              <a:gd name="connsiteY21" fmla="*/ 1441568 h 2524468"/>
              <a:gd name="connsiteX22" fmla="*/ 1618990 w 2011680"/>
              <a:gd name="connsiteY22" fmla="*/ 1441568 h 2524468"/>
              <a:gd name="connsiteX23" fmla="*/ 1618990 w 2011680"/>
              <a:gd name="connsiteY23" fmla="*/ 2022565 h 2524468"/>
              <a:gd name="connsiteX24" fmla="*/ 1469719 w 2011680"/>
              <a:gd name="connsiteY24" fmla="*/ 2171836 h 2524468"/>
              <a:gd name="connsiteX25" fmla="*/ 541962 w 2011680"/>
              <a:gd name="connsiteY25" fmla="*/ 2171836 h 2524468"/>
              <a:gd name="connsiteX26" fmla="*/ 392691 w 2011680"/>
              <a:gd name="connsiteY26" fmla="*/ 2022565 h 2524468"/>
              <a:gd name="connsiteX27" fmla="*/ 392691 w 2011680"/>
              <a:gd name="connsiteY27" fmla="*/ 1441568 h 2524468"/>
              <a:gd name="connsiteX28" fmla="*/ 0 w 2011680"/>
              <a:gd name="connsiteY28" fmla="*/ 1441568 h 2524468"/>
              <a:gd name="connsiteX29" fmla="*/ 998949 w 2011680"/>
              <a:gd name="connsiteY29" fmla="*/ 209076 h 2524468"/>
              <a:gd name="connsiteX30" fmla="*/ 1232040 w 2011680"/>
              <a:gd name="connsiteY30" fmla="*/ 445361 h 2524468"/>
              <a:gd name="connsiteX31" fmla="*/ 1232040 w 2011680"/>
              <a:gd name="connsiteY31" fmla="*/ 524588 h 2524468"/>
              <a:gd name="connsiteX32" fmla="*/ 998949 w 2011680"/>
              <a:gd name="connsiteY32" fmla="*/ 288303 h 2524468"/>
              <a:gd name="connsiteX33" fmla="*/ 779639 w 2011680"/>
              <a:gd name="connsiteY33" fmla="*/ 510618 h 2524468"/>
              <a:gd name="connsiteX34" fmla="*/ 779639 w 2011680"/>
              <a:gd name="connsiteY34" fmla="*/ 431391 h 2524468"/>
              <a:gd name="connsiteX35" fmla="*/ 998948 w 2011680"/>
              <a:gd name="connsiteY35" fmla="*/ 0 h 2524468"/>
              <a:gd name="connsiteX36" fmla="*/ 1232039 w 2011680"/>
              <a:gd name="connsiteY36" fmla="*/ 236285 h 2524468"/>
              <a:gd name="connsiteX37" fmla="*/ 1232039 w 2011680"/>
              <a:gd name="connsiteY37" fmla="*/ 315511 h 2524468"/>
              <a:gd name="connsiteX38" fmla="*/ 998948 w 2011680"/>
              <a:gd name="connsiteY38" fmla="*/ 79226 h 2524468"/>
              <a:gd name="connsiteX39" fmla="*/ 779638 w 2011680"/>
              <a:gd name="connsiteY39" fmla="*/ 301541 h 2524468"/>
              <a:gd name="connsiteX40" fmla="*/ 779638 w 2011680"/>
              <a:gd name="connsiteY40" fmla="*/ 222315 h 2524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2011680" h="2524468">
                <a:moveTo>
                  <a:pt x="1004941" y="2433028"/>
                </a:moveTo>
                <a:cubicBezTo>
                  <a:pt x="1030191" y="2433028"/>
                  <a:pt x="1050661" y="2453498"/>
                  <a:pt x="1050661" y="2478748"/>
                </a:cubicBezTo>
                <a:cubicBezTo>
                  <a:pt x="1050661" y="2503998"/>
                  <a:pt x="1030191" y="2524468"/>
                  <a:pt x="1004941" y="2524468"/>
                </a:cubicBezTo>
                <a:cubicBezTo>
                  <a:pt x="979691" y="2524468"/>
                  <a:pt x="959221" y="2503998"/>
                  <a:pt x="959221" y="2478748"/>
                </a:cubicBezTo>
                <a:cubicBezTo>
                  <a:pt x="959221" y="2453498"/>
                  <a:pt x="979691" y="2433028"/>
                  <a:pt x="1004941" y="2433028"/>
                </a:cubicBezTo>
                <a:close/>
                <a:moveTo>
                  <a:pt x="1005840" y="2353373"/>
                </a:moveTo>
                <a:cubicBezTo>
                  <a:pt x="1018465" y="2353373"/>
                  <a:pt x="1028700" y="2363608"/>
                  <a:pt x="1028700" y="2376233"/>
                </a:cubicBezTo>
                <a:cubicBezTo>
                  <a:pt x="1028700" y="2388858"/>
                  <a:pt x="1018465" y="2399093"/>
                  <a:pt x="1005840" y="2399093"/>
                </a:cubicBezTo>
                <a:cubicBezTo>
                  <a:pt x="993215" y="2399093"/>
                  <a:pt x="982980" y="2388858"/>
                  <a:pt x="982980" y="2376233"/>
                </a:cubicBezTo>
                <a:cubicBezTo>
                  <a:pt x="982980" y="2363608"/>
                  <a:pt x="993215" y="2353373"/>
                  <a:pt x="1005840" y="2353373"/>
                </a:cubicBezTo>
                <a:close/>
                <a:moveTo>
                  <a:pt x="1005840" y="2281405"/>
                </a:moveTo>
                <a:cubicBezTo>
                  <a:pt x="1018465" y="2281405"/>
                  <a:pt x="1028700" y="2291640"/>
                  <a:pt x="1028700" y="2304265"/>
                </a:cubicBezTo>
                <a:cubicBezTo>
                  <a:pt x="1028700" y="2316890"/>
                  <a:pt x="1018465" y="2327125"/>
                  <a:pt x="1005840" y="2327125"/>
                </a:cubicBezTo>
                <a:cubicBezTo>
                  <a:pt x="993215" y="2327125"/>
                  <a:pt x="982980" y="2316890"/>
                  <a:pt x="982980" y="2304265"/>
                </a:cubicBezTo>
                <a:cubicBezTo>
                  <a:pt x="982980" y="2291640"/>
                  <a:pt x="993215" y="2281405"/>
                  <a:pt x="1005840" y="2281405"/>
                </a:cubicBezTo>
                <a:close/>
                <a:moveTo>
                  <a:pt x="1005840" y="2204773"/>
                </a:moveTo>
                <a:cubicBezTo>
                  <a:pt x="1018465" y="2204773"/>
                  <a:pt x="1028700" y="2215008"/>
                  <a:pt x="1028700" y="2227633"/>
                </a:cubicBezTo>
                <a:cubicBezTo>
                  <a:pt x="1028700" y="2240258"/>
                  <a:pt x="1018465" y="2250493"/>
                  <a:pt x="1005840" y="2250493"/>
                </a:cubicBezTo>
                <a:cubicBezTo>
                  <a:pt x="993215" y="2250493"/>
                  <a:pt x="982980" y="2240258"/>
                  <a:pt x="982980" y="2227633"/>
                </a:cubicBezTo>
                <a:cubicBezTo>
                  <a:pt x="982980" y="2215008"/>
                  <a:pt x="993215" y="2204773"/>
                  <a:pt x="1005840" y="2204773"/>
                </a:cubicBezTo>
                <a:close/>
                <a:moveTo>
                  <a:pt x="1005840" y="421946"/>
                </a:moveTo>
                <a:lnTo>
                  <a:pt x="2011680" y="1441568"/>
                </a:lnTo>
                <a:lnTo>
                  <a:pt x="1618990" y="1441568"/>
                </a:lnTo>
                <a:lnTo>
                  <a:pt x="1618990" y="2022565"/>
                </a:lnTo>
                <a:cubicBezTo>
                  <a:pt x="1618990" y="2105005"/>
                  <a:pt x="1552160" y="2171836"/>
                  <a:pt x="1469719" y="2171836"/>
                </a:cubicBezTo>
                <a:lnTo>
                  <a:pt x="541962" y="2171836"/>
                </a:lnTo>
                <a:cubicBezTo>
                  <a:pt x="459522" y="2171836"/>
                  <a:pt x="392691" y="2105005"/>
                  <a:pt x="392691" y="2022565"/>
                </a:cubicBezTo>
                <a:lnTo>
                  <a:pt x="392691" y="1441568"/>
                </a:lnTo>
                <a:lnTo>
                  <a:pt x="0" y="1441568"/>
                </a:lnTo>
                <a:close/>
                <a:moveTo>
                  <a:pt x="998949" y="209076"/>
                </a:moveTo>
                <a:lnTo>
                  <a:pt x="1232040" y="445361"/>
                </a:lnTo>
                <a:lnTo>
                  <a:pt x="1232040" y="524588"/>
                </a:lnTo>
                <a:lnTo>
                  <a:pt x="998949" y="288303"/>
                </a:lnTo>
                <a:lnTo>
                  <a:pt x="779639" y="510618"/>
                </a:lnTo>
                <a:lnTo>
                  <a:pt x="779639" y="431391"/>
                </a:lnTo>
                <a:close/>
                <a:moveTo>
                  <a:pt x="998948" y="0"/>
                </a:moveTo>
                <a:lnTo>
                  <a:pt x="1232039" y="236285"/>
                </a:lnTo>
                <a:lnTo>
                  <a:pt x="1232039" y="315511"/>
                </a:lnTo>
                <a:lnTo>
                  <a:pt x="998948" y="79226"/>
                </a:lnTo>
                <a:lnTo>
                  <a:pt x="779638" y="301541"/>
                </a:lnTo>
                <a:lnTo>
                  <a:pt x="779638" y="222315"/>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p:cNvSpPr txBox="1"/>
          <p:nvPr/>
        </p:nvSpPr>
        <p:spPr>
          <a:xfrm>
            <a:off x="916193" y="5009184"/>
            <a:ext cx="2122842" cy="1286506"/>
          </a:xfrm>
          <a:prstGeom prst="rect">
            <a:avLst/>
          </a:prstGeom>
          <a:noFill/>
        </p:spPr>
        <p:txBody>
          <a:bodyPr wrap="square" rtlCol="0">
            <a:spAutoFit/>
          </a:bodyPr>
          <a:lstStyle/>
          <a:p>
            <a:pPr algn="ctr" defTabSz="1219170">
              <a:spcBef>
                <a:spcPct val="20000"/>
              </a:spcBef>
              <a:defRPr/>
            </a:pPr>
            <a:r>
              <a:rPr lang="en-US" sz="1400" b="1" dirty="0">
                <a:solidFill>
                  <a:srgbClr val="EF3425"/>
                </a:solidFill>
                <a:latin typeface="Candara" panose="020E0502030303020204" pitchFamily="34" charset="0"/>
              </a:rPr>
              <a:t>LOREM IPSUM</a:t>
            </a:r>
            <a:endParaRPr lang="en-US" sz="300" b="1" dirty="0">
              <a:solidFill>
                <a:srgbClr val="EF3425"/>
              </a:solidFill>
              <a:latin typeface="Candara" panose="020E0502030303020204" pitchFamily="34" charset="0"/>
            </a:endParaRPr>
          </a:p>
          <a:p>
            <a:pPr algn="ctr" defTabSz="1219170">
              <a:spcBef>
                <a:spcPct val="20000"/>
              </a:spcBef>
              <a:defRPr/>
            </a:pPr>
            <a:endParaRPr lang="en-US" sz="300" b="1" dirty="0">
              <a:solidFill>
                <a:srgbClr val="00B0F0"/>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4" name="Freeform 33"/>
          <p:cNvSpPr>
            <a:spLocks noChangeAspect="1"/>
          </p:cNvSpPr>
          <p:nvPr/>
        </p:nvSpPr>
        <p:spPr>
          <a:xfrm>
            <a:off x="971774" y="2326597"/>
            <a:ext cx="2011680" cy="2524468"/>
          </a:xfrm>
          <a:custGeom>
            <a:avLst/>
            <a:gdLst>
              <a:gd name="connsiteX0" fmla="*/ 1004941 w 2011680"/>
              <a:gd name="connsiteY0" fmla="*/ 2433028 h 2524468"/>
              <a:gd name="connsiteX1" fmla="*/ 1050661 w 2011680"/>
              <a:gd name="connsiteY1" fmla="*/ 2478748 h 2524468"/>
              <a:gd name="connsiteX2" fmla="*/ 1004941 w 2011680"/>
              <a:gd name="connsiteY2" fmla="*/ 2524468 h 2524468"/>
              <a:gd name="connsiteX3" fmla="*/ 959221 w 2011680"/>
              <a:gd name="connsiteY3" fmla="*/ 2478748 h 2524468"/>
              <a:gd name="connsiteX4" fmla="*/ 1004941 w 2011680"/>
              <a:gd name="connsiteY4" fmla="*/ 2433028 h 2524468"/>
              <a:gd name="connsiteX5" fmla="*/ 1005840 w 2011680"/>
              <a:gd name="connsiteY5" fmla="*/ 2353373 h 2524468"/>
              <a:gd name="connsiteX6" fmla="*/ 1028700 w 2011680"/>
              <a:gd name="connsiteY6" fmla="*/ 2376233 h 2524468"/>
              <a:gd name="connsiteX7" fmla="*/ 1005840 w 2011680"/>
              <a:gd name="connsiteY7" fmla="*/ 2399093 h 2524468"/>
              <a:gd name="connsiteX8" fmla="*/ 982980 w 2011680"/>
              <a:gd name="connsiteY8" fmla="*/ 2376233 h 2524468"/>
              <a:gd name="connsiteX9" fmla="*/ 1005840 w 2011680"/>
              <a:gd name="connsiteY9" fmla="*/ 2353373 h 2524468"/>
              <a:gd name="connsiteX10" fmla="*/ 1005840 w 2011680"/>
              <a:gd name="connsiteY10" fmla="*/ 2281405 h 2524468"/>
              <a:gd name="connsiteX11" fmla="*/ 1028700 w 2011680"/>
              <a:gd name="connsiteY11" fmla="*/ 2304265 h 2524468"/>
              <a:gd name="connsiteX12" fmla="*/ 1005840 w 2011680"/>
              <a:gd name="connsiteY12" fmla="*/ 2327125 h 2524468"/>
              <a:gd name="connsiteX13" fmla="*/ 982980 w 2011680"/>
              <a:gd name="connsiteY13" fmla="*/ 2304265 h 2524468"/>
              <a:gd name="connsiteX14" fmla="*/ 1005840 w 2011680"/>
              <a:gd name="connsiteY14" fmla="*/ 2281405 h 2524468"/>
              <a:gd name="connsiteX15" fmla="*/ 1005840 w 2011680"/>
              <a:gd name="connsiteY15" fmla="*/ 2204773 h 2524468"/>
              <a:gd name="connsiteX16" fmla="*/ 1028700 w 2011680"/>
              <a:gd name="connsiteY16" fmla="*/ 2227633 h 2524468"/>
              <a:gd name="connsiteX17" fmla="*/ 1005840 w 2011680"/>
              <a:gd name="connsiteY17" fmla="*/ 2250493 h 2524468"/>
              <a:gd name="connsiteX18" fmla="*/ 982980 w 2011680"/>
              <a:gd name="connsiteY18" fmla="*/ 2227633 h 2524468"/>
              <a:gd name="connsiteX19" fmla="*/ 1005840 w 2011680"/>
              <a:gd name="connsiteY19" fmla="*/ 2204773 h 2524468"/>
              <a:gd name="connsiteX20" fmla="*/ 1005840 w 2011680"/>
              <a:gd name="connsiteY20" fmla="*/ 421946 h 2524468"/>
              <a:gd name="connsiteX21" fmla="*/ 2011680 w 2011680"/>
              <a:gd name="connsiteY21" fmla="*/ 1441568 h 2524468"/>
              <a:gd name="connsiteX22" fmla="*/ 1618990 w 2011680"/>
              <a:gd name="connsiteY22" fmla="*/ 1441568 h 2524468"/>
              <a:gd name="connsiteX23" fmla="*/ 1618990 w 2011680"/>
              <a:gd name="connsiteY23" fmla="*/ 2022565 h 2524468"/>
              <a:gd name="connsiteX24" fmla="*/ 1469719 w 2011680"/>
              <a:gd name="connsiteY24" fmla="*/ 2171836 h 2524468"/>
              <a:gd name="connsiteX25" fmla="*/ 541962 w 2011680"/>
              <a:gd name="connsiteY25" fmla="*/ 2171836 h 2524468"/>
              <a:gd name="connsiteX26" fmla="*/ 392691 w 2011680"/>
              <a:gd name="connsiteY26" fmla="*/ 2022565 h 2524468"/>
              <a:gd name="connsiteX27" fmla="*/ 392691 w 2011680"/>
              <a:gd name="connsiteY27" fmla="*/ 1441568 h 2524468"/>
              <a:gd name="connsiteX28" fmla="*/ 0 w 2011680"/>
              <a:gd name="connsiteY28" fmla="*/ 1441568 h 2524468"/>
              <a:gd name="connsiteX29" fmla="*/ 998949 w 2011680"/>
              <a:gd name="connsiteY29" fmla="*/ 209076 h 2524468"/>
              <a:gd name="connsiteX30" fmla="*/ 1232040 w 2011680"/>
              <a:gd name="connsiteY30" fmla="*/ 445361 h 2524468"/>
              <a:gd name="connsiteX31" fmla="*/ 1232040 w 2011680"/>
              <a:gd name="connsiteY31" fmla="*/ 524588 h 2524468"/>
              <a:gd name="connsiteX32" fmla="*/ 998949 w 2011680"/>
              <a:gd name="connsiteY32" fmla="*/ 288303 h 2524468"/>
              <a:gd name="connsiteX33" fmla="*/ 779639 w 2011680"/>
              <a:gd name="connsiteY33" fmla="*/ 510618 h 2524468"/>
              <a:gd name="connsiteX34" fmla="*/ 779639 w 2011680"/>
              <a:gd name="connsiteY34" fmla="*/ 431391 h 2524468"/>
              <a:gd name="connsiteX35" fmla="*/ 998948 w 2011680"/>
              <a:gd name="connsiteY35" fmla="*/ 0 h 2524468"/>
              <a:gd name="connsiteX36" fmla="*/ 1232039 w 2011680"/>
              <a:gd name="connsiteY36" fmla="*/ 236285 h 2524468"/>
              <a:gd name="connsiteX37" fmla="*/ 1232039 w 2011680"/>
              <a:gd name="connsiteY37" fmla="*/ 315511 h 2524468"/>
              <a:gd name="connsiteX38" fmla="*/ 998948 w 2011680"/>
              <a:gd name="connsiteY38" fmla="*/ 79226 h 2524468"/>
              <a:gd name="connsiteX39" fmla="*/ 779638 w 2011680"/>
              <a:gd name="connsiteY39" fmla="*/ 301541 h 2524468"/>
              <a:gd name="connsiteX40" fmla="*/ 779638 w 2011680"/>
              <a:gd name="connsiteY40" fmla="*/ 222315 h 2524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2011680" h="2524468">
                <a:moveTo>
                  <a:pt x="1004941" y="2433028"/>
                </a:moveTo>
                <a:cubicBezTo>
                  <a:pt x="1030191" y="2433028"/>
                  <a:pt x="1050661" y="2453498"/>
                  <a:pt x="1050661" y="2478748"/>
                </a:cubicBezTo>
                <a:cubicBezTo>
                  <a:pt x="1050661" y="2503998"/>
                  <a:pt x="1030191" y="2524468"/>
                  <a:pt x="1004941" y="2524468"/>
                </a:cubicBezTo>
                <a:cubicBezTo>
                  <a:pt x="979691" y="2524468"/>
                  <a:pt x="959221" y="2503998"/>
                  <a:pt x="959221" y="2478748"/>
                </a:cubicBezTo>
                <a:cubicBezTo>
                  <a:pt x="959221" y="2453498"/>
                  <a:pt x="979691" y="2433028"/>
                  <a:pt x="1004941" y="2433028"/>
                </a:cubicBezTo>
                <a:close/>
                <a:moveTo>
                  <a:pt x="1005840" y="2353373"/>
                </a:moveTo>
                <a:cubicBezTo>
                  <a:pt x="1018465" y="2353373"/>
                  <a:pt x="1028700" y="2363608"/>
                  <a:pt x="1028700" y="2376233"/>
                </a:cubicBezTo>
                <a:cubicBezTo>
                  <a:pt x="1028700" y="2388858"/>
                  <a:pt x="1018465" y="2399093"/>
                  <a:pt x="1005840" y="2399093"/>
                </a:cubicBezTo>
                <a:cubicBezTo>
                  <a:pt x="993215" y="2399093"/>
                  <a:pt x="982980" y="2388858"/>
                  <a:pt x="982980" y="2376233"/>
                </a:cubicBezTo>
                <a:cubicBezTo>
                  <a:pt x="982980" y="2363608"/>
                  <a:pt x="993215" y="2353373"/>
                  <a:pt x="1005840" y="2353373"/>
                </a:cubicBezTo>
                <a:close/>
                <a:moveTo>
                  <a:pt x="1005840" y="2281405"/>
                </a:moveTo>
                <a:cubicBezTo>
                  <a:pt x="1018465" y="2281405"/>
                  <a:pt x="1028700" y="2291640"/>
                  <a:pt x="1028700" y="2304265"/>
                </a:cubicBezTo>
                <a:cubicBezTo>
                  <a:pt x="1028700" y="2316890"/>
                  <a:pt x="1018465" y="2327125"/>
                  <a:pt x="1005840" y="2327125"/>
                </a:cubicBezTo>
                <a:cubicBezTo>
                  <a:pt x="993215" y="2327125"/>
                  <a:pt x="982980" y="2316890"/>
                  <a:pt x="982980" y="2304265"/>
                </a:cubicBezTo>
                <a:cubicBezTo>
                  <a:pt x="982980" y="2291640"/>
                  <a:pt x="993215" y="2281405"/>
                  <a:pt x="1005840" y="2281405"/>
                </a:cubicBezTo>
                <a:close/>
                <a:moveTo>
                  <a:pt x="1005840" y="2204773"/>
                </a:moveTo>
                <a:cubicBezTo>
                  <a:pt x="1018465" y="2204773"/>
                  <a:pt x="1028700" y="2215008"/>
                  <a:pt x="1028700" y="2227633"/>
                </a:cubicBezTo>
                <a:cubicBezTo>
                  <a:pt x="1028700" y="2240258"/>
                  <a:pt x="1018465" y="2250493"/>
                  <a:pt x="1005840" y="2250493"/>
                </a:cubicBezTo>
                <a:cubicBezTo>
                  <a:pt x="993215" y="2250493"/>
                  <a:pt x="982980" y="2240258"/>
                  <a:pt x="982980" y="2227633"/>
                </a:cubicBezTo>
                <a:cubicBezTo>
                  <a:pt x="982980" y="2215008"/>
                  <a:pt x="993215" y="2204773"/>
                  <a:pt x="1005840" y="2204773"/>
                </a:cubicBezTo>
                <a:close/>
                <a:moveTo>
                  <a:pt x="1005840" y="421946"/>
                </a:moveTo>
                <a:lnTo>
                  <a:pt x="2011680" y="1441568"/>
                </a:lnTo>
                <a:lnTo>
                  <a:pt x="1618990" y="1441568"/>
                </a:lnTo>
                <a:lnTo>
                  <a:pt x="1618990" y="2022565"/>
                </a:lnTo>
                <a:cubicBezTo>
                  <a:pt x="1618990" y="2105005"/>
                  <a:pt x="1552160" y="2171836"/>
                  <a:pt x="1469719" y="2171836"/>
                </a:cubicBezTo>
                <a:lnTo>
                  <a:pt x="541962" y="2171836"/>
                </a:lnTo>
                <a:cubicBezTo>
                  <a:pt x="459522" y="2171836"/>
                  <a:pt x="392691" y="2105005"/>
                  <a:pt x="392691" y="2022565"/>
                </a:cubicBezTo>
                <a:lnTo>
                  <a:pt x="392691" y="1441568"/>
                </a:lnTo>
                <a:lnTo>
                  <a:pt x="0" y="1441568"/>
                </a:lnTo>
                <a:close/>
                <a:moveTo>
                  <a:pt x="998949" y="209076"/>
                </a:moveTo>
                <a:lnTo>
                  <a:pt x="1232040" y="445361"/>
                </a:lnTo>
                <a:lnTo>
                  <a:pt x="1232040" y="524588"/>
                </a:lnTo>
                <a:lnTo>
                  <a:pt x="998949" y="288303"/>
                </a:lnTo>
                <a:lnTo>
                  <a:pt x="779639" y="510618"/>
                </a:lnTo>
                <a:lnTo>
                  <a:pt x="779639" y="431391"/>
                </a:lnTo>
                <a:close/>
                <a:moveTo>
                  <a:pt x="998948" y="0"/>
                </a:moveTo>
                <a:lnTo>
                  <a:pt x="1232039" y="236285"/>
                </a:lnTo>
                <a:lnTo>
                  <a:pt x="1232039" y="315511"/>
                </a:lnTo>
                <a:lnTo>
                  <a:pt x="998948" y="79226"/>
                </a:lnTo>
                <a:lnTo>
                  <a:pt x="779638" y="301541"/>
                </a:lnTo>
                <a:lnTo>
                  <a:pt x="779638" y="222315"/>
                </a:lnTo>
                <a:close/>
              </a:path>
            </a:pathLst>
          </a:custGeom>
          <a:solidFill>
            <a:srgbClr val="EF342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p:cNvSpPr txBox="1"/>
          <p:nvPr/>
        </p:nvSpPr>
        <p:spPr>
          <a:xfrm>
            <a:off x="9264127" y="5009184"/>
            <a:ext cx="2122842" cy="1286506"/>
          </a:xfrm>
          <a:prstGeom prst="rect">
            <a:avLst/>
          </a:prstGeom>
          <a:noFill/>
        </p:spPr>
        <p:txBody>
          <a:bodyPr wrap="square" rtlCol="0">
            <a:spAutoFit/>
          </a:bodyPr>
          <a:lstStyle/>
          <a:p>
            <a:pPr algn="ctr" defTabSz="1219170">
              <a:spcBef>
                <a:spcPct val="20000"/>
              </a:spcBef>
              <a:defRPr/>
            </a:pPr>
            <a:r>
              <a:rPr lang="en-US" sz="1400" b="1" dirty="0">
                <a:solidFill>
                  <a:srgbClr val="B5B5B5"/>
                </a:solidFill>
                <a:latin typeface="Candara" panose="020E0502030303020204" pitchFamily="34" charset="0"/>
              </a:rPr>
              <a:t>LOREM IPSUM</a:t>
            </a:r>
            <a:endParaRPr lang="en-US" sz="300" b="1" dirty="0">
              <a:solidFill>
                <a:srgbClr val="B5B5B5"/>
              </a:solidFill>
              <a:latin typeface="Candara" panose="020E0502030303020204" pitchFamily="34" charset="0"/>
            </a:endParaRPr>
          </a:p>
          <a:p>
            <a:pPr algn="ctr" defTabSz="1219170">
              <a:spcBef>
                <a:spcPct val="20000"/>
              </a:spcBef>
              <a:defRPr/>
            </a:pPr>
            <a:endParaRPr lang="en-US" sz="300" b="1" dirty="0">
              <a:solidFill>
                <a:srgbClr val="00B0F0"/>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6" name="Freeform 35"/>
          <p:cNvSpPr>
            <a:spLocks noChangeAspect="1"/>
          </p:cNvSpPr>
          <p:nvPr/>
        </p:nvSpPr>
        <p:spPr>
          <a:xfrm>
            <a:off x="9319708" y="2326597"/>
            <a:ext cx="2011680" cy="2524468"/>
          </a:xfrm>
          <a:custGeom>
            <a:avLst/>
            <a:gdLst>
              <a:gd name="connsiteX0" fmla="*/ 1004941 w 2011680"/>
              <a:gd name="connsiteY0" fmla="*/ 2433028 h 2524468"/>
              <a:gd name="connsiteX1" fmla="*/ 1050661 w 2011680"/>
              <a:gd name="connsiteY1" fmla="*/ 2478748 h 2524468"/>
              <a:gd name="connsiteX2" fmla="*/ 1004941 w 2011680"/>
              <a:gd name="connsiteY2" fmla="*/ 2524468 h 2524468"/>
              <a:gd name="connsiteX3" fmla="*/ 959221 w 2011680"/>
              <a:gd name="connsiteY3" fmla="*/ 2478748 h 2524468"/>
              <a:gd name="connsiteX4" fmla="*/ 1004941 w 2011680"/>
              <a:gd name="connsiteY4" fmla="*/ 2433028 h 2524468"/>
              <a:gd name="connsiteX5" fmla="*/ 1005840 w 2011680"/>
              <a:gd name="connsiteY5" fmla="*/ 2353373 h 2524468"/>
              <a:gd name="connsiteX6" fmla="*/ 1028700 w 2011680"/>
              <a:gd name="connsiteY6" fmla="*/ 2376233 h 2524468"/>
              <a:gd name="connsiteX7" fmla="*/ 1005840 w 2011680"/>
              <a:gd name="connsiteY7" fmla="*/ 2399093 h 2524468"/>
              <a:gd name="connsiteX8" fmla="*/ 982980 w 2011680"/>
              <a:gd name="connsiteY8" fmla="*/ 2376233 h 2524468"/>
              <a:gd name="connsiteX9" fmla="*/ 1005840 w 2011680"/>
              <a:gd name="connsiteY9" fmla="*/ 2353373 h 2524468"/>
              <a:gd name="connsiteX10" fmla="*/ 1005840 w 2011680"/>
              <a:gd name="connsiteY10" fmla="*/ 2281405 h 2524468"/>
              <a:gd name="connsiteX11" fmla="*/ 1028700 w 2011680"/>
              <a:gd name="connsiteY11" fmla="*/ 2304265 h 2524468"/>
              <a:gd name="connsiteX12" fmla="*/ 1005840 w 2011680"/>
              <a:gd name="connsiteY12" fmla="*/ 2327125 h 2524468"/>
              <a:gd name="connsiteX13" fmla="*/ 982980 w 2011680"/>
              <a:gd name="connsiteY13" fmla="*/ 2304265 h 2524468"/>
              <a:gd name="connsiteX14" fmla="*/ 1005840 w 2011680"/>
              <a:gd name="connsiteY14" fmla="*/ 2281405 h 2524468"/>
              <a:gd name="connsiteX15" fmla="*/ 1005840 w 2011680"/>
              <a:gd name="connsiteY15" fmla="*/ 2204773 h 2524468"/>
              <a:gd name="connsiteX16" fmla="*/ 1028700 w 2011680"/>
              <a:gd name="connsiteY16" fmla="*/ 2227633 h 2524468"/>
              <a:gd name="connsiteX17" fmla="*/ 1005840 w 2011680"/>
              <a:gd name="connsiteY17" fmla="*/ 2250493 h 2524468"/>
              <a:gd name="connsiteX18" fmla="*/ 982980 w 2011680"/>
              <a:gd name="connsiteY18" fmla="*/ 2227633 h 2524468"/>
              <a:gd name="connsiteX19" fmla="*/ 1005840 w 2011680"/>
              <a:gd name="connsiteY19" fmla="*/ 2204773 h 2524468"/>
              <a:gd name="connsiteX20" fmla="*/ 1005840 w 2011680"/>
              <a:gd name="connsiteY20" fmla="*/ 421946 h 2524468"/>
              <a:gd name="connsiteX21" fmla="*/ 2011680 w 2011680"/>
              <a:gd name="connsiteY21" fmla="*/ 1441568 h 2524468"/>
              <a:gd name="connsiteX22" fmla="*/ 1618990 w 2011680"/>
              <a:gd name="connsiteY22" fmla="*/ 1441568 h 2524468"/>
              <a:gd name="connsiteX23" fmla="*/ 1618990 w 2011680"/>
              <a:gd name="connsiteY23" fmla="*/ 2022565 h 2524468"/>
              <a:gd name="connsiteX24" fmla="*/ 1469719 w 2011680"/>
              <a:gd name="connsiteY24" fmla="*/ 2171836 h 2524468"/>
              <a:gd name="connsiteX25" fmla="*/ 541962 w 2011680"/>
              <a:gd name="connsiteY25" fmla="*/ 2171836 h 2524468"/>
              <a:gd name="connsiteX26" fmla="*/ 392691 w 2011680"/>
              <a:gd name="connsiteY26" fmla="*/ 2022565 h 2524468"/>
              <a:gd name="connsiteX27" fmla="*/ 392691 w 2011680"/>
              <a:gd name="connsiteY27" fmla="*/ 1441568 h 2524468"/>
              <a:gd name="connsiteX28" fmla="*/ 0 w 2011680"/>
              <a:gd name="connsiteY28" fmla="*/ 1441568 h 2524468"/>
              <a:gd name="connsiteX29" fmla="*/ 998949 w 2011680"/>
              <a:gd name="connsiteY29" fmla="*/ 209076 h 2524468"/>
              <a:gd name="connsiteX30" fmla="*/ 1232040 w 2011680"/>
              <a:gd name="connsiteY30" fmla="*/ 445361 h 2524468"/>
              <a:gd name="connsiteX31" fmla="*/ 1232040 w 2011680"/>
              <a:gd name="connsiteY31" fmla="*/ 524588 h 2524468"/>
              <a:gd name="connsiteX32" fmla="*/ 998949 w 2011680"/>
              <a:gd name="connsiteY32" fmla="*/ 288303 h 2524468"/>
              <a:gd name="connsiteX33" fmla="*/ 779639 w 2011680"/>
              <a:gd name="connsiteY33" fmla="*/ 510618 h 2524468"/>
              <a:gd name="connsiteX34" fmla="*/ 779639 w 2011680"/>
              <a:gd name="connsiteY34" fmla="*/ 431391 h 2524468"/>
              <a:gd name="connsiteX35" fmla="*/ 998948 w 2011680"/>
              <a:gd name="connsiteY35" fmla="*/ 0 h 2524468"/>
              <a:gd name="connsiteX36" fmla="*/ 1232039 w 2011680"/>
              <a:gd name="connsiteY36" fmla="*/ 236285 h 2524468"/>
              <a:gd name="connsiteX37" fmla="*/ 1232039 w 2011680"/>
              <a:gd name="connsiteY37" fmla="*/ 315511 h 2524468"/>
              <a:gd name="connsiteX38" fmla="*/ 998948 w 2011680"/>
              <a:gd name="connsiteY38" fmla="*/ 79226 h 2524468"/>
              <a:gd name="connsiteX39" fmla="*/ 779638 w 2011680"/>
              <a:gd name="connsiteY39" fmla="*/ 301541 h 2524468"/>
              <a:gd name="connsiteX40" fmla="*/ 779638 w 2011680"/>
              <a:gd name="connsiteY40" fmla="*/ 222315 h 2524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2011680" h="2524468">
                <a:moveTo>
                  <a:pt x="1004941" y="2433028"/>
                </a:moveTo>
                <a:cubicBezTo>
                  <a:pt x="1030191" y="2433028"/>
                  <a:pt x="1050661" y="2453498"/>
                  <a:pt x="1050661" y="2478748"/>
                </a:cubicBezTo>
                <a:cubicBezTo>
                  <a:pt x="1050661" y="2503998"/>
                  <a:pt x="1030191" y="2524468"/>
                  <a:pt x="1004941" y="2524468"/>
                </a:cubicBezTo>
                <a:cubicBezTo>
                  <a:pt x="979691" y="2524468"/>
                  <a:pt x="959221" y="2503998"/>
                  <a:pt x="959221" y="2478748"/>
                </a:cubicBezTo>
                <a:cubicBezTo>
                  <a:pt x="959221" y="2453498"/>
                  <a:pt x="979691" y="2433028"/>
                  <a:pt x="1004941" y="2433028"/>
                </a:cubicBezTo>
                <a:close/>
                <a:moveTo>
                  <a:pt x="1005840" y="2353373"/>
                </a:moveTo>
                <a:cubicBezTo>
                  <a:pt x="1018465" y="2353373"/>
                  <a:pt x="1028700" y="2363608"/>
                  <a:pt x="1028700" y="2376233"/>
                </a:cubicBezTo>
                <a:cubicBezTo>
                  <a:pt x="1028700" y="2388858"/>
                  <a:pt x="1018465" y="2399093"/>
                  <a:pt x="1005840" y="2399093"/>
                </a:cubicBezTo>
                <a:cubicBezTo>
                  <a:pt x="993215" y="2399093"/>
                  <a:pt x="982980" y="2388858"/>
                  <a:pt x="982980" y="2376233"/>
                </a:cubicBezTo>
                <a:cubicBezTo>
                  <a:pt x="982980" y="2363608"/>
                  <a:pt x="993215" y="2353373"/>
                  <a:pt x="1005840" y="2353373"/>
                </a:cubicBezTo>
                <a:close/>
                <a:moveTo>
                  <a:pt x="1005840" y="2281405"/>
                </a:moveTo>
                <a:cubicBezTo>
                  <a:pt x="1018465" y="2281405"/>
                  <a:pt x="1028700" y="2291640"/>
                  <a:pt x="1028700" y="2304265"/>
                </a:cubicBezTo>
                <a:cubicBezTo>
                  <a:pt x="1028700" y="2316890"/>
                  <a:pt x="1018465" y="2327125"/>
                  <a:pt x="1005840" y="2327125"/>
                </a:cubicBezTo>
                <a:cubicBezTo>
                  <a:pt x="993215" y="2327125"/>
                  <a:pt x="982980" y="2316890"/>
                  <a:pt x="982980" y="2304265"/>
                </a:cubicBezTo>
                <a:cubicBezTo>
                  <a:pt x="982980" y="2291640"/>
                  <a:pt x="993215" y="2281405"/>
                  <a:pt x="1005840" y="2281405"/>
                </a:cubicBezTo>
                <a:close/>
                <a:moveTo>
                  <a:pt x="1005840" y="2204773"/>
                </a:moveTo>
                <a:cubicBezTo>
                  <a:pt x="1018465" y="2204773"/>
                  <a:pt x="1028700" y="2215008"/>
                  <a:pt x="1028700" y="2227633"/>
                </a:cubicBezTo>
                <a:cubicBezTo>
                  <a:pt x="1028700" y="2240258"/>
                  <a:pt x="1018465" y="2250493"/>
                  <a:pt x="1005840" y="2250493"/>
                </a:cubicBezTo>
                <a:cubicBezTo>
                  <a:pt x="993215" y="2250493"/>
                  <a:pt x="982980" y="2240258"/>
                  <a:pt x="982980" y="2227633"/>
                </a:cubicBezTo>
                <a:cubicBezTo>
                  <a:pt x="982980" y="2215008"/>
                  <a:pt x="993215" y="2204773"/>
                  <a:pt x="1005840" y="2204773"/>
                </a:cubicBezTo>
                <a:close/>
                <a:moveTo>
                  <a:pt x="1005840" y="421946"/>
                </a:moveTo>
                <a:lnTo>
                  <a:pt x="2011680" y="1441568"/>
                </a:lnTo>
                <a:lnTo>
                  <a:pt x="1618990" y="1441568"/>
                </a:lnTo>
                <a:lnTo>
                  <a:pt x="1618990" y="2022565"/>
                </a:lnTo>
                <a:cubicBezTo>
                  <a:pt x="1618990" y="2105005"/>
                  <a:pt x="1552160" y="2171836"/>
                  <a:pt x="1469719" y="2171836"/>
                </a:cubicBezTo>
                <a:lnTo>
                  <a:pt x="541962" y="2171836"/>
                </a:lnTo>
                <a:cubicBezTo>
                  <a:pt x="459522" y="2171836"/>
                  <a:pt x="392691" y="2105005"/>
                  <a:pt x="392691" y="2022565"/>
                </a:cubicBezTo>
                <a:lnTo>
                  <a:pt x="392691" y="1441568"/>
                </a:lnTo>
                <a:lnTo>
                  <a:pt x="0" y="1441568"/>
                </a:lnTo>
                <a:close/>
                <a:moveTo>
                  <a:pt x="998949" y="209076"/>
                </a:moveTo>
                <a:lnTo>
                  <a:pt x="1232040" y="445361"/>
                </a:lnTo>
                <a:lnTo>
                  <a:pt x="1232040" y="524588"/>
                </a:lnTo>
                <a:lnTo>
                  <a:pt x="998949" y="288303"/>
                </a:lnTo>
                <a:lnTo>
                  <a:pt x="779639" y="510618"/>
                </a:lnTo>
                <a:lnTo>
                  <a:pt x="779639" y="431391"/>
                </a:lnTo>
                <a:close/>
                <a:moveTo>
                  <a:pt x="998948" y="0"/>
                </a:moveTo>
                <a:lnTo>
                  <a:pt x="1232039" y="236285"/>
                </a:lnTo>
                <a:lnTo>
                  <a:pt x="1232039" y="315511"/>
                </a:lnTo>
                <a:lnTo>
                  <a:pt x="998948" y="79226"/>
                </a:lnTo>
                <a:lnTo>
                  <a:pt x="779638" y="301541"/>
                </a:lnTo>
                <a:lnTo>
                  <a:pt x="779638" y="222315"/>
                </a:lnTo>
                <a:close/>
              </a:path>
            </a:pathLst>
          </a:custGeom>
          <a:solidFill>
            <a:srgbClr val="B5B5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p:cNvSpPr txBox="1"/>
          <p:nvPr/>
        </p:nvSpPr>
        <p:spPr>
          <a:xfrm>
            <a:off x="2990625" y="2177946"/>
            <a:ext cx="2122842" cy="1286506"/>
          </a:xfrm>
          <a:prstGeom prst="rect">
            <a:avLst/>
          </a:prstGeom>
          <a:noFill/>
        </p:spPr>
        <p:txBody>
          <a:bodyPr wrap="square" rtlCol="0">
            <a:spAutoFit/>
          </a:bodyPr>
          <a:lstStyle/>
          <a:p>
            <a:pPr algn="ctr" defTabSz="1219170">
              <a:spcBef>
                <a:spcPct val="20000"/>
              </a:spcBef>
              <a:defRPr/>
            </a:pPr>
            <a:r>
              <a:rPr lang="en-US" sz="1400" b="1" dirty="0">
                <a:solidFill>
                  <a:srgbClr val="8397B1"/>
                </a:solidFill>
                <a:latin typeface="Candara" panose="020E0502030303020204" pitchFamily="34" charset="0"/>
              </a:rPr>
              <a:t>LOREM IPSUM</a:t>
            </a:r>
            <a:endParaRPr lang="en-US" sz="300" b="1" dirty="0">
              <a:solidFill>
                <a:srgbClr val="8397B1"/>
              </a:solidFill>
              <a:latin typeface="Candara" panose="020E0502030303020204" pitchFamily="34" charset="0"/>
            </a:endParaRPr>
          </a:p>
          <a:p>
            <a:pPr algn="ctr" defTabSz="1219170">
              <a:spcBef>
                <a:spcPct val="20000"/>
              </a:spcBef>
              <a:defRPr/>
            </a:pPr>
            <a:endParaRPr lang="en-US" sz="300" b="1" dirty="0">
              <a:solidFill>
                <a:srgbClr val="00B0F0"/>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8" name="Freeform 37"/>
          <p:cNvSpPr>
            <a:spLocks noChangeAspect="1"/>
          </p:cNvSpPr>
          <p:nvPr/>
        </p:nvSpPr>
        <p:spPr>
          <a:xfrm rot="10800000">
            <a:off x="3046207" y="3549723"/>
            <a:ext cx="2011680" cy="2524468"/>
          </a:xfrm>
          <a:custGeom>
            <a:avLst/>
            <a:gdLst>
              <a:gd name="connsiteX0" fmla="*/ 1004941 w 2011680"/>
              <a:gd name="connsiteY0" fmla="*/ 2433028 h 2524468"/>
              <a:gd name="connsiteX1" fmla="*/ 1050661 w 2011680"/>
              <a:gd name="connsiteY1" fmla="*/ 2478748 h 2524468"/>
              <a:gd name="connsiteX2" fmla="*/ 1004941 w 2011680"/>
              <a:gd name="connsiteY2" fmla="*/ 2524468 h 2524468"/>
              <a:gd name="connsiteX3" fmla="*/ 959221 w 2011680"/>
              <a:gd name="connsiteY3" fmla="*/ 2478748 h 2524468"/>
              <a:gd name="connsiteX4" fmla="*/ 1004941 w 2011680"/>
              <a:gd name="connsiteY4" fmla="*/ 2433028 h 2524468"/>
              <a:gd name="connsiteX5" fmla="*/ 1005840 w 2011680"/>
              <a:gd name="connsiteY5" fmla="*/ 2353373 h 2524468"/>
              <a:gd name="connsiteX6" fmla="*/ 1028700 w 2011680"/>
              <a:gd name="connsiteY6" fmla="*/ 2376233 h 2524468"/>
              <a:gd name="connsiteX7" fmla="*/ 1005840 w 2011680"/>
              <a:gd name="connsiteY7" fmla="*/ 2399093 h 2524468"/>
              <a:gd name="connsiteX8" fmla="*/ 982980 w 2011680"/>
              <a:gd name="connsiteY8" fmla="*/ 2376233 h 2524468"/>
              <a:gd name="connsiteX9" fmla="*/ 1005840 w 2011680"/>
              <a:gd name="connsiteY9" fmla="*/ 2353373 h 2524468"/>
              <a:gd name="connsiteX10" fmla="*/ 1005840 w 2011680"/>
              <a:gd name="connsiteY10" fmla="*/ 2281405 h 2524468"/>
              <a:gd name="connsiteX11" fmla="*/ 1028700 w 2011680"/>
              <a:gd name="connsiteY11" fmla="*/ 2304265 h 2524468"/>
              <a:gd name="connsiteX12" fmla="*/ 1005840 w 2011680"/>
              <a:gd name="connsiteY12" fmla="*/ 2327125 h 2524468"/>
              <a:gd name="connsiteX13" fmla="*/ 982980 w 2011680"/>
              <a:gd name="connsiteY13" fmla="*/ 2304265 h 2524468"/>
              <a:gd name="connsiteX14" fmla="*/ 1005840 w 2011680"/>
              <a:gd name="connsiteY14" fmla="*/ 2281405 h 2524468"/>
              <a:gd name="connsiteX15" fmla="*/ 1005840 w 2011680"/>
              <a:gd name="connsiteY15" fmla="*/ 2204773 h 2524468"/>
              <a:gd name="connsiteX16" fmla="*/ 1028700 w 2011680"/>
              <a:gd name="connsiteY16" fmla="*/ 2227633 h 2524468"/>
              <a:gd name="connsiteX17" fmla="*/ 1005840 w 2011680"/>
              <a:gd name="connsiteY17" fmla="*/ 2250493 h 2524468"/>
              <a:gd name="connsiteX18" fmla="*/ 982980 w 2011680"/>
              <a:gd name="connsiteY18" fmla="*/ 2227633 h 2524468"/>
              <a:gd name="connsiteX19" fmla="*/ 1005840 w 2011680"/>
              <a:gd name="connsiteY19" fmla="*/ 2204773 h 2524468"/>
              <a:gd name="connsiteX20" fmla="*/ 1005840 w 2011680"/>
              <a:gd name="connsiteY20" fmla="*/ 421946 h 2524468"/>
              <a:gd name="connsiteX21" fmla="*/ 2011680 w 2011680"/>
              <a:gd name="connsiteY21" fmla="*/ 1441568 h 2524468"/>
              <a:gd name="connsiteX22" fmla="*/ 1618990 w 2011680"/>
              <a:gd name="connsiteY22" fmla="*/ 1441568 h 2524468"/>
              <a:gd name="connsiteX23" fmla="*/ 1618990 w 2011680"/>
              <a:gd name="connsiteY23" fmla="*/ 2022565 h 2524468"/>
              <a:gd name="connsiteX24" fmla="*/ 1469719 w 2011680"/>
              <a:gd name="connsiteY24" fmla="*/ 2171836 h 2524468"/>
              <a:gd name="connsiteX25" fmla="*/ 541962 w 2011680"/>
              <a:gd name="connsiteY25" fmla="*/ 2171836 h 2524468"/>
              <a:gd name="connsiteX26" fmla="*/ 392691 w 2011680"/>
              <a:gd name="connsiteY26" fmla="*/ 2022565 h 2524468"/>
              <a:gd name="connsiteX27" fmla="*/ 392691 w 2011680"/>
              <a:gd name="connsiteY27" fmla="*/ 1441568 h 2524468"/>
              <a:gd name="connsiteX28" fmla="*/ 0 w 2011680"/>
              <a:gd name="connsiteY28" fmla="*/ 1441568 h 2524468"/>
              <a:gd name="connsiteX29" fmla="*/ 998949 w 2011680"/>
              <a:gd name="connsiteY29" fmla="*/ 209076 h 2524468"/>
              <a:gd name="connsiteX30" fmla="*/ 1232040 w 2011680"/>
              <a:gd name="connsiteY30" fmla="*/ 445361 h 2524468"/>
              <a:gd name="connsiteX31" fmla="*/ 1232040 w 2011680"/>
              <a:gd name="connsiteY31" fmla="*/ 524588 h 2524468"/>
              <a:gd name="connsiteX32" fmla="*/ 998949 w 2011680"/>
              <a:gd name="connsiteY32" fmla="*/ 288303 h 2524468"/>
              <a:gd name="connsiteX33" fmla="*/ 779639 w 2011680"/>
              <a:gd name="connsiteY33" fmla="*/ 510618 h 2524468"/>
              <a:gd name="connsiteX34" fmla="*/ 779639 w 2011680"/>
              <a:gd name="connsiteY34" fmla="*/ 431391 h 2524468"/>
              <a:gd name="connsiteX35" fmla="*/ 998948 w 2011680"/>
              <a:gd name="connsiteY35" fmla="*/ 0 h 2524468"/>
              <a:gd name="connsiteX36" fmla="*/ 1232039 w 2011680"/>
              <a:gd name="connsiteY36" fmla="*/ 236285 h 2524468"/>
              <a:gd name="connsiteX37" fmla="*/ 1232039 w 2011680"/>
              <a:gd name="connsiteY37" fmla="*/ 315511 h 2524468"/>
              <a:gd name="connsiteX38" fmla="*/ 998948 w 2011680"/>
              <a:gd name="connsiteY38" fmla="*/ 79226 h 2524468"/>
              <a:gd name="connsiteX39" fmla="*/ 779638 w 2011680"/>
              <a:gd name="connsiteY39" fmla="*/ 301541 h 2524468"/>
              <a:gd name="connsiteX40" fmla="*/ 779638 w 2011680"/>
              <a:gd name="connsiteY40" fmla="*/ 222315 h 2524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2011680" h="2524468">
                <a:moveTo>
                  <a:pt x="1004941" y="2433028"/>
                </a:moveTo>
                <a:cubicBezTo>
                  <a:pt x="1030191" y="2433028"/>
                  <a:pt x="1050661" y="2453498"/>
                  <a:pt x="1050661" y="2478748"/>
                </a:cubicBezTo>
                <a:cubicBezTo>
                  <a:pt x="1050661" y="2503998"/>
                  <a:pt x="1030191" y="2524468"/>
                  <a:pt x="1004941" y="2524468"/>
                </a:cubicBezTo>
                <a:cubicBezTo>
                  <a:pt x="979691" y="2524468"/>
                  <a:pt x="959221" y="2503998"/>
                  <a:pt x="959221" y="2478748"/>
                </a:cubicBezTo>
                <a:cubicBezTo>
                  <a:pt x="959221" y="2453498"/>
                  <a:pt x="979691" y="2433028"/>
                  <a:pt x="1004941" y="2433028"/>
                </a:cubicBezTo>
                <a:close/>
                <a:moveTo>
                  <a:pt x="1005840" y="2353373"/>
                </a:moveTo>
                <a:cubicBezTo>
                  <a:pt x="1018465" y="2353373"/>
                  <a:pt x="1028700" y="2363608"/>
                  <a:pt x="1028700" y="2376233"/>
                </a:cubicBezTo>
                <a:cubicBezTo>
                  <a:pt x="1028700" y="2388858"/>
                  <a:pt x="1018465" y="2399093"/>
                  <a:pt x="1005840" y="2399093"/>
                </a:cubicBezTo>
                <a:cubicBezTo>
                  <a:pt x="993215" y="2399093"/>
                  <a:pt x="982980" y="2388858"/>
                  <a:pt x="982980" y="2376233"/>
                </a:cubicBezTo>
                <a:cubicBezTo>
                  <a:pt x="982980" y="2363608"/>
                  <a:pt x="993215" y="2353373"/>
                  <a:pt x="1005840" y="2353373"/>
                </a:cubicBezTo>
                <a:close/>
                <a:moveTo>
                  <a:pt x="1005840" y="2281405"/>
                </a:moveTo>
                <a:cubicBezTo>
                  <a:pt x="1018465" y="2281405"/>
                  <a:pt x="1028700" y="2291640"/>
                  <a:pt x="1028700" y="2304265"/>
                </a:cubicBezTo>
                <a:cubicBezTo>
                  <a:pt x="1028700" y="2316890"/>
                  <a:pt x="1018465" y="2327125"/>
                  <a:pt x="1005840" y="2327125"/>
                </a:cubicBezTo>
                <a:cubicBezTo>
                  <a:pt x="993215" y="2327125"/>
                  <a:pt x="982980" y="2316890"/>
                  <a:pt x="982980" y="2304265"/>
                </a:cubicBezTo>
                <a:cubicBezTo>
                  <a:pt x="982980" y="2291640"/>
                  <a:pt x="993215" y="2281405"/>
                  <a:pt x="1005840" y="2281405"/>
                </a:cubicBezTo>
                <a:close/>
                <a:moveTo>
                  <a:pt x="1005840" y="2204773"/>
                </a:moveTo>
                <a:cubicBezTo>
                  <a:pt x="1018465" y="2204773"/>
                  <a:pt x="1028700" y="2215008"/>
                  <a:pt x="1028700" y="2227633"/>
                </a:cubicBezTo>
                <a:cubicBezTo>
                  <a:pt x="1028700" y="2240258"/>
                  <a:pt x="1018465" y="2250493"/>
                  <a:pt x="1005840" y="2250493"/>
                </a:cubicBezTo>
                <a:cubicBezTo>
                  <a:pt x="993215" y="2250493"/>
                  <a:pt x="982980" y="2240258"/>
                  <a:pt x="982980" y="2227633"/>
                </a:cubicBezTo>
                <a:cubicBezTo>
                  <a:pt x="982980" y="2215008"/>
                  <a:pt x="993215" y="2204773"/>
                  <a:pt x="1005840" y="2204773"/>
                </a:cubicBezTo>
                <a:close/>
                <a:moveTo>
                  <a:pt x="1005840" y="421946"/>
                </a:moveTo>
                <a:lnTo>
                  <a:pt x="2011680" y="1441568"/>
                </a:lnTo>
                <a:lnTo>
                  <a:pt x="1618990" y="1441568"/>
                </a:lnTo>
                <a:lnTo>
                  <a:pt x="1618990" y="2022565"/>
                </a:lnTo>
                <a:cubicBezTo>
                  <a:pt x="1618990" y="2105005"/>
                  <a:pt x="1552160" y="2171836"/>
                  <a:pt x="1469719" y="2171836"/>
                </a:cubicBezTo>
                <a:lnTo>
                  <a:pt x="541962" y="2171836"/>
                </a:lnTo>
                <a:cubicBezTo>
                  <a:pt x="459522" y="2171836"/>
                  <a:pt x="392691" y="2105005"/>
                  <a:pt x="392691" y="2022565"/>
                </a:cubicBezTo>
                <a:lnTo>
                  <a:pt x="392691" y="1441568"/>
                </a:lnTo>
                <a:lnTo>
                  <a:pt x="0" y="1441568"/>
                </a:lnTo>
                <a:close/>
                <a:moveTo>
                  <a:pt x="998949" y="209076"/>
                </a:moveTo>
                <a:lnTo>
                  <a:pt x="1232040" y="445361"/>
                </a:lnTo>
                <a:lnTo>
                  <a:pt x="1232040" y="524588"/>
                </a:lnTo>
                <a:lnTo>
                  <a:pt x="998949" y="288303"/>
                </a:lnTo>
                <a:lnTo>
                  <a:pt x="779639" y="510618"/>
                </a:lnTo>
                <a:lnTo>
                  <a:pt x="779639" y="431391"/>
                </a:lnTo>
                <a:close/>
                <a:moveTo>
                  <a:pt x="998948" y="0"/>
                </a:moveTo>
                <a:lnTo>
                  <a:pt x="1232039" y="236285"/>
                </a:lnTo>
                <a:lnTo>
                  <a:pt x="1232039" y="315511"/>
                </a:lnTo>
                <a:lnTo>
                  <a:pt x="998948" y="79226"/>
                </a:lnTo>
                <a:lnTo>
                  <a:pt x="779638" y="301541"/>
                </a:lnTo>
                <a:lnTo>
                  <a:pt x="779638" y="222315"/>
                </a:ln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p:cNvSpPr txBox="1"/>
          <p:nvPr/>
        </p:nvSpPr>
        <p:spPr>
          <a:xfrm>
            <a:off x="7123358" y="2177946"/>
            <a:ext cx="2122842" cy="1286506"/>
          </a:xfrm>
          <a:prstGeom prst="rect">
            <a:avLst/>
          </a:prstGeom>
          <a:noFill/>
        </p:spPr>
        <p:txBody>
          <a:bodyPr wrap="square" rtlCol="0">
            <a:spAutoFit/>
          </a:bodyPr>
          <a:lstStyle/>
          <a:p>
            <a:pPr algn="ctr" defTabSz="1219170">
              <a:spcBef>
                <a:spcPct val="20000"/>
              </a:spcBef>
              <a:defRPr/>
            </a:pPr>
            <a:r>
              <a:rPr lang="en-US" sz="1400" b="1" dirty="0">
                <a:solidFill>
                  <a:srgbClr val="62768F"/>
                </a:solidFill>
                <a:latin typeface="Candara" panose="020E0502030303020204" pitchFamily="34" charset="0"/>
              </a:rPr>
              <a:t>LOREM IPSUM</a:t>
            </a:r>
            <a:endParaRPr lang="en-US" sz="300" b="1" dirty="0">
              <a:solidFill>
                <a:srgbClr val="62768F"/>
              </a:solidFill>
              <a:latin typeface="Candara" panose="020E0502030303020204" pitchFamily="34" charset="0"/>
            </a:endParaRPr>
          </a:p>
          <a:p>
            <a:pPr algn="ctr" defTabSz="1219170">
              <a:spcBef>
                <a:spcPct val="20000"/>
              </a:spcBef>
              <a:defRPr/>
            </a:pPr>
            <a:endParaRPr lang="en-US" sz="300" b="1" dirty="0">
              <a:solidFill>
                <a:srgbClr val="00B0F0"/>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0" name="Freeform 39"/>
          <p:cNvSpPr>
            <a:spLocks noChangeAspect="1"/>
          </p:cNvSpPr>
          <p:nvPr/>
        </p:nvSpPr>
        <p:spPr>
          <a:xfrm rot="10800000">
            <a:off x="7178940" y="3549723"/>
            <a:ext cx="2011680" cy="2524468"/>
          </a:xfrm>
          <a:custGeom>
            <a:avLst/>
            <a:gdLst>
              <a:gd name="connsiteX0" fmla="*/ 1004941 w 2011680"/>
              <a:gd name="connsiteY0" fmla="*/ 2433028 h 2524468"/>
              <a:gd name="connsiteX1" fmla="*/ 1050661 w 2011680"/>
              <a:gd name="connsiteY1" fmla="*/ 2478748 h 2524468"/>
              <a:gd name="connsiteX2" fmla="*/ 1004941 w 2011680"/>
              <a:gd name="connsiteY2" fmla="*/ 2524468 h 2524468"/>
              <a:gd name="connsiteX3" fmla="*/ 959221 w 2011680"/>
              <a:gd name="connsiteY3" fmla="*/ 2478748 h 2524468"/>
              <a:gd name="connsiteX4" fmla="*/ 1004941 w 2011680"/>
              <a:gd name="connsiteY4" fmla="*/ 2433028 h 2524468"/>
              <a:gd name="connsiteX5" fmla="*/ 1005840 w 2011680"/>
              <a:gd name="connsiteY5" fmla="*/ 2353373 h 2524468"/>
              <a:gd name="connsiteX6" fmla="*/ 1028700 w 2011680"/>
              <a:gd name="connsiteY6" fmla="*/ 2376233 h 2524468"/>
              <a:gd name="connsiteX7" fmla="*/ 1005840 w 2011680"/>
              <a:gd name="connsiteY7" fmla="*/ 2399093 h 2524468"/>
              <a:gd name="connsiteX8" fmla="*/ 982980 w 2011680"/>
              <a:gd name="connsiteY8" fmla="*/ 2376233 h 2524468"/>
              <a:gd name="connsiteX9" fmla="*/ 1005840 w 2011680"/>
              <a:gd name="connsiteY9" fmla="*/ 2353373 h 2524468"/>
              <a:gd name="connsiteX10" fmla="*/ 1005840 w 2011680"/>
              <a:gd name="connsiteY10" fmla="*/ 2281405 h 2524468"/>
              <a:gd name="connsiteX11" fmla="*/ 1028700 w 2011680"/>
              <a:gd name="connsiteY11" fmla="*/ 2304265 h 2524468"/>
              <a:gd name="connsiteX12" fmla="*/ 1005840 w 2011680"/>
              <a:gd name="connsiteY12" fmla="*/ 2327125 h 2524468"/>
              <a:gd name="connsiteX13" fmla="*/ 982980 w 2011680"/>
              <a:gd name="connsiteY13" fmla="*/ 2304265 h 2524468"/>
              <a:gd name="connsiteX14" fmla="*/ 1005840 w 2011680"/>
              <a:gd name="connsiteY14" fmla="*/ 2281405 h 2524468"/>
              <a:gd name="connsiteX15" fmla="*/ 1005840 w 2011680"/>
              <a:gd name="connsiteY15" fmla="*/ 2204773 h 2524468"/>
              <a:gd name="connsiteX16" fmla="*/ 1028700 w 2011680"/>
              <a:gd name="connsiteY16" fmla="*/ 2227633 h 2524468"/>
              <a:gd name="connsiteX17" fmla="*/ 1005840 w 2011680"/>
              <a:gd name="connsiteY17" fmla="*/ 2250493 h 2524468"/>
              <a:gd name="connsiteX18" fmla="*/ 982980 w 2011680"/>
              <a:gd name="connsiteY18" fmla="*/ 2227633 h 2524468"/>
              <a:gd name="connsiteX19" fmla="*/ 1005840 w 2011680"/>
              <a:gd name="connsiteY19" fmla="*/ 2204773 h 2524468"/>
              <a:gd name="connsiteX20" fmla="*/ 1005840 w 2011680"/>
              <a:gd name="connsiteY20" fmla="*/ 421946 h 2524468"/>
              <a:gd name="connsiteX21" fmla="*/ 2011680 w 2011680"/>
              <a:gd name="connsiteY21" fmla="*/ 1441568 h 2524468"/>
              <a:gd name="connsiteX22" fmla="*/ 1618990 w 2011680"/>
              <a:gd name="connsiteY22" fmla="*/ 1441568 h 2524468"/>
              <a:gd name="connsiteX23" fmla="*/ 1618990 w 2011680"/>
              <a:gd name="connsiteY23" fmla="*/ 2022565 h 2524468"/>
              <a:gd name="connsiteX24" fmla="*/ 1469719 w 2011680"/>
              <a:gd name="connsiteY24" fmla="*/ 2171836 h 2524468"/>
              <a:gd name="connsiteX25" fmla="*/ 541962 w 2011680"/>
              <a:gd name="connsiteY25" fmla="*/ 2171836 h 2524468"/>
              <a:gd name="connsiteX26" fmla="*/ 392691 w 2011680"/>
              <a:gd name="connsiteY26" fmla="*/ 2022565 h 2524468"/>
              <a:gd name="connsiteX27" fmla="*/ 392691 w 2011680"/>
              <a:gd name="connsiteY27" fmla="*/ 1441568 h 2524468"/>
              <a:gd name="connsiteX28" fmla="*/ 0 w 2011680"/>
              <a:gd name="connsiteY28" fmla="*/ 1441568 h 2524468"/>
              <a:gd name="connsiteX29" fmla="*/ 998949 w 2011680"/>
              <a:gd name="connsiteY29" fmla="*/ 209076 h 2524468"/>
              <a:gd name="connsiteX30" fmla="*/ 1232040 w 2011680"/>
              <a:gd name="connsiteY30" fmla="*/ 445361 h 2524468"/>
              <a:gd name="connsiteX31" fmla="*/ 1232040 w 2011680"/>
              <a:gd name="connsiteY31" fmla="*/ 524588 h 2524468"/>
              <a:gd name="connsiteX32" fmla="*/ 998949 w 2011680"/>
              <a:gd name="connsiteY32" fmla="*/ 288303 h 2524468"/>
              <a:gd name="connsiteX33" fmla="*/ 779639 w 2011680"/>
              <a:gd name="connsiteY33" fmla="*/ 510618 h 2524468"/>
              <a:gd name="connsiteX34" fmla="*/ 779639 w 2011680"/>
              <a:gd name="connsiteY34" fmla="*/ 431391 h 2524468"/>
              <a:gd name="connsiteX35" fmla="*/ 998948 w 2011680"/>
              <a:gd name="connsiteY35" fmla="*/ 0 h 2524468"/>
              <a:gd name="connsiteX36" fmla="*/ 1232039 w 2011680"/>
              <a:gd name="connsiteY36" fmla="*/ 236285 h 2524468"/>
              <a:gd name="connsiteX37" fmla="*/ 1232039 w 2011680"/>
              <a:gd name="connsiteY37" fmla="*/ 315511 h 2524468"/>
              <a:gd name="connsiteX38" fmla="*/ 998948 w 2011680"/>
              <a:gd name="connsiteY38" fmla="*/ 79226 h 2524468"/>
              <a:gd name="connsiteX39" fmla="*/ 779638 w 2011680"/>
              <a:gd name="connsiteY39" fmla="*/ 301541 h 2524468"/>
              <a:gd name="connsiteX40" fmla="*/ 779638 w 2011680"/>
              <a:gd name="connsiteY40" fmla="*/ 222315 h 2524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2011680" h="2524468">
                <a:moveTo>
                  <a:pt x="1004941" y="2433028"/>
                </a:moveTo>
                <a:cubicBezTo>
                  <a:pt x="1030191" y="2433028"/>
                  <a:pt x="1050661" y="2453498"/>
                  <a:pt x="1050661" y="2478748"/>
                </a:cubicBezTo>
                <a:cubicBezTo>
                  <a:pt x="1050661" y="2503998"/>
                  <a:pt x="1030191" y="2524468"/>
                  <a:pt x="1004941" y="2524468"/>
                </a:cubicBezTo>
                <a:cubicBezTo>
                  <a:pt x="979691" y="2524468"/>
                  <a:pt x="959221" y="2503998"/>
                  <a:pt x="959221" y="2478748"/>
                </a:cubicBezTo>
                <a:cubicBezTo>
                  <a:pt x="959221" y="2453498"/>
                  <a:pt x="979691" y="2433028"/>
                  <a:pt x="1004941" y="2433028"/>
                </a:cubicBezTo>
                <a:close/>
                <a:moveTo>
                  <a:pt x="1005840" y="2353373"/>
                </a:moveTo>
                <a:cubicBezTo>
                  <a:pt x="1018465" y="2353373"/>
                  <a:pt x="1028700" y="2363608"/>
                  <a:pt x="1028700" y="2376233"/>
                </a:cubicBezTo>
                <a:cubicBezTo>
                  <a:pt x="1028700" y="2388858"/>
                  <a:pt x="1018465" y="2399093"/>
                  <a:pt x="1005840" y="2399093"/>
                </a:cubicBezTo>
                <a:cubicBezTo>
                  <a:pt x="993215" y="2399093"/>
                  <a:pt x="982980" y="2388858"/>
                  <a:pt x="982980" y="2376233"/>
                </a:cubicBezTo>
                <a:cubicBezTo>
                  <a:pt x="982980" y="2363608"/>
                  <a:pt x="993215" y="2353373"/>
                  <a:pt x="1005840" y="2353373"/>
                </a:cubicBezTo>
                <a:close/>
                <a:moveTo>
                  <a:pt x="1005840" y="2281405"/>
                </a:moveTo>
                <a:cubicBezTo>
                  <a:pt x="1018465" y="2281405"/>
                  <a:pt x="1028700" y="2291640"/>
                  <a:pt x="1028700" y="2304265"/>
                </a:cubicBezTo>
                <a:cubicBezTo>
                  <a:pt x="1028700" y="2316890"/>
                  <a:pt x="1018465" y="2327125"/>
                  <a:pt x="1005840" y="2327125"/>
                </a:cubicBezTo>
                <a:cubicBezTo>
                  <a:pt x="993215" y="2327125"/>
                  <a:pt x="982980" y="2316890"/>
                  <a:pt x="982980" y="2304265"/>
                </a:cubicBezTo>
                <a:cubicBezTo>
                  <a:pt x="982980" y="2291640"/>
                  <a:pt x="993215" y="2281405"/>
                  <a:pt x="1005840" y="2281405"/>
                </a:cubicBezTo>
                <a:close/>
                <a:moveTo>
                  <a:pt x="1005840" y="2204773"/>
                </a:moveTo>
                <a:cubicBezTo>
                  <a:pt x="1018465" y="2204773"/>
                  <a:pt x="1028700" y="2215008"/>
                  <a:pt x="1028700" y="2227633"/>
                </a:cubicBezTo>
                <a:cubicBezTo>
                  <a:pt x="1028700" y="2240258"/>
                  <a:pt x="1018465" y="2250493"/>
                  <a:pt x="1005840" y="2250493"/>
                </a:cubicBezTo>
                <a:cubicBezTo>
                  <a:pt x="993215" y="2250493"/>
                  <a:pt x="982980" y="2240258"/>
                  <a:pt x="982980" y="2227633"/>
                </a:cubicBezTo>
                <a:cubicBezTo>
                  <a:pt x="982980" y="2215008"/>
                  <a:pt x="993215" y="2204773"/>
                  <a:pt x="1005840" y="2204773"/>
                </a:cubicBezTo>
                <a:close/>
                <a:moveTo>
                  <a:pt x="1005840" y="421946"/>
                </a:moveTo>
                <a:lnTo>
                  <a:pt x="2011680" y="1441568"/>
                </a:lnTo>
                <a:lnTo>
                  <a:pt x="1618990" y="1441568"/>
                </a:lnTo>
                <a:lnTo>
                  <a:pt x="1618990" y="2022565"/>
                </a:lnTo>
                <a:cubicBezTo>
                  <a:pt x="1618990" y="2105005"/>
                  <a:pt x="1552160" y="2171836"/>
                  <a:pt x="1469719" y="2171836"/>
                </a:cubicBezTo>
                <a:lnTo>
                  <a:pt x="541962" y="2171836"/>
                </a:lnTo>
                <a:cubicBezTo>
                  <a:pt x="459522" y="2171836"/>
                  <a:pt x="392691" y="2105005"/>
                  <a:pt x="392691" y="2022565"/>
                </a:cubicBezTo>
                <a:lnTo>
                  <a:pt x="392691" y="1441568"/>
                </a:lnTo>
                <a:lnTo>
                  <a:pt x="0" y="1441568"/>
                </a:lnTo>
                <a:close/>
                <a:moveTo>
                  <a:pt x="998949" y="209076"/>
                </a:moveTo>
                <a:lnTo>
                  <a:pt x="1232040" y="445361"/>
                </a:lnTo>
                <a:lnTo>
                  <a:pt x="1232040" y="524588"/>
                </a:lnTo>
                <a:lnTo>
                  <a:pt x="998949" y="288303"/>
                </a:lnTo>
                <a:lnTo>
                  <a:pt x="779639" y="510618"/>
                </a:lnTo>
                <a:lnTo>
                  <a:pt x="779639" y="431391"/>
                </a:lnTo>
                <a:close/>
                <a:moveTo>
                  <a:pt x="998948" y="0"/>
                </a:moveTo>
                <a:lnTo>
                  <a:pt x="1232039" y="236285"/>
                </a:lnTo>
                <a:lnTo>
                  <a:pt x="1232039" y="315511"/>
                </a:lnTo>
                <a:lnTo>
                  <a:pt x="998948" y="79226"/>
                </a:lnTo>
                <a:lnTo>
                  <a:pt x="779638" y="301541"/>
                </a:lnTo>
                <a:lnTo>
                  <a:pt x="779638" y="222315"/>
                </a:lnTo>
                <a:close/>
              </a:path>
            </a:pathLst>
          </a:custGeom>
          <a:solidFill>
            <a:srgbClr val="6276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p:cNvSpPr txBox="1"/>
          <p:nvPr/>
        </p:nvSpPr>
        <p:spPr>
          <a:xfrm>
            <a:off x="1444213" y="3464452"/>
            <a:ext cx="1097280" cy="338554"/>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a:t>
            </a:r>
            <a:r>
              <a:rPr lang="en-US" sz="1600" b="1" dirty="0">
                <a:solidFill>
                  <a:schemeClr val="bg1"/>
                </a:solidFill>
                <a:latin typeface="Lato"/>
              </a:rPr>
              <a:t>01</a:t>
            </a:r>
          </a:p>
        </p:txBody>
      </p:sp>
      <p:sp>
        <p:nvSpPr>
          <p:cNvPr id="42" name="TextBox 41"/>
          <p:cNvSpPr txBox="1"/>
          <p:nvPr/>
        </p:nvSpPr>
        <p:spPr>
          <a:xfrm>
            <a:off x="3488167" y="4599748"/>
            <a:ext cx="1097280" cy="338554"/>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a:t>
            </a:r>
            <a:r>
              <a:rPr lang="en-US" sz="1600" b="1" dirty="0">
                <a:solidFill>
                  <a:schemeClr val="bg1"/>
                </a:solidFill>
                <a:latin typeface="Lato"/>
              </a:rPr>
              <a:t>02</a:t>
            </a:r>
          </a:p>
        </p:txBody>
      </p:sp>
      <p:sp>
        <p:nvSpPr>
          <p:cNvPr id="43" name="TextBox 42"/>
          <p:cNvSpPr txBox="1"/>
          <p:nvPr/>
        </p:nvSpPr>
        <p:spPr>
          <a:xfrm>
            <a:off x="5559013" y="3464452"/>
            <a:ext cx="1097280" cy="338554"/>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a:t>
            </a:r>
            <a:r>
              <a:rPr lang="en-US" sz="1600" b="1" dirty="0">
                <a:solidFill>
                  <a:schemeClr val="bg1"/>
                </a:solidFill>
                <a:latin typeface="Lato"/>
              </a:rPr>
              <a:t>03</a:t>
            </a:r>
          </a:p>
        </p:txBody>
      </p:sp>
      <p:sp>
        <p:nvSpPr>
          <p:cNvPr id="44" name="TextBox 43"/>
          <p:cNvSpPr txBox="1"/>
          <p:nvPr/>
        </p:nvSpPr>
        <p:spPr>
          <a:xfrm>
            <a:off x="7640621" y="4595525"/>
            <a:ext cx="1097280" cy="338554"/>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a:t>
            </a:r>
            <a:r>
              <a:rPr lang="en-US" sz="1600" b="1" dirty="0">
                <a:solidFill>
                  <a:schemeClr val="bg1"/>
                </a:solidFill>
                <a:latin typeface="Lato"/>
              </a:rPr>
              <a:t>04</a:t>
            </a:r>
          </a:p>
        </p:txBody>
      </p:sp>
      <p:sp>
        <p:nvSpPr>
          <p:cNvPr id="45" name="TextBox 44"/>
          <p:cNvSpPr txBox="1"/>
          <p:nvPr/>
        </p:nvSpPr>
        <p:spPr>
          <a:xfrm>
            <a:off x="9776908" y="3464452"/>
            <a:ext cx="1097280" cy="338554"/>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a:t>
            </a:r>
            <a:r>
              <a:rPr lang="en-US" sz="1600" b="1" dirty="0">
                <a:solidFill>
                  <a:schemeClr val="bg1"/>
                </a:solidFill>
                <a:latin typeface="Lato"/>
              </a:rPr>
              <a:t>05</a:t>
            </a:r>
          </a:p>
        </p:txBody>
      </p:sp>
    </p:spTree>
    <p:extLst>
      <p:ext uri="{BB962C8B-B14F-4D97-AF65-F5344CB8AC3E}">
        <p14:creationId xmlns:p14="http://schemas.microsoft.com/office/powerpoint/2010/main" val="3129874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34"/>
                                        </p:tgtEl>
                                        <p:attrNameLst>
                                          <p:attrName>style.visibility</p:attrName>
                                        </p:attrNameLst>
                                      </p:cBhvr>
                                      <p:to>
                                        <p:strVal val="visible"/>
                                      </p:to>
                                    </p:set>
                                    <p:anim calcmode="lin" valueType="num">
                                      <p:cBhvr additive="base">
                                        <p:cTn id="11" dur="500" fill="hold"/>
                                        <p:tgtEl>
                                          <p:spTgt spid="34"/>
                                        </p:tgtEl>
                                        <p:attrNameLst>
                                          <p:attrName>ppt_x</p:attrName>
                                        </p:attrNameLst>
                                      </p:cBhvr>
                                      <p:tavLst>
                                        <p:tav tm="0">
                                          <p:val>
                                            <p:strVal val="#ppt_x"/>
                                          </p:val>
                                        </p:tav>
                                        <p:tav tm="100000">
                                          <p:val>
                                            <p:strVal val="#ppt_x"/>
                                          </p:val>
                                        </p:tav>
                                      </p:tavLst>
                                    </p:anim>
                                    <p:anim calcmode="lin" valueType="num">
                                      <p:cBhvr additive="base">
                                        <p:cTn id="12" dur="500" fill="hold"/>
                                        <p:tgtEl>
                                          <p:spTgt spid="34"/>
                                        </p:tgtEl>
                                        <p:attrNameLst>
                                          <p:attrName>ppt_y</p:attrName>
                                        </p:attrNameLst>
                                      </p:cBhvr>
                                      <p:tavLst>
                                        <p:tav tm="0">
                                          <p:val>
                                            <p:strVal val="1+#ppt_h/2"/>
                                          </p:val>
                                        </p:tav>
                                        <p:tav tm="100000">
                                          <p:val>
                                            <p:strVal val="#ppt_y"/>
                                          </p:val>
                                        </p:tav>
                                      </p:tavLst>
                                    </p:anim>
                                  </p:childTnLst>
                                </p:cTn>
                              </p:par>
                            </p:childTnLst>
                          </p:cTn>
                        </p:par>
                        <p:par>
                          <p:cTn id="13" fill="hold">
                            <p:stCondLst>
                              <p:cond delay="1250"/>
                            </p:stCondLst>
                            <p:childTnLst>
                              <p:par>
                                <p:cTn id="14" presetID="53" presetClass="entr" presetSubtype="16" fill="hold" grpId="0" nodeType="afterEffect">
                                  <p:stCondLst>
                                    <p:cond delay="0"/>
                                  </p:stCondLst>
                                  <p:childTnLst>
                                    <p:set>
                                      <p:cBhvr>
                                        <p:cTn id="15" dur="1" fill="hold">
                                          <p:stCondLst>
                                            <p:cond delay="0"/>
                                          </p:stCondLst>
                                        </p:cTn>
                                        <p:tgtEl>
                                          <p:spTgt spid="41"/>
                                        </p:tgtEl>
                                        <p:attrNameLst>
                                          <p:attrName>style.visibility</p:attrName>
                                        </p:attrNameLst>
                                      </p:cBhvr>
                                      <p:to>
                                        <p:strVal val="visible"/>
                                      </p:to>
                                    </p:set>
                                    <p:anim calcmode="lin" valueType="num">
                                      <p:cBhvr>
                                        <p:cTn id="16" dur="500" fill="hold"/>
                                        <p:tgtEl>
                                          <p:spTgt spid="41"/>
                                        </p:tgtEl>
                                        <p:attrNameLst>
                                          <p:attrName>ppt_w</p:attrName>
                                        </p:attrNameLst>
                                      </p:cBhvr>
                                      <p:tavLst>
                                        <p:tav tm="0">
                                          <p:val>
                                            <p:fltVal val="0"/>
                                          </p:val>
                                        </p:tav>
                                        <p:tav tm="100000">
                                          <p:val>
                                            <p:strVal val="#ppt_w"/>
                                          </p:val>
                                        </p:tav>
                                      </p:tavLst>
                                    </p:anim>
                                    <p:anim calcmode="lin" valueType="num">
                                      <p:cBhvr>
                                        <p:cTn id="17" dur="500" fill="hold"/>
                                        <p:tgtEl>
                                          <p:spTgt spid="41"/>
                                        </p:tgtEl>
                                        <p:attrNameLst>
                                          <p:attrName>ppt_h</p:attrName>
                                        </p:attrNameLst>
                                      </p:cBhvr>
                                      <p:tavLst>
                                        <p:tav tm="0">
                                          <p:val>
                                            <p:fltVal val="0"/>
                                          </p:val>
                                        </p:tav>
                                        <p:tav tm="100000">
                                          <p:val>
                                            <p:strVal val="#ppt_h"/>
                                          </p:val>
                                        </p:tav>
                                      </p:tavLst>
                                    </p:anim>
                                    <p:animEffect transition="in" filter="fade">
                                      <p:cBhvr>
                                        <p:cTn id="18" dur="500"/>
                                        <p:tgtEl>
                                          <p:spTgt spid="41"/>
                                        </p:tgtEl>
                                      </p:cBhvr>
                                    </p:animEffect>
                                  </p:childTnLst>
                                </p:cTn>
                              </p:par>
                            </p:childTnLst>
                          </p:cTn>
                        </p:par>
                        <p:par>
                          <p:cTn id="19" fill="hold">
                            <p:stCondLst>
                              <p:cond delay="1750"/>
                            </p:stCondLst>
                            <p:childTnLst>
                              <p:par>
                                <p:cTn id="20" presetID="37" presetClass="entr" presetSubtype="0" fill="hold" grpId="0" nodeType="afterEffect">
                                  <p:stCondLst>
                                    <p:cond delay="0"/>
                                  </p:stCondLst>
                                  <p:childTnLst>
                                    <p:set>
                                      <p:cBhvr>
                                        <p:cTn id="21" dur="1" fill="hold">
                                          <p:stCondLst>
                                            <p:cond delay="0"/>
                                          </p:stCondLst>
                                        </p:cTn>
                                        <p:tgtEl>
                                          <p:spTgt spid="33"/>
                                        </p:tgtEl>
                                        <p:attrNameLst>
                                          <p:attrName>style.visibility</p:attrName>
                                        </p:attrNameLst>
                                      </p:cBhvr>
                                      <p:to>
                                        <p:strVal val="visible"/>
                                      </p:to>
                                    </p:set>
                                    <p:animEffect transition="in" filter="fade">
                                      <p:cBhvr>
                                        <p:cTn id="22" dur="1000"/>
                                        <p:tgtEl>
                                          <p:spTgt spid="33"/>
                                        </p:tgtEl>
                                      </p:cBhvr>
                                    </p:animEffect>
                                    <p:anim calcmode="lin" valueType="num">
                                      <p:cBhvr>
                                        <p:cTn id="23" dur="1000" fill="hold"/>
                                        <p:tgtEl>
                                          <p:spTgt spid="33"/>
                                        </p:tgtEl>
                                        <p:attrNameLst>
                                          <p:attrName>ppt_x</p:attrName>
                                        </p:attrNameLst>
                                      </p:cBhvr>
                                      <p:tavLst>
                                        <p:tav tm="0">
                                          <p:val>
                                            <p:strVal val="#ppt_x"/>
                                          </p:val>
                                        </p:tav>
                                        <p:tav tm="100000">
                                          <p:val>
                                            <p:strVal val="#ppt_x"/>
                                          </p:val>
                                        </p:tav>
                                      </p:tavLst>
                                    </p:anim>
                                    <p:anim calcmode="lin" valueType="num">
                                      <p:cBhvr>
                                        <p:cTn id="24" dur="900" decel="100000" fill="hold"/>
                                        <p:tgtEl>
                                          <p:spTgt spid="33"/>
                                        </p:tgtEl>
                                        <p:attrNameLst>
                                          <p:attrName>ppt_y</p:attrName>
                                        </p:attrNameLst>
                                      </p:cBhvr>
                                      <p:tavLst>
                                        <p:tav tm="0">
                                          <p:val>
                                            <p:strVal val="#ppt_y+1"/>
                                          </p:val>
                                        </p:tav>
                                        <p:tav tm="100000">
                                          <p:val>
                                            <p:strVal val="#ppt_y-.03"/>
                                          </p:val>
                                        </p:tav>
                                      </p:tavLst>
                                    </p:anim>
                                    <p:anim calcmode="lin" valueType="num">
                                      <p:cBhvr>
                                        <p:cTn id="25" dur="100" accel="100000" fill="hold">
                                          <p:stCondLst>
                                            <p:cond delay="900"/>
                                          </p:stCondLst>
                                        </p:cTn>
                                        <p:tgtEl>
                                          <p:spTgt spid="33"/>
                                        </p:tgtEl>
                                        <p:attrNameLst>
                                          <p:attrName>ppt_y</p:attrName>
                                        </p:attrNameLst>
                                      </p:cBhvr>
                                      <p:tavLst>
                                        <p:tav tm="0">
                                          <p:val>
                                            <p:strVal val="#ppt_y-.03"/>
                                          </p:val>
                                        </p:tav>
                                        <p:tav tm="100000">
                                          <p:val>
                                            <p:strVal val="#ppt_y"/>
                                          </p:val>
                                        </p:tav>
                                      </p:tavLst>
                                    </p:anim>
                                  </p:childTnLst>
                                </p:cTn>
                              </p:par>
                            </p:childTnLst>
                          </p:cTn>
                        </p:par>
                        <p:par>
                          <p:cTn id="26" fill="hold">
                            <p:stCondLst>
                              <p:cond delay="2750"/>
                            </p:stCondLst>
                            <p:childTnLst>
                              <p:par>
                                <p:cTn id="27" presetID="2" presetClass="entr" presetSubtype="1" fill="hold" grpId="0" nodeType="afterEffect">
                                  <p:stCondLst>
                                    <p:cond delay="0"/>
                                  </p:stCondLst>
                                  <p:childTnLst>
                                    <p:set>
                                      <p:cBhvr>
                                        <p:cTn id="28" dur="1" fill="hold">
                                          <p:stCondLst>
                                            <p:cond delay="0"/>
                                          </p:stCondLst>
                                        </p:cTn>
                                        <p:tgtEl>
                                          <p:spTgt spid="38"/>
                                        </p:tgtEl>
                                        <p:attrNameLst>
                                          <p:attrName>style.visibility</p:attrName>
                                        </p:attrNameLst>
                                      </p:cBhvr>
                                      <p:to>
                                        <p:strVal val="visible"/>
                                      </p:to>
                                    </p:set>
                                    <p:anim calcmode="lin" valueType="num">
                                      <p:cBhvr additive="base">
                                        <p:cTn id="29" dur="500" fill="hold"/>
                                        <p:tgtEl>
                                          <p:spTgt spid="38"/>
                                        </p:tgtEl>
                                        <p:attrNameLst>
                                          <p:attrName>ppt_x</p:attrName>
                                        </p:attrNameLst>
                                      </p:cBhvr>
                                      <p:tavLst>
                                        <p:tav tm="0">
                                          <p:val>
                                            <p:strVal val="#ppt_x"/>
                                          </p:val>
                                        </p:tav>
                                        <p:tav tm="100000">
                                          <p:val>
                                            <p:strVal val="#ppt_x"/>
                                          </p:val>
                                        </p:tav>
                                      </p:tavLst>
                                    </p:anim>
                                    <p:anim calcmode="lin" valueType="num">
                                      <p:cBhvr additive="base">
                                        <p:cTn id="30" dur="500" fill="hold"/>
                                        <p:tgtEl>
                                          <p:spTgt spid="38"/>
                                        </p:tgtEl>
                                        <p:attrNameLst>
                                          <p:attrName>ppt_y</p:attrName>
                                        </p:attrNameLst>
                                      </p:cBhvr>
                                      <p:tavLst>
                                        <p:tav tm="0">
                                          <p:val>
                                            <p:strVal val="0-#ppt_h/2"/>
                                          </p:val>
                                        </p:tav>
                                        <p:tav tm="100000">
                                          <p:val>
                                            <p:strVal val="#ppt_y"/>
                                          </p:val>
                                        </p:tav>
                                      </p:tavLst>
                                    </p:anim>
                                  </p:childTnLst>
                                </p:cTn>
                              </p:par>
                            </p:childTnLst>
                          </p:cTn>
                        </p:par>
                        <p:par>
                          <p:cTn id="31" fill="hold">
                            <p:stCondLst>
                              <p:cond delay="3250"/>
                            </p:stCondLst>
                            <p:childTnLst>
                              <p:par>
                                <p:cTn id="32" presetID="53" presetClass="entr" presetSubtype="16" fill="hold" grpId="0" nodeType="afterEffect">
                                  <p:stCondLst>
                                    <p:cond delay="0"/>
                                  </p:stCondLst>
                                  <p:childTnLst>
                                    <p:set>
                                      <p:cBhvr>
                                        <p:cTn id="33" dur="1" fill="hold">
                                          <p:stCondLst>
                                            <p:cond delay="0"/>
                                          </p:stCondLst>
                                        </p:cTn>
                                        <p:tgtEl>
                                          <p:spTgt spid="42"/>
                                        </p:tgtEl>
                                        <p:attrNameLst>
                                          <p:attrName>style.visibility</p:attrName>
                                        </p:attrNameLst>
                                      </p:cBhvr>
                                      <p:to>
                                        <p:strVal val="visible"/>
                                      </p:to>
                                    </p:set>
                                    <p:anim calcmode="lin" valueType="num">
                                      <p:cBhvr>
                                        <p:cTn id="34" dur="500" fill="hold"/>
                                        <p:tgtEl>
                                          <p:spTgt spid="42"/>
                                        </p:tgtEl>
                                        <p:attrNameLst>
                                          <p:attrName>ppt_w</p:attrName>
                                        </p:attrNameLst>
                                      </p:cBhvr>
                                      <p:tavLst>
                                        <p:tav tm="0">
                                          <p:val>
                                            <p:fltVal val="0"/>
                                          </p:val>
                                        </p:tav>
                                        <p:tav tm="100000">
                                          <p:val>
                                            <p:strVal val="#ppt_w"/>
                                          </p:val>
                                        </p:tav>
                                      </p:tavLst>
                                    </p:anim>
                                    <p:anim calcmode="lin" valueType="num">
                                      <p:cBhvr>
                                        <p:cTn id="35" dur="500" fill="hold"/>
                                        <p:tgtEl>
                                          <p:spTgt spid="42"/>
                                        </p:tgtEl>
                                        <p:attrNameLst>
                                          <p:attrName>ppt_h</p:attrName>
                                        </p:attrNameLst>
                                      </p:cBhvr>
                                      <p:tavLst>
                                        <p:tav tm="0">
                                          <p:val>
                                            <p:fltVal val="0"/>
                                          </p:val>
                                        </p:tav>
                                        <p:tav tm="100000">
                                          <p:val>
                                            <p:strVal val="#ppt_h"/>
                                          </p:val>
                                        </p:tav>
                                      </p:tavLst>
                                    </p:anim>
                                    <p:animEffect transition="in" filter="fade">
                                      <p:cBhvr>
                                        <p:cTn id="36" dur="500"/>
                                        <p:tgtEl>
                                          <p:spTgt spid="42"/>
                                        </p:tgtEl>
                                      </p:cBhvr>
                                    </p:animEffect>
                                  </p:childTnLst>
                                </p:cTn>
                              </p:par>
                            </p:childTnLst>
                          </p:cTn>
                        </p:par>
                        <p:par>
                          <p:cTn id="37" fill="hold">
                            <p:stCondLst>
                              <p:cond delay="3750"/>
                            </p:stCondLst>
                            <p:childTnLst>
                              <p:par>
                                <p:cTn id="38" presetID="37" presetClass="entr" presetSubtype="0" fill="hold" grpId="0" nodeType="afterEffect">
                                  <p:stCondLst>
                                    <p:cond delay="0"/>
                                  </p:stCondLst>
                                  <p:childTnLst>
                                    <p:set>
                                      <p:cBhvr>
                                        <p:cTn id="39" dur="1" fill="hold">
                                          <p:stCondLst>
                                            <p:cond delay="0"/>
                                          </p:stCondLst>
                                        </p:cTn>
                                        <p:tgtEl>
                                          <p:spTgt spid="37"/>
                                        </p:tgtEl>
                                        <p:attrNameLst>
                                          <p:attrName>style.visibility</p:attrName>
                                        </p:attrNameLst>
                                      </p:cBhvr>
                                      <p:to>
                                        <p:strVal val="visible"/>
                                      </p:to>
                                    </p:set>
                                    <p:animEffect transition="in" filter="fade">
                                      <p:cBhvr>
                                        <p:cTn id="40" dur="1000"/>
                                        <p:tgtEl>
                                          <p:spTgt spid="37"/>
                                        </p:tgtEl>
                                      </p:cBhvr>
                                    </p:animEffect>
                                    <p:anim calcmode="lin" valueType="num">
                                      <p:cBhvr>
                                        <p:cTn id="41" dur="1000" fill="hold"/>
                                        <p:tgtEl>
                                          <p:spTgt spid="37"/>
                                        </p:tgtEl>
                                        <p:attrNameLst>
                                          <p:attrName>ppt_x</p:attrName>
                                        </p:attrNameLst>
                                      </p:cBhvr>
                                      <p:tavLst>
                                        <p:tav tm="0">
                                          <p:val>
                                            <p:strVal val="#ppt_x"/>
                                          </p:val>
                                        </p:tav>
                                        <p:tav tm="100000">
                                          <p:val>
                                            <p:strVal val="#ppt_x"/>
                                          </p:val>
                                        </p:tav>
                                      </p:tavLst>
                                    </p:anim>
                                    <p:anim calcmode="lin" valueType="num">
                                      <p:cBhvr>
                                        <p:cTn id="42" dur="900" decel="100000" fill="hold"/>
                                        <p:tgtEl>
                                          <p:spTgt spid="37"/>
                                        </p:tgtEl>
                                        <p:attrNameLst>
                                          <p:attrName>ppt_y</p:attrName>
                                        </p:attrNameLst>
                                      </p:cBhvr>
                                      <p:tavLst>
                                        <p:tav tm="0">
                                          <p:val>
                                            <p:strVal val="#ppt_y+1"/>
                                          </p:val>
                                        </p:tav>
                                        <p:tav tm="100000">
                                          <p:val>
                                            <p:strVal val="#ppt_y-.03"/>
                                          </p:val>
                                        </p:tav>
                                      </p:tavLst>
                                    </p:anim>
                                    <p:anim calcmode="lin" valueType="num">
                                      <p:cBhvr>
                                        <p:cTn id="43" dur="100" accel="100000" fill="hold">
                                          <p:stCondLst>
                                            <p:cond delay="900"/>
                                          </p:stCondLst>
                                        </p:cTn>
                                        <p:tgtEl>
                                          <p:spTgt spid="37"/>
                                        </p:tgtEl>
                                        <p:attrNameLst>
                                          <p:attrName>ppt_y</p:attrName>
                                        </p:attrNameLst>
                                      </p:cBhvr>
                                      <p:tavLst>
                                        <p:tav tm="0">
                                          <p:val>
                                            <p:strVal val="#ppt_y-.03"/>
                                          </p:val>
                                        </p:tav>
                                        <p:tav tm="100000">
                                          <p:val>
                                            <p:strVal val="#ppt_y"/>
                                          </p:val>
                                        </p:tav>
                                      </p:tavLst>
                                    </p:anim>
                                  </p:childTnLst>
                                </p:cTn>
                              </p:par>
                            </p:childTnLst>
                          </p:cTn>
                        </p:par>
                        <p:par>
                          <p:cTn id="44" fill="hold">
                            <p:stCondLst>
                              <p:cond delay="4750"/>
                            </p:stCondLst>
                            <p:childTnLst>
                              <p:par>
                                <p:cTn id="45" presetID="2" presetClass="entr" presetSubtype="4" fill="hold" grpId="0" nodeType="afterEffect">
                                  <p:stCondLst>
                                    <p:cond delay="0"/>
                                  </p:stCondLst>
                                  <p:childTnLst>
                                    <p:set>
                                      <p:cBhvr>
                                        <p:cTn id="46" dur="1" fill="hold">
                                          <p:stCondLst>
                                            <p:cond delay="0"/>
                                          </p:stCondLst>
                                        </p:cTn>
                                        <p:tgtEl>
                                          <p:spTgt spid="32"/>
                                        </p:tgtEl>
                                        <p:attrNameLst>
                                          <p:attrName>style.visibility</p:attrName>
                                        </p:attrNameLst>
                                      </p:cBhvr>
                                      <p:to>
                                        <p:strVal val="visible"/>
                                      </p:to>
                                    </p:set>
                                    <p:anim calcmode="lin" valueType="num">
                                      <p:cBhvr additive="base">
                                        <p:cTn id="47" dur="500" fill="hold"/>
                                        <p:tgtEl>
                                          <p:spTgt spid="32"/>
                                        </p:tgtEl>
                                        <p:attrNameLst>
                                          <p:attrName>ppt_x</p:attrName>
                                        </p:attrNameLst>
                                      </p:cBhvr>
                                      <p:tavLst>
                                        <p:tav tm="0">
                                          <p:val>
                                            <p:strVal val="#ppt_x"/>
                                          </p:val>
                                        </p:tav>
                                        <p:tav tm="100000">
                                          <p:val>
                                            <p:strVal val="#ppt_x"/>
                                          </p:val>
                                        </p:tav>
                                      </p:tavLst>
                                    </p:anim>
                                    <p:anim calcmode="lin" valueType="num">
                                      <p:cBhvr additive="base">
                                        <p:cTn id="48" dur="500" fill="hold"/>
                                        <p:tgtEl>
                                          <p:spTgt spid="32"/>
                                        </p:tgtEl>
                                        <p:attrNameLst>
                                          <p:attrName>ppt_y</p:attrName>
                                        </p:attrNameLst>
                                      </p:cBhvr>
                                      <p:tavLst>
                                        <p:tav tm="0">
                                          <p:val>
                                            <p:strVal val="1+#ppt_h/2"/>
                                          </p:val>
                                        </p:tav>
                                        <p:tav tm="100000">
                                          <p:val>
                                            <p:strVal val="#ppt_y"/>
                                          </p:val>
                                        </p:tav>
                                      </p:tavLst>
                                    </p:anim>
                                  </p:childTnLst>
                                </p:cTn>
                              </p:par>
                            </p:childTnLst>
                          </p:cTn>
                        </p:par>
                        <p:par>
                          <p:cTn id="49" fill="hold">
                            <p:stCondLst>
                              <p:cond delay="5250"/>
                            </p:stCondLst>
                            <p:childTnLst>
                              <p:par>
                                <p:cTn id="50" presetID="53" presetClass="entr" presetSubtype="16" fill="hold" grpId="0" nodeType="afterEffect">
                                  <p:stCondLst>
                                    <p:cond delay="0"/>
                                  </p:stCondLst>
                                  <p:childTnLst>
                                    <p:set>
                                      <p:cBhvr>
                                        <p:cTn id="51" dur="1" fill="hold">
                                          <p:stCondLst>
                                            <p:cond delay="0"/>
                                          </p:stCondLst>
                                        </p:cTn>
                                        <p:tgtEl>
                                          <p:spTgt spid="43"/>
                                        </p:tgtEl>
                                        <p:attrNameLst>
                                          <p:attrName>style.visibility</p:attrName>
                                        </p:attrNameLst>
                                      </p:cBhvr>
                                      <p:to>
                                        <p:strVal val="visible"/>
                                      </p:to>
                                    </p:set>
                                    <p:anim calcmode="lin" valueType="num">
                                      <p:cBhvr>
                                        <p:cTn id="52" dur="500" fill="hold"/>
                                        <p:tgtEl>
                                          <p:spTgt spid="43"/>
                                        </p:tgtEl>
                                        <p:attrNameLst>
                                          <p:attrName>ppt_w</p:attrName>
                                        </p:attrNameLst>
                                      </p:cBhvr>
                                      <p:tavLst>
                                        <p:tav tm="0">
                                          <p:val>
                                            <p:fltVal val="0"/>
                                          </p:val>
                                        </p:tav>
                                        <p:tav tm="100000">
                                          <p:val>
                                            <p:strVal val="#ppt_w"/>
                                          </p:val>
                                        </p:tav>
                                      </p:tavLst>
                                    </p:anim>
                                    <p:anim calcmode="lin" valueType="num">
                                      <p:cBhvr>
                                        <p:cTn id="53" dur="500" fill="hold"/>
                                        <p:tgtEl>
                                          <p:spTgt spid="43"/>
                                        </p:tgtEl>
                                        <p:attrNameLst>
                                          <p:attrName>ppt_h</p:attrName>
                                        </p:attrNameLst>
                                      </p:cBhvr>
                                      <p:tavLst>
                                        <p:tav tm="0">
                                          <p:val>
                                            <p:fltVal val="0"/>
                                          </p:val>
                                        </p:tav>
                                        <p:tav tm="100000">
                                          <p:val>
                                            <p:strVal val="#ppt_h"/>
                                          </p:val>
                                        </p:tav>
                                      </p:tavLst>
                                    </p:anim>
                                    <p:animEffect transition="in" filter="fade">
                                      <p:cBhvr>
                                        <p:cTn id="54" dur="500"/>
                                        <p:tgtEl>
                                          <p:spTgt spid="43"/>
                                        </p:tgtEl>
                                      </p:cBhvr>
                                    </p:animEffect>
                                  </p:childTnLst>
                                </p:cTn>
                              </p:par>
                            </p:childTnLst>
                          </p:cTn>
                        </p:par>
                        <p:par>
                          <p:cTn id="55" fill="hold">
                            <p:stCondLst>
                              <p:cond delay="5750"/>
                            </p:stCondLst>
                            <p:childTnLst>
                              <p:par>
                                <p:cTn id="56" presetID="37" presetClass="entr" presetSubtype="0" fill="hold" grpId="0" nodeType="afterEffect">
                                  <p:stCondLst>
                                    <p:cond delay="0"/>
                                  </p:stCondLst>
                                  <p:childTnLst>
                                    <p:set>
                                      <p:cBhvr>
                                        <p:cTn id="57" dur="1" fill="hold">
                                          <p:stCondLst>
                                            <p:cond delay="0"/>
                                          </p:stCondLst>
                                        </p:cTn>
                                        <p:tgtEl>
                                          <p:spTgt spid="18"/>
                                        </p:tgtEl>
                                        <p:attrNameLst>
                                          <p:attrName>style.visibility</p:attrName>
                                        </p:attrNameLst>
                                      </p:cBhvr>
                                      <p:to>
                                        <p:strVal val="visible"/>
                                      </p:to>
                                    </p:set>
                                    <p:animEffect transition="in" filter="fade">
                                      <p:cBhvr>
                                        <p:cTn id="58" dur="1000"/>
                                        <p:tgtEl>
                                          <p:spTgt spid="18"/>
                                        </p:tgtEl>
                                      </p:cBhvr>
                                    </p:animEffect>
                                    <p:anim calcmode="lin" valueType="num">
                                      <p:cBhvr>
                                        <p:cTn id="59" dur="1000" fill="hold"/>
                                        <p:tgtEl>
                                          <p:spTgt spid="18"/>
                                        </p:tgtEl>
                                        <p:attrNameLst>
                                          <p:attrName>ppt_x</p:attrName>
                                        </p:attrNameLst>
                                      </p:cBhvr>
                                      <p:tavLst>
                                        <p:tav tm="0">
                                          <p:val>
                                            <p:strVal val="#ppt_x"/>
                                          </p:val>
                                        </p:tav>
                                        <p:tav tm="100000">
                                          <p:val>
                                            <p:strVal val="#ppt_x"/>
                                          </p:val>
                                        </p:tav>
                                      </p:tavLst>
                                    </p:anim>
                                    <p:anim calcmode="lin" valueType="num">
                                      <p:cBhvr>
                                        <p:cTn id="60" dur="900" decel="100000" fill="hold"/>
                                        <p:tgtEl>
                                          <p:spTgt spid="18"/>
                                        </p:tgtEl>
                                        <p:attrNameLst>
                                          <p:attrName>ppt_y</p:attrName>
                                        </p:attrNameLst>
                                      </p:cBhvr>
                                      <p:tavLst>
                                        <p:tav tm="0">
                                          <p:val>
                                            <p:strVal val="#ppt_y+1"/>
                                          </p:val>
                                        </p:tav>
                                        <p:tav tm="100000">
                                          <p:val>
                                            <p:strVal val="#ppt_y-.03"/>
                                          </p:val>
                                        </p:tav>
                                      </p:tavLst>
                                    </p:anim>
                                    <p:anim calcmode="lin" valueType="num">
                                      <p:cBhvr>
                                        <p:cTn id="61" dur="100" accel="100000" fill="hold">
                                          <p:stCondLst>
                                            <p:cond delay="900"/>
                                          </p:stCondLst>
                                        </p:cTn>
                                        <p:tgtEl>
                                          <p:spTgt spid="18"/>
                                        </p:tgtEl>
                                        <p:attrNameLst>
                                          <p:attrName>ppt_y</p:attrName>
                                        </p:attrNameLst>
                                      </p:cBhvr>
                                      <p:tavLst>
                                        <p:tav tm="0">
                                          <p:val>
                                            <p:strVal val="#ppt_y-.03"/>
                                          </p:val>
                                        </p:tav>
                                        <p:tav tm="100000">
                                          <p:val>
                                            <p:strVal val="#ppt_y"/>
                                          </p:val>
                                        </p:tav>
                                      </p:tavLst>
                                    </p:anim>
                                  </p:childTnLst>
                                </p:cTn>
                              </p:par>
                            </p:childTnLst>
                          </p:cTn>
                        </p:par>
                        <p:par>
                          <p:cTn id="62" fill="hold">
                            <p:stCondLst>
                              <p:cond delay="6750"/>
                            </p:stCondLst>
                            <p:childTnLst>
                              <p:par>
                                <p:cTn id="63" presetID="2" presetClass="entr" presetSubtype="1" fill="hold" grpId="0" nodeType="afterEffect">
                                  <p:stCondLst>
                                    <p:cond delay="0"/>
                                  </p:stCondLst>
                                  <p:childTnLst>
                                    <p:set>
                                      <p:cBhvr>
                                        <p:cTn id="64" dur="1" fill="hold">
                                          <p:stCondLst>
                                            <p:cond delay="0"/>
                                          </p:stCondLst>
                                        </p:cTn>
                                        <p:tgtEl>
                                          <p:spTgt spid="40"/>
                                        </p:tgtEl>
                                        <p:attrNameLst>
                                          <p:attrName>style.visibility</p:attrName>
                                        </p:attrNameLst>
                                      </p:cBhvr>
                                      <p:to>
                                        <p:strVal val="visible"/>
                                      </p:to>
                                    </p:set>
                                    <p:anim calcmode="lin" valueType="num">
                                      <p:cBhvr additive="base">
                                        <p:cTn id="65" dur="500" fill="hold"/>
                                        <p:tgtEl>
                                          <p:spTgt spid="40"/>
                                        </p:tgtEl>
                                        <p:attrNameLst>
                                          <p:attrName>ppt_x</p:attrName>
                                        </p:attrNameLst>
                                      </p:cBhvr>
                                      <p:tavLst>
                                        <p:tav tm="0">
                                          <p:val>
                                            <p:strVal val="#ppt_x"/>
                                          </p:val>
                                        </p:tav>
                                        <p:tav tm="100000">
                                          <p:val>
                                            <p:strVal val="#ppt_x"/>
                                          </p:val>
                                        </p:tav>
                                      </p:tavLst>
                                    </p:anim>
                                    <p:anim calcmode="lin" valueType="num">
                                      <p:cBhvr additive="base">
                                        <p:cTn id="66" dur="500" fill="hold"/>
                                        <p:tgtEl>
                                          <p:spTgt spid="40"/>
                                        </p:tgtEl>
                                        <p:attrNameLst>
                                          <p:attrName>ppt_y</p:attrName>
                                        </p:attrNameLst>
                                      </p:cBhvr>
                                      <p:tavLst>
                                        <p:tav tm="0">
                                          <p:val>
                                            <p:strVal val="0-#ppt_h/2"/>
                                          </p:val>
                                        </p:tav>
                                        <p:tav tm="100000">
                                          <p:val>
                                            <p:strVal val="#ppt_y"/>
                                          </p:val>
                                        </p:tav>
                                      </p:tavLst>
                                    </p:anim>
                                  </p:childTnLst>
                                </p:cTn>
                              </p:par>
                            </p:childTnLst>
                          </p:cTn>
                        </p:par>
                        <p:par>
                          <p:cTn id="67" fill="hold">
                            <p:stCondLst>
                              <p:cond delay="7250"/>
                            </p:stCondLst>
                            <p:childTnLst>
                              <p:par>
                                <p:cTn id="68" presetID="53" presetClass="entr" presetSubtype="16" fill="hold" grpId="0" nodeType="afterEffect">
                                  <p:stCondLst>
                                    <p:cond delay="0"/>
                                  </p:stCondLst>
                                  <p:childTnLst>
                                    <p:set>
                                      <p:cBhvr>
                                        <p:cTn id="69" dur="1" fill="hold">
                                          <p:stCondLst>
                                            <p:cond delay="0"/>
                                          </p:stCondLst>
                                        </p:cTn>
                                        <p:tgtEl>
                                          <p:spTgt spid="44"/>
                                        </p:tgtEl>
                                        <p:attrNameLst>
                                          <p:attrName>style.visibility</p:attrName>
                                        </p:attrNameLst>
                                      </p:cBhvr>
                                      <p:to>
                                        <p:strVal val="visible"/>
                                      </p:to>
                                    </p:set>
                                    <p:anim calcmode="lin" valueType="num">
                                      <p:cBhvr>
                                        <p:cTn id="70" dur="500" fill="hold"/>
                                        <p:tgtEl>
                                          <p:spTgt spid="44"/>
                                        </p:tgtEl>
                                        <p:attrNameLst>
                                          <p:attrName>ppt_w</p:attrName>
                                        </p:attrNameLst>
                                      </p:cBhvr>
                                      <p:tavLst>
                                        <p:tav tm="0">
                                          <p:val>
                                            <p:fltVal val="0"/>
                                          </p:val>
                                        </p:tav>
                                        <p:tav tm="100000">
                                          <p:val>
                                            <p:strVal val="#ppt_w"/>
                                          </p:val>
                                        </p:tav>
                                      </p:tavLst>
                                    </p:anim>
                                    <p:anim calcmode="lin" valueType="num">
                                      <p:cBhvr>
                                        <p:cTn id="71" dur="500" fill="hold"/>
                                        <p:tgtEl>
                                          <p:spTgt spid="44"/>
                                        </p:tgtEl>
                                        <p:attrNameLst>
                                          <p:attrName>ppt_h</p:attrName>
                                        </p:attrNameLst>
                                      </p:cBhvr>
                                      <p:tavLst>
                                        <p:tav tm="0">
                                          <p:val>
                                            <p:fltVal val="0"/>
                                          </p:val>
                                        </p:tav>
                                        <p:tav tm="100000">
                                          <p:val>
                                            <p:strVal val="#ppt_h"/>
                                          </p:val>
                                        </p:tav>
                                      </p:tavLst>
                                    </p:anim>
                                    <p:animEffect transition="in" filter="fade">
                                      <p:cBhvr>
                                        <p:cTn id="72" dur="500"/>
                                        <p:tgtEl>
                                          <p:spTgt spid="44"/>
                                        </p:tgtEl>
                                      </p:cBhvr>
                                    </p:animEffect>
                                  </p:childTnLst>
                                </p:cTn>
                              </p:par>
                            </p:childTnLst>
                          </p:cTn>
                        </p:par>
                        <p:par>
                          <p:cTn id="73" fill="hold">
                            <p:stCondLst>
                              <p:cond delay="7750"/>
                            </p:stCondLst>
                            <p:childTnLst>
                              <p:par>
                                <p:cTn id="74" presetID="37" presetClass="entr" presetSubtype="0" fill="hold" grpId="0" nodeType="afterEffect">
                                  <p:stCondLst>
                                    <p:cond delay="0"/>
                                  </p:stCondLst>
                                  <p:childTnLst>
                                    <p:set>
                                      <p:cBhvr>
                                        <p:cTn id="75" dur="1" fill="hold">
                                          <p:stCondLst>
                                            <p:cond delay="0"/>
                                          </p:stCondLst>
                                        </p:cTn>
                                        <p:tgtEl>
                                          <p:spTgt spid="39"/>
                                        </p:tgtEl>
                                        <p:attrNameLst>
                                          <p:attrName>style.visibility</p:attrName>
                                        </p:attrNameLst>
                                      </p:cBhvr>
                                      <p:to>
                                        <p:strVal val="visible"/>
                                      </p:to>
                                    </p:set>
                                    <p:animEffect transition="in" filter="fade">
                                      <p:cBhvr>
                                        <p:cTn id="76" dur="1000"/>
                                        <p:tgtEl>
                                          <p:spTgt spid="39"/>
                                        </p:tgtEl>
                                      </p:cBhvr>
                                    </p:animEffect>
                                    <p:anim calcmode="lin" valueType="num">
                                      <p:cBhvr>
                                        <p:cTn id="77" dur="1000" fill="hold"/>
                                        <p:tgtEl>
                                          <p:spTgt spid="39"/>
                                        </p:tgtEl>
                                        <p:attrNameLst>
                                          <p:attrName>ppt_x</p:attrName>
                                        </p:attrNameLst>
                                      </p:cBhvr>
                                      <p:tavLst>
                                        <p:tav tm="0">
                                          <p:val>
                                            <p:strVal val="#ppt_x"/>
                                          </p:val>
                                        </p:tav>
                                        <p:tav tm="100000">
                                          <p:val>
                                            <p:strVal val="#ppt_x"/>
                                          </p:val>
                                        </p:tav>
                                      </p:tavLst>
                                    </p:anim>
                                    <p:anim calcmode="lin" valueType="num">
                                      <p:cBhvr>
                                        <p:cTn id="78" dur="900" decel="100000" fill="hold"/>
                                        <p:tgtEl>
                                          <p:spTgt spid="39"/>
                                        </p:tgtEl>
                                        <p:attrNameLst>
                                          <p:attrName>ppt_y</p:attrName>
                                        </p:attrNameLst>
                                      </p:cBhvr>
                                      <p:tavLst>
                                        <p:tav tm="0">
                                          <p:val>
                                            <p:strVal val="#ppt_y+1"/>
                                          </p:val>
                                        </p:tav>
                                        <p:tav tm="100000">
                                          <p:val>
                                            <p:strVal val="#ppt_y-.03"/>
                                          </p:val>
                                        </p:tav>
                                      </p:tavLst>
                                    </p:anim>
                                    <p:anim calcmode="lin" valueType="num">
                                      <p:cBhvr>
                                        <p:cTn id="79" dur="100" accel="100000" fill="hold">
                                          <p:stCondLst>
                                            <p:cond delay="900"/>
                                          </p:stCondLst>
                                        </p:cTn>
                                        <p:tgtEl>
                                          <p:spTgt spid="39"/>
                                        </p:tgtEl>
                                        <p:attrNameLst>
                                          <p:attrName>ppt_y</p:attrName>
                                        </p:attrNameLst>
                                      </p:cBhvr>
                                      <p:tavLst>
                                        <p:tav tm="0">
                                          <p:val>
                                            <p:strVal val="#ppt_y-.03"/>
                                          </p:val>
                                        </p:tav>
                                        <p:tav tm="100000">
                                          <p:val>
                                            <p:strVal val="#ppt_y"/>
                                          </p:val>
                                        </p:tav>
                                      </p:tavLst>
                                    </p:anim>
                                  </p:childTnLst>
                                </p:cTn>
                              </p:par>
                            </p:childTnLst>
                          </p:cTn>
                        </p:par>
                        <p:par>
                          <p:cTn id="80" fill="hold">
                            <p:stCondLst>
                              <p:cond delay="8750"/>
                            </p:stCondLst>
                            <p:childTnLst>
                              <p:par>
                                <p:cTn id="81" presetID="2" presetClass="entr" presetSubtype="4" fill="hold" grpId="0" nodeType="afterEffect">
                                  <p:stCondLst>
                                    <p:cond delay="0"/>
                                  </p:stCondLst>
                                  <p:childTnLst>
                                    <p:set>
                                      <p:cBhvr>
                                        <p:cTn id="82" dur="1" fill="hold">
                                          <p:stCondLst>
                                            <p:cond delay="0"/>
                                          </p:stCondLst>
                                        </p:cTn>
                                        <p:tgtEl>
                                          <p:spTgt spid="36"/>
                                        </p:tgtEl>
                                        <p:attrNameLst>
                                          <p:attrName>style.visibility</p:attrName>
                                        </p:attrNameLst>
                                      </p:cBhvr>
                                      <p:to>
                                        <p:strVal val="visible"/>
                                      </p:to>
                                    </p:set>
                                    <p:anim calcmode="lin" valueType="num">
                                      <p:cBhvr additive="base">
                                        <p:cTn id="83" dur="500" fill="hold"/>
                                        <p:tgtEl>
                                          <p:spTgt spid="36"/>
                                        </p:tgtEl>
                                        <p:attrNameLst>
                                          <p:attrName>ppt_x</p:attrName>
                                        </p:attrNameLst>
                                      </p:cBhvr>
                                      <p:tavLst>
                                        <p:tav tm="0">
                                          <p:val>
                                            <p:strVal val="#ppt_x"/>
                                          </p:val>
                                        </p:tav>
                                        <p:tav tm="100000">
                                          <p:val>
                                            <p:strVal val="#ppt_x"/>
                                          </p:val>
                                        </p:tav>
                                      </p:tavLst>
                                    </p:anim>
                                    <p:anim calcmode="lin" valueType="num">
                                      <p:cBhvr additive="base">
                                        <p:cTn id="84" dur="500" fill="hold"/>
                                        <p:tgtEl>
                                          <p:spTgt spid="36"/>
                                        </p:tgtEl>
                                        <p:attrNameLst>
                                          <p:attrName>ppt_y</p:attrName>
                                        </p:attrNameLst>
                                      </p:cBhvr>
                                      <p:tavLst>
                                        <p:tav tm="0">
                                          <p:val>
                                            <p:strVal val="1+#ppt_h/2"/>
                                          </p:val>
                                        </p:tav>
                                        <p:tav tm="100000">
                                          <p:val>
                                            <p:strVal val="#ppt_y"/>
                                          </p:val>
                                        </p:tav>
                                      </p:tavLst>
                                    </p:anim>
                                  </p:childTnLst>
                                </p:cTn>
                              </p:par>
                            </p:childTnLst>
                          </p:cTn>
                        </p:par>
                        <p:par>
                          <p:cTn id="85" fill="hold">
                            <p:stCondLst>
                              <p:cond delay="9250"/>
                            </p:stCondLst>
                            <p:childTnLst>
                              <p:par>
                                <p:cTn id="86" presetID="53" presetClass="entr" presetSubtype="16" fill="hold" grpId="0" nodeType="afterEffect">
                                  <p:stCondLst>
                                    <p:cond delay="0"/>
                                  </p:stCondLst>
                                  <p:childTnLst>
                                    <p:set>
                                      <p:cBhvr>
                                        <p:cTn id="87" dur="1" fill="hold">
                                          <p:stCondLst>
                                            <p:cond delay="0"/>
                                          </p:stCondLst>
                                        </p:cTn>
                                        <p:tgtEl>
                                          <p:spTgt spid="45"/>
                                        </p:tgtEl>
                                        <p:attrNameLst>
                                          <p:attrName>style.visibility</p:attrName>
                                        </p:attrNameLst>
                                      </p:cBhvr>
                                      <p:to>
                                        <p:strVal val="visible"/>
                                      </p:to>
                                    </p:set>
                                    <p:anim calcmode="lin" valueType="num">
                                      <p:cBhvr>
                                        <p:cTn id="88" dur="500" fill="hold"/>
                                        <p:tgtEl>
                                          <p:spTgt spid="45"/>
                                        </p:tgtEl>
                                        <p:attrNameLst>
                                          <p:attrName>ppt_w</p:attrName>
                                        </p:attrNameLst>
                                      </p:cBhvr>
                                      <p:tavLst>
                                        <p:tav tm="0">
                                          <p:val>
                                            <p:fltVal val="0"/>
                                          </p:val>
                                        </p:tav>
                                        <p:tav tm="100000">
                                          <p:val>
                                            <p:strVal val="#ppt_w"/>
                                          </p:val>
                                        </p:tav>
                                      </p:tavLst>
                                    </p:anim>
                                    <p:anim calcmode="lin" valueType="num">
                                      <p:cBhvr>
                                        <p:cTn id="89" dur="500" fill="hold"/>
                                        <p:tgtEl>
                                          <p:spTgt spid="45"/>
                                        </p:tgtEl>
                                        <p:attrNameLst>
                                          <p:attrName>ppt_h</p:attrName>
                                        </p:attrNameLst>
                                      </p:cBhvr>
                                      <p:tavLst>
                                        <p:tav tm="0">
                                          <p:val>
                                            <p:fltVal val="0"/>
                                          </p:val>
                                        </p:tav>
                                        <p:tav tm="100000">
                                          <p:val>
                                            <p:strVal val="#ppt_h"/>
                                          </p:val>
                                        </p:tav>
                                      </p:tavLst>
                                    </p:anim>
                                    <p:animEffect transition="in" filter="fade">
                                      <p:cBhvr>
                                        <p:cTn id="90" dur="500"/>
                                        <p:tgtEl>
                                          <p:spTgt spid="45"/>
                                        </p:tgtEl>
                                      </p:cBhvr>
                                    </p:animEffect>
                                  </p:childTnLst>
                                </p:cTn>
                              </p:par>
                            </p:childTnLst>
                          </p:cTn>
                        </p:par>
                        <p:par>
                          <p:cTn id="91" fill="hold">
                            <p:stCondLst>
                              <p:cond delay="9750"/>
                            </p:stCondLst>
                            <p:childTnLst>
                              <p:par>
                                <p:cTn id="92" presetID="37" presetClass="entr" presetSubtype="0" fill="hold" grpId="0" nodeType="afterEffect">
                                  <p:stCondLst>
                                    <p:cond delay="0"/>
                                  </p:stCondLst>
                                  <p:childTnLst>
                                    <p:set>
                                      <p:cBhvr>
                                        <p:cTn id="93" dur="1" fill="hold">
                                          <p:stCondLst>
                                            <p:cond delay="0"/>
                                          </p:stCondLst>
                                        </p:cTn>
                                        <p:tgtEl>
                                          <p:spTgt spid="35"/>
                                        </p:tgtEl>
                                        <p:attrNameLst>
                                          <p:attrName>style.visibility</p:attrName>
                                        </p:attrNameLst>
                                      </p:cBhvr>
                                      <p:to>
                                        <p:strVal val="visible"/>
                                      </p:to>
                                    </p:set>
                                    <p:animEffect transition="in" filter="fade">
                                      <p:cBhvr>
                                        <p:cTn id="94" dur="1000"/>
                                        <p:tgtEl>
                                          <p:spTgt spid="35"/>
                                        </p:tgtEl>
                                      </p:cBhvr>
                                    </p:animEffect>
                                    <p:anim calcmode="lin" valueType="num">
                                      <p:cBhvr>
                                        <p:cTn id="95" dur="1000" fill="hold"/>
                                        <p:tgtEl>
                                          <p:spTgt spid="35"/>
                                        </p:tgtEl>
                                        <p:attrNameLst>
                                          <p:attrName>ppt_x</p:attrName>
                                        </p:attrNameLst>
                                      </p:cBhvr>
                                      <p:tavLst>
                                        <p:tav tm="0">
                                          <p:val>
                                            <p:strVal val="#ppt_x"/>
                                          </p:val>
                                        </p:tav>
                                        <p:tav tm="100000">
                                          <p:val>
                                            <p:strVal val="#ppt_x"/>
                                          </p:val>
                                        </p:tav>
                                      </p:tavLst>
                                    </p:anim>
                                    <p:anim calcmode="lin" valueType="num">
                                      <p:cBhvr>
                                        <p:cTn id="96" dur="900" decel="100000" fill="hold"/>
                                        <p:tgtEl>
                                          <p:spTgt spid="35"/>
                                        </p:tgtEl>
                                        <p:attrNameLst>
                                          <p:attrName>ppt_y</p:attrName>
                                        </p:attrNameLst>
                                      </p:cBhvr>
                                      <p:tavLst>
                                        <p:tav tm="0">
                                          <p:val>
                                            <p:strVal val="#ppt_y+1"/>
                                          </p:val>
                                        </p:tav>
                                        <p:tav tm="100000">
                                          <p:val>
                                            <p:strVal val="#ppt_y-.03"/>
                                          </p:val>
                                        </p:tav>
                                      </p:tavLst>
                                    </p:anim>
                                    <p:anim calcmode="lin" valueType="num">
                                      <p:cBhvr>
                                        <p:cTn id="97" dur="100" accel="100000" fill="hold">
                                          <p:stCondLst>
                                            <p:cond delay="900"/>
                                          </p:stCondLst>
                                        </p:cTn>
                                        <p:tgtEl>
                                          <p:spTgt spid="35"/>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32" grpId="0" animBg="1"/>
      <p:bldP spid="33" grpId="0"/>
      <p:bldP spid="34" grpId="0" animBg="1"/>
      <p:bldP spid="35" grpId="0"/>
      <p:bldP spid="36" grpId="0" animBg="1"/>
      <p:bldP spid="37" grpId="0"/>
      <p:bldP spid="38" grpId="0" animBg="1"/>
      <p:bldP spid="39" grpId="0"/>
      <p:bldP spid="40" grpId="0" animBg="1"/>
      <p:bldP spid="41" grpId="0"/>
      <p:bldP spid="42" grpId="0"/>
      <p:bldP spid="43" grpId="0"/>
      <p:bldP spid="44" grpId="0"/>
      <p:bldP spid="4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1555</TotalTime>
  <Words>1304</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334</cp:revision>
  <dcterms:created xsi:type="dcterms:W3CDTF">2016-09-28T22:08:47Z</dcterms:created>
  <dcterms:modified xsi:type="dcterms:W3CDTF">2016-11-07T22:41:55Z</dcterms:modified>
</cp:coreProperties>
</file>