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rgbClr val="2C3749"/>
            </a:solidFill>
            <a:ln>
              <a:solidFill>
                <a:srgbClr val="B5B5B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EF342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8397B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62768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B5B5B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chemeClr val="bg1">
                    <a:lumMod val="65000"/>
                  </a:schemeClr>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chemeClr val="bg1">
                    <a:lumMod val="65000"/>
                  </a:schemeClr>
                </a:solidFill>
                <a:latin typeface="Candara" panose="020E0502030303020204" pitchFamily="34" charset="0"/>
              </a:rPr>
              <a:t>LOREM IPSUM</a:t>
            </a: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5252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2016-11-07T22:40:04Z</dcterms:modified>
</cp:coreProperties>
</file>