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2"/>
          <p:cNvSpPr>
            <a:spLocks/>
          </p:cNvSpPr>
          <p:nvPr/>
        </p:nvSpPr>
        <p:spPr bwMode="auto">
          <a:xfrm>
            <a:off x="5951112" y="3897107"/>
            <a:ext cx="289772" cy="550052"/>
          </a:xfrm>
          <a:custGeom>
            <a:avLst/>
            <a:gdLst>
              <a:gd name="T0" fmla="*/ 118 w 226"/>
              <a:gd name="T1" fmla="*/ 0 h 429"/>
              <a:gd name="T2" fmla="*/ 132 w 226"/>
              <a:gd name="T3" fmla="*/ 7 h 429"/>
              <a:gd name="T4" fmla="*/ 222 w 226"/>
              <a:gd name="T5" fmla="*/ 98 h 429"/>
              <a:gd name="T6" fmla="*/ 226 w 226"/>
              <a:gd name="T7" fmla="*/ 103 h 429"/>
              <a:gd name="T8" fmla="*/ 226 w 226"/>
              <a:gd name="T9" fmla="*/ 106 h 429"/>
              <a:gd name="T10" fmla="*/ 226 w 226"/>
              <a:gd name="T11" fmla="*/ 111 h 429"/>
              <a:gd name="T12" fmla="*/ 222 w 226"/>
              <a:gd name="T13" fmla="*/ 115 h 429"/>
              <a:gd name="T14" fmla="*/ 217 w 226"/>
              <a:gd name="T15" fmla="*/ 118 h 429"/>
              <a:gd name="T16" fmla="*/ 212 w 226"/>
              <a:gd name="T17" fmla="*/ 118 h 429"/>
              <a:gd name="T18" fmla="*/ 161 w 226"/>
              <a:gd name="T19" fmla="*/ 118 h 429"/>
              <a:gd name="T20" fmla="*/ 161 w 226"/>
              <a:gd name="T21" fmla="*/ 383 h 429"/>
              <a:gd name="T22" fmla="*/ 157 w 226"/>
              <a:gd name="T23" fmla="*/ 402 h 429"/>
              <a:gd name="T24" fmla="*/ 149 w 226"/>
              <a:gd name="T25" fmla="*/ 415 h 429"/>
              <a:gd name="T26" fmla="*/ 137 w 226"/>
              <a:gd name="T27" fmla="*/ 424 h 429"/>
              <a:gd name="T28" fmla="*/ 122 w 226"/>
              <a:gd name="T29" fmla="*/ 429 h 429"/>
              <a:gd name="T30" fmla="*/ 104 w 226"/>
              <a:gd name="T31" fmla="*/ 429 h 429"/>
              <a:gd name="T32" fmla="*/ 89 w 226"/>
              <a:gd name="T33" fmla="*/ 424 h 429"/>
              <a:gd name="T34" fmla="*/ 77 w 226"/>
              <a:gd name="T35" fmla="*/ 415 h 429"/>
              <a:gd name="T36" fmla="*/ 69 w 226"/>
              <a:gd name="T37" fmla="*/ 402 h 429"/>
              <a:gd name="T38" fmla="*/ 65 w 226"/>
              <a:gd name="T39" fmla="*/ 383 h 429"/>
              <a:gd name="T40" fmla="*/ 65 w 226"/>
              <a:gd name="T41" fmla="*/ 118 h 429"/>
              <a:gd name="T42" fmla="*/ 16 w 226"/>
              <a:gd name="T43" fmla="*/ 118 h 429"/>
              <a:gd name="T44" fmla="*/ 11 w 226"/>
              <a:gd name="T45" fmla="*/ 118 h 429"/>
              <a:gd name="T46" fmla="*/ 5 w 226"/>
              <a:gd name="T47" fmla="*/ 115 h 429"/>
              <a:gd name="T48" fmla="*/ 2 w 226"/>
              <a:gd name="T49" fmla="*/ 111 h 429"/>
              <a:gd name="T50" fmla="*/ 0 w 226"/>
              <a:gd name="T51" fmla="*/ 108 h 429"/>
              <a:gd name="T52" fmla="*/ 0 w 226"/>
              <a:gd name="T53" fmla="*/ 103 h 429"/>
              <a:gd name="T54" fmla="*/ 2 w 226"/>
              <a:gd name="T55" fmla="*/ 98 h 429"/>
              <a:gd name="T56" fmla="*/ 5 w 226"/>
              <a:gd name="T57" fmla="*/ 93 h 429"/>
              <a:gd name="T58" fmla="*/ 91 w 226"/>
              <a:gd name="T59" fmla="*/ 9 h 429"/>
              <a:gd name="T60" fmla="*/ 104 w 226"/>
              <a:gd name="T61" fmla="*/ 0 h 429"/>
              <a:gd name="T62" fmla="*/ 118 w 226"/>
              <a:gd name="T63"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6" h="429">
                <a:moveTo>
                  <a:pt x="118" y="0"/>
                </a:moveTo>
                <a:lnTo>
                  <a:pt x="132" y="7"/>
                </a:lnTo>
                <a:lnTo>
                  <a:pt x="222" y="98"/>
                </a:lnTo>
                <a:lnTo>
                  <a:pt x="226" y="103"/>
                </a:lnTo>
                <a:lnTo>
                  <a:pt x="226" y="106"/>
                </a:lnTo>
                <a:lnTo>
                  <a:pt x="226" y="111"/>
                </a:lnTo>
                <a:lnTo>
                  <a:pt x="222" y="115"/>
                </a:lnTo>
                <a:lnTo>
                  <a:pt x="217" y="118"/>
                </a:lnTo>
                <a:lnTo>
                  <a:pt x="212" y="118"/>
                </a:lnTo>
                <a:lnTo>
                  <a:pt x="161" y="118"/>
                </a:lnTo>
                <a:lnTo>
                  <a:pt x="161" y="383"/>
                </a:lnTo>
                <a:lnTo>
                  <a:pt x="157" y="402"/>
                </a:lnTo>
                <a:lnTo>
                  <a:pt x="149" y="415"/>
                </a:lnTo>
                <a:lnTo>
                  <a:pt x="137" y="424"/>
                </a:lnTo>
                <a:lnTo>
                  <a:pt x="122" y="429"/>
                </a:lnTo>
                <a:lnTo>
                  <a:pt x="104" y="429"/>
                </a:lnTo>
                <a:lnTo>
                  <a:pt x="89" y="424"/>
                </a:lnTo>
                <a:lnTo>
                  <a:pt x="77" y="415"/>
                </a:lnTo>
                <a:lnTo>
                  <a:pt x="69" y="402"/>
                </a:lnTo>
                <a:lnTo>
                  <a:pt x="65" y="383"/>
                </a:lnTo>
                <a:lnTo>
                  <a:pt x="65" y="118"/>
                </a:lnTo>
                <a:lnTo>
                  <a:pt x="16" y="118"/>
                </a:lnTo>
                <a:lnTo>
                  <a:pt x="11" y="118"/>
                </a:lnTo>
                <a:lnTo>
                  <a:pt x="5" y="115"/>
                </a:lnTo>
                <a:lnTo>
                  <a:pt x="2" y="111"/>
                </a:lnTo>
                <a:lnTo>
                  <a:pt x="0" y="108"/>
                </a:lnTo>
                <a:lnTo>
                  <a:pt x="0" y="103"/>
                </a:lnTo>
                <a:lnTo>
                  <a:pt x="2" y="98"/>
                </a:lnTo>
                <a:lnTo>
                  <a:pt x="5" y="93"/>
                </a:lnTo>
                <a:lnTo>
                  <a:pt x="91" y="9"/>
                </a:lnTo>
                <a:lnTo>
                  <a:pt x="104" y="0"/>
                </a:lnTo>
                <a:lnTo>
                  <a:pt x="118"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 name="Freeform 13"/>
          <p:cNvSpPr>
            <a:spLocks/>
          </p:cNvSpPr>
          <p:nvPr/>
        </p:nvSpPr>
        <p:spPr bwMode="auto">
          <a:xfrm>
            <a:off x="6811453" y="4276629"/>
            <a:ext cx="401321" cy="452607"/>
          </a:xfrm>
          <a:custGeom>
            <a:avLst/>
            <a:gdLst>
              <a:gd name="T0" fmla="*/ 267 w 313"/>
              <a:gd name="T1" fmla="*/ 0 h 353"/>
              <a:gd name="T2" fmla="*/ 282 w 313"/>
              <a:gd name="T3" fmla="*/ 3 h 353"/>
              <a:gd name="T4" fmla="*/ 292 w 313"/>
              <a:gd name="T5" fmla="*/ 12 h 353"/>
              <a:gd name="T6" fmla="*/ 299 w 313"/>
              <a:gd name="T7" fmla="*/ 25 h 353"/>
              <a:gd name="T8" fmla="*/ 313 w 313"/>
              <a:gd name="T9" fmla="*/ 152 h 353"/>
              <a:gd name="T10" fmla="*/ 313 w 313"/>
              <a:gd name="T11" fmla="*/ 157 h 353"/>
              <a:gd name="T12" fmla="*/ 309 w 313"/>
              <a:gd name="T13" fmla="*/ 162 h 353"/>
              <a:gd name="T14" fmla="*/ 306 w 313"/>
              <a:gd name="T15" fmla="*/ 164 h 353"/>
              <a:gd name="T16" fmla="*/ 301 w 313"/>
              <a:gd name="T17" fmla="*/ 166 h 353"/>
              <a:gd name="T18" fmla="*/ 297 w 313"/>
              <a:gd name="T19" fmla="*/ 166 h 353"/>
              <a:gd name="T20" fmla="*/ 292 w 313"/>
              <a:gd name="T21" fmla="*/ 162 h 353"/>
              <a:gd name="T22" fmla="*/ 251 w 313"/>
              <a:gd name="T23" fmla="*/ 130 h 353"/>
              <a:gd name="T24" fmla="*/ 169 w 313"/>
              <a:gd name="T25" fmla="*/ 234 h 353"/>
              <a:gd name="T26" fmla="*/ 86 w 313"/>
              <a:gd name="T27" fmla="*/ 336 h 353"/>
              <a:gd name="T28" fmla="*/ 70 w 313"/>
              <a:gd name="T29" fmla="*/ 350 h 353"/>
              <a:gd name="T30" fmla="*/ 53 w 313"/>
              <a:gd name="T31" fmla="*/ 353 h 353"/>
              <a:gd name="T32" fmla="*/ 34 w 313"/>
              <a:gd name="T33" fmla="*/ 352 h 353"/>
              <a:gd name="T34" fmla="*/ 19 w 313"/>
              <a:gd name="T35" fmla="*/ 342 h 353"/>
              <a:gd name="T36" fmla="*/ 7 w 313"/>
              <a:gd name="T37" fmla="*/ 330 h 353"/>
              <a:gd name="T38" fmla="*/ 0 w 313"/>
              <a:gd name="T39" fmla="*/ 312 h 353"/>
              <a:gd name="T40" fmla="*/ 2 w 313"/>
              <a:gd name="T41" fmla="*/ 294 h 353"/>
              <a:gd name="T42" fmla="*/ 11 w 313"/>
              <a:gd name="T43" fmla="*/ 277 h 353"/>
              <a:gd name="T44" fmla="*/ 94 w 313"/>
              <a:gd name="T45" fmla="*/ 174 h 353"/>
              <a:gd name="T46" fmla="*/ 176 w 313"/>
              <a:gd name="T47" fmla="*/ 70 h 353"/>
              <a:gd name="T48" fmla="*/ 139 w 313"/>
              <a:gd name="T49" fmla="*/ 39 h 353"/>
              <a:gd name="T50" fmla="*/ 135 w 313"/>
              <a:gd name="T51" fmla="*/ 36 h 353"/>
              <a:gd name="T52" fmla="*/ 133 w 313"/>
              <a:gd name="T53" fmla="*/ 31 h 353"/>
              <a:gd name="T54" fmla="*/ 132 w 313"/>
              <a:gd name="T55" fmla="*/ 25 h 353"/>
              <a:gd name="T56" fmla="*/ 133 w 313"/>
              <a:gd name="T57" fmla="*/ 20 h 353"/>
              <a:gd name="T58" fmla="*/ 137 w 313"/>
              <a:gd name="T59" fmla="*/ 17 h 353"/>
              <a:gd name="T60" fmla="*/ 140 w 313"/>
              <a:gd name="T61" fmla="*/ 14 h 353"/>
              <a:gd name="T62" fmla="*/ 145 w 313"/>
              <a:gd name="T63" fmla="*/ 12 h 353"/>
              <a:gd name="T64" fmla="*/ 267 w 313"/>
              <a:gd name="T65"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3" h="353">
                <a:moveTo>
                  <a:pt x="267" y="0"/>
                </a:moveTo>
                <a:lnTo>
                  <a:pt x="282" y="3"/>
                </a:lnTo>
                <a:lnTo>
                  <a:pt x="292" y="12"/>
                </a:lnTo>
                <a:lnTo>
                  <a:pt x="299" y="25"/>
                </a:lnTo>
                <a:lnTo>
                  <a:pt x="313" y="152"/>
                </a:lnTo>
                <a:lnTo>
                  <a:pt x="313" y="157"/>
                </a:lnTo>
                <a:lnTo>
                  <a:pt x="309" y="162"/>
                </a:lnTo>
                <a:lnTo>
                  <a:pt x="306" y="164"/>
                </a:lnTo>
                <a:lnTo>
                  <a:pt x="301" y="166"/>
                </a:lnTo>
                <a:lnTo>
                  <a:pt x="297" y="166"/>
                </a:lnTo>
                <a:lnTo>
                  <a:pt x="292" y="162"/>
                </a:lnTo>
                <a:lnTo>
                  <a:pt x="251" y="130"/>
                </a:lnTo>
                <a:lnTo>
                  <a:pt x="169" y="234"/>
                </a:lnTo>
                <a:lnTo>
                  <a:pt x="86" y="336"/>
                </a:lnTo>
                <a:lnTo>
                  <a:pt x="70" y="350"/>
                </a:lnTo>
                <a:lnTo>
                  <a:pt x="53" y="353"/>
                </a:lnTo>
                <a:lnTo>
                  <a:pt x="34" y="352"/>
                </a:lnTo>
                <a:lnTo>
                  <a:pt x="19" y="342"/>
                </a:lnTo>
                <a:lnTo>
                  <a:pt x="7" y="330"/>
                </a:lnTo>
                <a:lnTo>
                  <a:pt x="0" y="312"/>
                </a:lnTo>
                <a:lnTo>
                  <a:pt x="2" y="294"/>
                </a:lnTo>
                <a:lnTo>
                  <a:pt x="11" y="277"/>
                </a:lnTo>
                <a:lnTo>
                  <a:pt x="94" y="174"/>
                </a:lnTo>
                <a:lnTo>
                  <a:pt x="176" y="70"/>
                </a:lnTo>
                <a:lnTo>
                  <a:pt x="139" y="39"/>
                </a:lnTo>
                <a:lnTo>
                  <a:pt x="135" y="36"/>
                </a:lnTo>
                <a:lnTo>
                  <a:pt x="133" y="31"/>
                </a:lnTo>
                <a:lnTo>
                  <a:pt x="132" y="25"/>
                </a:lnTo>
                <a:lnTo>
                  <a:pt x="133" y="20"/>
                </a:lnTo>
                <a:lnTo>
                  <a:pt x="137" y="17"/>
                </a:lnTo>
                <a:lnTo>
                  <a:pt x="140" y="14"/>
                </a:lnTo>
                <a:lnTo>
                  <a:pt x="145" y="12"/>
                </a:lnTo>
                <a:lnTo>
                  <a:pt x="267"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9" name="Freeform 14"/>
          <p:cNvSpPr>
            <a:spLocks/>
          </p:cNvSpPr>
          <p:nvPr/>
        </p:nvSpPr>
        <p:spPr bwMode="auto">
          <a:xfrm>
            <a:off x="5006152" y="4289452"/>
            <a:ext cx="415425" cy="432092"/>
          </a:xfrm>
          <a:custGeom>
            <a:avLst/>
            <a:gdLst>
              <a:gd name="T0" fmla="*/ 36 w 324"/>
              <a:gd name="T1" fmla="*/ 0 h 337"/>
              <a:gd name="T2" fmla="*/ 162 w 324"/>
              <a:gd name="T3" fmla="*/ 5 h 337"/>
              <a:gd name="T4" fmla="*/ 167 w 324"/>
              <a:gd name="T5" fmla="*/ 5 h 337"/>
              <a:gd name="T6" fmla="*/ 171 w 324"/>
              <a:gd name="T7" fmla="*/ 9 h 337"/>
              <a:gd name="T8" fmla="*/ 174 w 324"/>
              <a:gd name="T9" fmla="*/ 10 h 337"/>
              <a:gd name="T10" fmla="*/ 174 w 324"/>
              <a:gd name="T11" fmla="*/ 15 h 337"/>
              <a:gd name="T12" fmla="*/ 174 w 324"/>
              <a:gd name="T13" fmla="*/ 19 h 337"/>
              <a:gd name="T14" fmla="*/ 172 w 324"/>
              <a:gd name="T15" fmla="*/ 24 h 337"/>
              <a:gd name="T16" fmla="*/ 171 w 324"/>
              <a:gd name="T17" fmla="*/ 27 h 337"/>
              <a:gd name="T18" fmla="*/ 133 w 324"/>
              <a:gd name="T19" fmla="*/ 62 h 337"/>
              <a:gd name="T20" fmla="*/ 222 w 324"/>
              <a:gd name="T21" fmla="*/ 159 h 337"/>
              <a:gd name="T22" fmla="*/ 312 w 324"/>
              <a:gd name="T23" fmla="*/ 256 h 337"/>
              <a:gd name="T24" fmla="*/ 322 w 324"/>
              <a:gd name="T25" fmla="*/ 273 h 337"/>
              <a:gd name="T26" fmla="*/ 324 w 324"/>
              <a:gd name="T27" fmla="*/ 292 h 337"/>
              <a:gd name="T28" fmla="*/ 319 w 324"/>
              <a:gd name="T29" fmla="*/ 309 h 337"/>
              <a:gd name="T30" fmla="*/ 307 w 324"/>
              <a:gd name="T31" fmla="*/ 323 h 337"/>
              <a:gd name="T32" fmla="*/ 293 w 324"/>
              <a:gd name="T33" fmla="*/ 333 h 337"/>
              <a:gd name="T34" fmla="*/ 276 w 324"/>
              <a:gd name="T35" fmla="*/ 337 h 337"/>
              <a:gd name="T36" fmla="*/ 258 w 324"/>
              <a:gd name="T37" fmla="*/ 333 h 337"/>
              <a:gd name="T38" fmla="*/ 241 w 324"/>
              <a:gd name="T39" fmla="*/ 321 h 337"/>
              <a:gd name="T40" fmla="*/ 152 w 324"/>
              <a:gd name="T41" fmla="*/ 224 h 337"/>
              <a:gd name="T42" fmla="*/ 61 w 324"/>
              <a:gd name="T43" fmla="*/ 127 h 337"/>
              <a:gd name="T44" fmla="*/ 25 w 324"/>
              <a:gd name="T45" fmla="*/ 161 h 337"/>
              <a:gd name="T46" fmla="*/ 20 w 324"/>
              <a:gd name="T47" fmla="*/ 164 h 337"/>
              <a:gd name="T48" fmla="*/ 15 w 324"/>
              <a:gd name="T49" fmla="*/ 164 h 337"/>
              <a:gd name="T50" fmla="*/ 12 w 324"/>
              <a:gd name="T51" fmla="*/ 164 h 337"/>
              <a:gd name="T52" fmla="*/ 7 w 324"/>
              <a:gd name="T53" fmla="*/ 162 h 337"/>
              <a:gd name="T54" fmla="*/ 3 w 324"/>
              <a:gd name="T55" fmla="*/ 159 h 337"/>
              <a:gd name="T56" fmla="*/ 0 w 324"/>
              <a:gd name="T57" fmla="*/ 156 h 337"/>
              <a:gd name="T58" fmla="*/ 0 w 324"/>
              <a:gd name="T59" fmla="*/ 149 h 337"/>
              <a:gd name="T60" fmla="*/ 5 w 324"/>
              <a:gd name="T61" fmla="*/ 27 h 337"/>
              <a:gd name="T62" fmla="*/ 10 w 324"/>
              <a:gd name="T63" fmla="*/ 14 h 337"/>
              <a:gd name="T64" fmla="*/ 20 w 324"/>
              <a:gd name="T65" fmla="*/ 4 h 337"/>
              <a:gd name="T66" fmla="*/ 36 w 324"/>
              <a:gd name="T6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4" h="337">
                <a:moveTo>
                  <a:pt x="36" y="0"/>
                </a:moveTo>
                <a:lnTo>
                  <a:pt x="162" y="5"/>
                </a:lnTo>
                <a:lnTo>
                  <a:pt x="167" y="5"/>
                </a:lnTo>
                <a:lnTo>
                  <a:pt x="171" y="9"/>
                </a:lnTo>
                <a:lnTo>
                  <a:pt x="174" y="10"/>
                </a:lnTo>
                <a:lnTo>
                  <a:pt x="174" y="15"/>
                </a:lnTo>
                <a:lnTo>
                  <a:pt x="174" y="19"/>
                </a:lnTo>
                <a:lnTo>
                  <a:pt x="172" y="24"/>
                </a:lnTo>
                <a:lnTo>
                  <a:pt x="171" y="27"/>
                </a:lnTo>
                <a:lnTo>
                  <a:pt x="133" y="62"/>
                </a:lnTo>
                <a:lnTo>
                  <a:pt x="222" y="159"/>
                </a:lnTo>
                <a:lnTo>
                  <a:pt x="312" y="256"/>
                </a:lnTo>
                <a:lnTo>
                  <a:pt x="322" y="273"/>
                </a:lnTo>
                <a:lnTo>
                  <a:pt x="324" y="292"/>
                </a:lnTo>
                <a:lnTo>
                  <a:pt x="319" y="309"/>
                </a:lnTo>
                <a:lnTo>
                  <a:pt x="307" y="323"/>
                </a:lnTo>
                <a:lnTo>
                  <a:pt x="293" y="333"/>
                </a:lnTo>
                <a:lnTo>
                  <a:pt x="276" y="337"/>
                </a:lnTo>
                <a:lnTo>
                  <a:pt x="258" y="333"/>
                </a:lnTo>
                <a:lnTo>
                  <a:pt x="241" y="321"/>
                </a:lnTo>
                <a:lnTo>
                  <a:pt x="152" y="224"/>
                </a:lnTo>
                <a:lnTo>
                  <a:pt x="61" y="127"/>
                </a:lnTo>
                <a:lnTo>
                  <a:pt x="25" y="161"/>
                </a:lnTo>
                <a:lnTo>
                  <a:pt x="20" y="164"/>
                </a:lnTo>
                <a:lnTo>
                  <a:pt x="15" y="164"/>
                </a:lnTo>
                <a:lnTo>
                  <a:pt x="12" y="164"/>
                </a:lnTo>
                <a:lnTo>
                  <a:pt x="7" y="162"/>
                </a:lnTo>
                <a:lnTo>
                  <a:pt x="3" y="159"/>
                </a:lnTo>
                <a:lnTo>
                  <a:pt x="0" y="156"/>
                </a:lnTo>
                <a:lnTo>
                  <a:pt x="0" y="149"/>
                </a:lnTo>
                <a:lnTo>
                  <a:pt x="5" y="27"/>
                </a:lnTo>
                <a:lnTo>
                  <a:pt x="10" y="14"/>
                </a:lnTo>
                <a:lnTo>
                  <a:pt x="20" y="4"/>
                </a:lnTo>
                <a:lnTo>
                  <a:pt x="36"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0" name="Freeform 15"/>
          <p:cNvSpPr>
            <a:spLocks/>
          </p:cNvSpPr>
          <p:nvPr/>
        </p:nvSpPr>
        <p:spPr bwMode="auto">
          <a:xfrm>
            <a:off x="7153791" y="5145943"/>
            <a:ext cx="551334" cy="291053"/>
          </a:xfrm>
          <a:custGeom>
            <a:avLst/>
            <a:gdLst>
              <a:gd name="T0" fmla="*/ 327 w 430"/>
              <a:gd name="T1" fmla="*/ 0 h 227"/>
              <a:gd name="T2" fmla="*/ 333 w 430"/>
              <a:gd name="T3" fmla="*/ 2 h 227"/>
              <a:gd name="T4" fmla="*/ 338 w 430"/>
              <a:gd name="T5" fmla="*/ 5 h 227"/>
              <a:gd name="T6" fmla="*/ 421 w 430"/>
              <a:gd name="T7" fmla="*/ 92 h 227"/>
              <a:gd name="T8" fmla="*/ 430 w 430"/>
              <a:gd name="T9" fmla="*/ 104 h 227"/>
              <a:gd name="T10" fmla="*/ 430 w 430"/>
              <a:gd name="T11" fmla="*/ 120 h 227"/>
              <a:gd name="T12" fmla="*/ 423 w 430"/>
              <a:gd name="T13" fmla="*/ 132 h 227"/>
              <a:gd name="T14" fmla="*/ 333 w 430"/>
              <a:gd name="T15" fmla="*/ 222 h 227"/>
              <a:gd name="T16" fmla="*/ 327 w 430"/>
              <a:gd name="T17" fmla="*/ 226 h 227"/>
              <a:gd name="T18" fmla="*/ 324 w 430"/>
              <a:gd name="T19" fmla="*/ 227 h 227"/>
              <a:gd name="T20" fmla="*/ 319 w 430"/>
              <a:gd name="T21" fmla="*/ 226 h 227"/>
              <a:gd name="T22" fmla="*/ 315 w 430"/>
              <a:gd name="T23" fmla="*/ 222 h 227"/>
              <a:gd name="T24" fmla="*/ 312 w 430"/>
              <a:gd name="T25" fmla="*/ 219 h 227"/>
              <a:gd name="T26" fmla="*/ 312 w 430"/>
              <a:gd name="T27" fmla="*/ 214 h 227"/>
              <a:gd name="T28" fmla="*/ 312 w 430"/>
              <a:gd name="T29" fmla="*/ 162 h 227"/>
              <a:gd name="T30" fmla="*/ 47 w 430"/>
              <a:gd name="T31" fmla="*/ 162 h 227"/>
              <a:gd name="T32" fmla="*/ 29 w 430"/>
              <a:gd name="T33" fmla="*/ 159 h 227"/>
              <a:gd name="T34" fmla="*/ 13 w 430"/>
              <a:gd name="T35" fmla="*/ 150 h 227"/>
              <a:gd name="T36" fmla="*/ 5 w 430"/>
              <a:gd name="T37" fmla="*/ 137 h 227"/>
              <a:gd name="T38" fmla="*/ 0 w 430"/>
              <a:gd name="T39" fmla="*/ 121 h 227"/>
              <a:gd name="T40" fmla="*/ 0 w 430"/>
              <a:gd name="T41" fmla="*/ 106 h 227"/>
              <a:gd name="T42" fmla="*/ 5 w 430"/>
              <a:gd name="T43" fmla="*/ 91 h 227"/>
              <a:gd name="T44" fmla="*/ 13 w 430"/>
              <a:gd name="T45" fmla="*/ 79 h 227"/>
              <a:gd name="T46" fmla="*/ 29 w 430"/>
              <a:gd name="T47" fmla="*/ 68 h 227"/>
              <a:gd name="T48" fmla="*/ 47 w 430"/>
              <a:gd name="T49" fmla="*/ 65 h 227"/>
              <a:gd name="T50" fmla="*/ 312 w 430"/>
              <a:gd name="T51" fmla="*/ 65 h 227"/>
              <a:gd name="T52" fmla="*/ 312 w 430"/>
              <a:gd name="T53" fmla="*/ 15 h 227"/>
              <a:gd name="T54" fmla="*/ 312 w 430"/>
              <a:gd name="T55" fmla="*/ 10 h 227"/>
              <a:gd name="T56" fmla="*/ 315 w 430"/>
              <a:gd name="T57" fmla="*/ 5 h 227"/>
              <a:gd name="T58" fmla="*/ 319 w 430"/>
              <a:gd name="T59" fmla="*/ 3 h 227"/>
              <a:gd name="T60" fmla="*/ 322 w 430"/>
              <a:gd name="T61" fmla="*/ 0 h 227"/>
              <a:gd name="T62" fmla="*/ 327 w 430"/>
              <a:gd name="T6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7">
                <a:moveTo>
                  <a:pt x="327" y="0"/>
                </a:moveTo>
                <a:lnTo>
                  <a:pt x="333" y="2"/>
                </a:lnTo>
                <a:lnTo>
                  <a:pt x="338" y="5"/>
                </a:lnTo>
                <a:lnTo>
                  <a:pt x="421" y="92"/>
                </a:lnTo>
                <a:lnTo>
                  <a:pt x="430" y="104"/>
                </a:lnTo>
                <a:lnTo>
                  <a:pt x="430" y="120"/>
                </a:lnTo>
                <a:lnTo>
                  <a:pt x="423" y="132"/>
                </a:lnTo>
                <a:lnTo>
                  <a:pt x="333" y="222"/>
                </a:lnTo>
                <a:lnTo>
                  <a:pt x="327" y="226"/>
                </a:lnTo>
                <a:lnTo>
                  <a:pt x="324" y="227"/>
                </a:lnTo>
                <a:lnTo>
                  <a:pt x="319" y="226"/>
                </a:lnTo>
                <a:lnTo>
                  <a:pt x="315" y="222"/>
                </a:lnTo>
                <a:lnTo>
                  <a:pt x="312" y="219"/>
                </a:lnTo>
                <a:lnTo>
                  <a:pt x="312" y="214"/>
                </a:lnTo>
                <a:lnTo>
                  <a:pt x="312" y="162"/>
                </a:lnTo>
                <a:lnTo>
                  <a:pt x="47" y="162"/>
                </a:lnTo>
                <a:lnTo>
                  <a:pt x="29" y="159"/>
                </a:lnTo>
                <a:lnTo>
                  <a:pt x="13" y="150"/>
                </a:lnTo>
                <a:lnTo>
                  <a:pt x="5" y="137"/>
                </a:lnTo>
                <a:lnTo>
                  <a:pt x="0" y="121"/>
                </a:lnTo>
                <a:lnTo>
                  <a:pt x="0" y="106"/>
                </a:lnTo>
                <a:lnTo>
                  <a:pt x="5" y="91"/>
                </a:lnTo>
                <a:lnTo>
                  <a:pt x="13" y="79"/>
                </a:lnTo>
                <a:lnTo>
                  <a:pt x="29" y="68"/>
                </a:lnTo>
                <a:lnTo>
                  <a:pt x="47" y="65"/>
                </a:lnTo>
                <a:lnTo>
                  <a:pt x="312" y="65"/>
                </a:lnTo>
                <a:lnTo>
                  <a:pt x="312" y="15"/>
                </a:lnTo>
                <a:lnTo>
                  <a:pt x="312" y="10"/>
                </a:lnTo>
                <a:lnTo>
                  <a:pt x="315" y="5"/>
                </a:lnTo>
                <a:lnTo>
                  <a:pt x="319" y="3"/>
                </a:lnTo>
                <a:lnTo>
                  <a:pt x="322" y="0"/>
                </a:lnTo>
                <a:lnTo>
                  <a:pt x="327"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1" name="Freeform 16"/>
          <p:cNvSpPr>
            <a:spLocks/>
          </p:cNvSpPr>
          <p:nvPr/>
        </p:nvSpPr>
        <p:spPr bwMode="auto">
          <a:xfrm>
            <a:off x="4465076" y="5145943"/>
            <a:ext cx="551334" cy="289772"/>
          </a:xfrm>
          <a:custGeom>
            <a:avLst/>
            <a:gdLst>
              <a:gd name="T0" fmla="*/ 108 w 430"/>
              <a:gd name="T1" fmla="*/ 0 h 226"/>
              <a:gd name="T2" fmla="*/ 113 w 430"/>
              <a:gd name="T3" fmla="*/ 2 h 226"/>
              <a:gd name="T4" fmla="*/ 116 w 430"/>
              <a:gd name="T5" fmla="*/ 3 h 226"/>
              <a:gd name="T6" fmla="*/ 118 w 430"/>
              <a:gd name="T7" fmla="*/ 9 h 226"/>
              <a:gd name="T8" fmla="*/ 120 w 430"/>
              <a:gd name="T9" fmla="*/ 14 h 226"/>
              <a:gd name="T10" fmla="*/ 120 w 430"/>
              <a:gd name="T11" fmla="*/ 65 h 226"/>
              <a:gd name="T12" fmla="*/ 384 w 430"/>
              <a:gd name="T13" fmla="*/ 65 h 226"/>
              <a:gd name="T14" fmla="*/ 403 w 430"/>
              <a:gd name="T15" fmla="*/ 68 h 226"/>
              <a:gd name="T16" fmla="*/ 417 w 430"/>
              <a:gd name="T17" fmla="*/ 79 h 226"/>
              <a:gd name="T18" fmla="*/ 427 w 430"/>
              <a:gd name="T19" fmla="*/ 91 h 226"/>
              <a:gd name="T20" fmla="*/ 430 w 430"/>
              <a:gd name="T21" fmla="*/ 106 h 226"/>
              <a:gd name="T22" fmla="*/ 430 w 430"/>
              <a:gd name="T23" fmla="*/ 121 h 226"/>
              <a:gd name="T24" fmla="*/ 427 w 430"/>
              <a:gd name="T25" fmla="*/ 137 h 226"/>
              <a:gd name="T26" fmla="*/ 417 w 430"/>
              <a:gd name="T27" fmla="*/ 150 h 226"/>
              <a:gd name="T28" fmla="*/ 403 w 430"/>
              <a:gd name="T29" fmla="*/ 159 h 226"/>
              <a:gd name="T30" fmla="*/ 384 w 430"/>
              <a:gd name="T31" fmla="*/ 162 h 226"/>
              <a:gd name="T32" fmla="*/ 120 w 430"/>
              <a:gd name="T33" fmla="*/ 162 h 226"/>
              <a:gd name="T34" fmla="*/ 120 w 430"/>
              <a:gd name="T35" fmla="*/ 210 h 226"/>
              <a:gd name="T36" fmla="*/ 118 w 430"/>
              <a:gd name="T37" fmla="*/ 215 h 226"/>
              <a:gd name="T38" fmla="*/ 116 w 430"/>
              <a:gd name="T39" fmla="*/ 220 h 226"/>
              <a:gd name="T40" fmla="*/ 113 w 430"/>
              <a:gd name="T41" fmla="*/ 224 h 226"/>
              <a:gd name="T42" fmla="*/ 108 w 430"/>
              <a:gd name="T43" fmla="*/ 226 h 226"/>
              <a:gd name="T44" fmla="*/ 103 w 430"/>
              <a:gd name="T45" fmla="*/ 226 h 226"/>
              <a:gd name="T46" fmla="*/ 97 w 430"/>
              <a:gd name="T47" fmla="*/ 226 h 226"/>
              <a:gd name="T48" fmla="*/ 94 w 430"/>
              <a:gd name="T49" fmla="*/ 222 h 226"/>
              <a:gd name="T50" fmla="*/ 9 w 430"/>
              <a:gd name="T51" fmla="*/ 135 h 226"/>
              <a:gd name="T52" fmla="*/ 0 w 430"/>
              <a:gd name="T53" fmla="*/ 123 h 226"/>
              <a:gd name="T54" fmla="*/ 0 w 430"/>
              <a:gd name="T55" fmla="*/ 108 h 226"/>
              <a:gd name="T56" fmla="*/ 9 w 430"/>
              <a:gd name="T57" fmla="*/ 96 h 226"/>
              <a:gd name="T58" fmla="*/ 97 w 430"/>
              <a:gd name="T59" fmla="*/ 3 h 226"/>
              <a:gd name="T60" fmla="*/ 103 w 430"/>
              <a:gd name="T61" fmla="*/ 2 h 226"/>
              <a:gd name="T62" fmla="*/ 108 w 430"/>
              <a:gd name="T63" fmla="*/ 0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6">
                <a:moveTo>
                  <a:pt x="108" y="0"/>
                </a:moveTo>
                <a:lnTo>
                  <a:pt x="113" y="2"/>
                </a:lnTo>
                <a:lnTo>
                  <a:pt x="116" y="3"/>
                </a:lnTo>
                <a:lnTo>
                  <a:pt x="118" y="9"/>
                </a:lnTo>
                <a:lnTo>
                  <a:pt x="120" y="14"/>
                </a:lnTo>
                <a:lnTo>
                  <a:pt x="120" y="65"/>
                </a:lnTo>
                <a:lnTo>
                  <a:pt x="384" y="65"/>
                </a:lnTo>
                <a:lnTo>
                  <a:pt x="403" y="68"/>
                </a:lnTo>
                <a:lnTo>
                  <a:pt x="417" y="79"/>
                </a:lnTo>
                <a:lnTo>
                  <a:pt x="427" y="91"/>
                </a:lnTo>
                <a:lnTo>
                  <a:pt x="430" y="106"/>
                </a:lnTo>
                <a:lnTo>
                  <a:pt x="430" y="121"/>
                </a:lnTo>
                <a:lnTo>
                  <a:pt x="427" y="137"/>
                </a:lnTo>
                <a:lnTo>
                  <a:pt x="417" y="150"/>
                </a:lnTo>
                <a:lnTo>
                  <a:pt x="403" y="159"/>
                </a:lnTo>
                <a:lnTo>
                  <a:pt x="384" y="162"/>
                </a:lnTo>
                <a:lnTo>
                  <a:pt x="120" y="162"/>
                </a:lnTo>
                <a:lnTo>
                  <a:pt x="120" y="210"/>
                </a:lnTo>
                <a:lnTo>
                  <a:pt x="118" y="215"/>
                </a:lnTo>
                <a:lnTo>
                  <a:pt x="116" y="220"/>
                </a:lnTo>
                <a:lnTo>
                  <a:pt x="113" y="224"/>
                </a:lnTo>
                <a:lnTo>
                  <a:pt x="108" y="226"/>
                </a:lnTo>
                <a:lnTo>
                  <a:pt x="103" y="226"/>
                </a:lnTo>
                <a:lnTo>
                  <a:pt x="97" y="226"/>
                </a:lnTo>
                <a:lnTo>
                  <a:pt x="94" y="222"/>
                </a:lnTo>
                <a:lnTo>
                  <a:pt x="9" y="135"/>
                </a:lnTo>
                <a:lnTo>
                  <a:pt x="0" y="123"/>
                </a:lnTo>
                <a:lnTo>
                  <a:pt x="0" y="108"/>
                </a:lnTo>
                <a:lnTo>
                  <a:pt x="9" y="96"/>
                </a:lnTo>
                <a:lnTo>
                  <a:pt x="97" y="3"/>
                </a:lnTo>
                <a:lnTo>
                  <a:pt x="103" y="2"/>
                </a:lnTo>
                <a:lnTo>
                  <a:pt x="108"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nvGrpSpPr>
          <p:cNvPr id="12" name="Group 11"/>
          <p:cNvGrpSpPr/>
          <p:nvPr/>
        </p:nvGrpSpPr>
        <p:grpSpPr>
          <a:xfrm>
            <a:off x="5201593" y="4643469"/>
            <a:ext cx="1771169" cy="1771168"/>
            <a:chOff x="4406240" y="3770892"/>
            <a:chExt cx="1300372" cy="1300372"/>
          </a:xfrm>
        </p:grpSpPr>
        <p:sp>
          <p:nvSpPr>
            <p:cNvPr id="2" name="Овал 1"/>
            <p:cNvSpPr/>
            <p:nvPr/>
          </p:nvSpPr>
          <p:spPr>
            <a:xfrm>
              <a:off x="4406240" y="3770892"/>
              <a:ext cx="1300372" cy="1300372"/>
            </a:xfrm>
            <a:prstGeom prst="ellipse">
              <a:avLst/>
            </a:prstGeom>
            <a:solidFill>
              <a:srgbClr val="2C3749"/>
            </a:solidFill>
            <a:ln>
              <a:solidFill>
                <a:srgbClr val="B5B5B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 name="TextBox 4"/>
            <p:cNvSpPr txBox="1"/>
            <p:nvPr/>
          </p:nvSpPr>
          <p:spPr>
            <a:xfrm>
              <a:off x="4451964" y="4101599"/>
              <a:ext cx="1205876" cy="610109"/>
            </a:xfrm>
            <a:prstGeom prst="rect">
              <a:avLst/>
            </a:prstGeom>
            <a:noFill/>
          </p:spPr>
          <p:txBody>
            <a:bodyPr wrap="square" rtlCol="0">
              <a:spAutoFit/>
            </a:bodyPr>
            <a:lstStyle/>
            <a:p>
              <a:pPr algn="ctr"/>
              <a:r>
                <a:rPr lang="en-US" sz="2400" dirty="0">
                  <a:solidFill>
                    <a:schemeClr val="bg1"/>
                  </a:solidFill>
                </a:rPr>
                <a:t>LOREM</a:t>
              </a:r>
            </a:p>
            <a:p>
              <a:pPr algn="ctr"/>
              <a:r>
                <a:rPr lang="en-US" sz="2400" dirty="0">
                  <a:solidFill>
                    <a:schemeClr val="bg1"/>
                  </a:solidFill>
                </a:rPr>
                <a:t>IPSUM</a:t>
              </a:r>
              <a:endParaRPr lang="ru-RU" sz="2400" dirty="0">
                <a:solidFill>
                  <a:schemeClr val="bg1"/>
                </a:solidFill>
              </a:endParaRPr>
            </a:p>
          </p:txBody>
        </p:sp>
      </p:grpSp>
      <p:sp>
        <p:nvSpPr>
          <p:cNvPr id="7" name="Freeform 6"/>
          <p:cNvSpPr>
            <a:spLocks/>
          </p:cNvSpPr>
          <p:nvPr/>
        </p:nvSpPr>
        <p:spPr bwMode="auto">
          <a:xfrm>
            <a:off x="2484120" y="3866334"/>
            <a:ext cx="1755294" cy="1947620"/>
          </a:xfrm>
          <a:custGeom>
            <a:avLst/>
            <a:gdLst>
              <a:gd name="T0" fmla="*/ 668 w 1369"/>
              <a:gd name="T1" fmla="*/ 0 h 1519"/>
              <a:gd name="T2" fmla="*/ 702 w 1369"/>
              <a:gd name="T3" fmla="*/ 0 h 1519"/>
              <a:gd name="T4" fmla="*/ 736 w 1369"/>
              <a:gd name="T5" fmla="*/ 7 h 1519"/>
              <a:gd name="T6" fmla="*/ 768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4 w 1369"/>
              <a:gd name="T17" fmla="*/ 429 h 1519"/>
              <a:gd name="T18" fmla="*/ 1369 w 1369"/>
              <a:gd name="T19" fmla="*/ 465 h 1519"/>
              <a:gd name="T20" fmla="*/ 1369 w 1369"/>
              <a:gd name="T21" fmla="*/ 1054 h 1519"/>
              <a:gd name="T22" fmla="*/ 1364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68 w 1369"/>
              <a:gd name="T33" fmla="*/ 1497 h 1519"/>
              <a:gd name="T34" fmla="*/ 736 w 1369"/>
              <a:gd name="T35" fmla="*/ 1512 h 1519"/>
              <a:gd name="T36" fmla="*/ 702 w 1369"/>
              <a:gd name="T37" fmla="*/ 1519 h 1519"/>
              <a:gd name="T38" fmla="*/ 668 w 1369"/>
              <a:gd name="T39" fmla="*/ 1519 h 1519"/>
              <a:gd name="T40" fmla="*/ 632 w 1369"/>
              <a:gd name="T41" fmla="*/ 1512 h 1519"/>
              <a:gd name="T42" fmla="*/ 599 w 1369"/>
              <a:gd name="T43" fmla="*/ 1497 h 1519"/>
              <a:gd name="T44" fmla="*/ 85 w 1369"/>
              <a:gd name="T45" fmla="*/ 1201 h 1519"/>
              <a:gd name="T46" fmla="*/ 56 w 1369"/>
              <a:gd name="T47" fmla="*/ 1181 h 1519"/>
              <a:gd name="T48" fmla="*/ 32 w 1369"/>
              <a:gd name="T49" fmla="*/ 1154 h 1519"/>
              <a:gd name="T50" fmla="*/ 15 w 1369"/>
              <a:gd name="T51" fmla="*/ 1124 h 1519"/>
              <a:gd name="T52" fmla="*/ 3 w 1369"/>
              <a:gd name="T53" fmla="*/ 1090 h 1519"/>
              <a:gd name="T54" fmla="*/ 0 w 1369"/>
              <a:gd name="T55" fmla="*/ 1054 h 1519"/>
              <a:gd name="T56" fmla="*/ 0 w 1369"/>
              <a:gd name="T57" fmla="*/ 465 h 1519"/>
              <a:gd name="T58" fmla="*/ 3 w 1369"/>
              <a:gd name="T59" fmla="*/ 429 h 1519"/>
              <a:gd name="T60" fmla="*/ 15 w 1369"/>
              <a:gd name="T61" fmla="*/ 395 h 1519"/>
              <a:gd name="T62" fmla="*/ 32 w 1369"/>
              <a:gd name="T63" fmla="*/ 364 h 1519"/>
              <a:gd name="T64" fmla="*/ 56 w 1369"/>
              <a:gd name="T65" fmla="*/ 339 h 1519"/>
              <a:gd name="T66" fmla="*/ 85 w 1369"/>
              <a:gd name="T67" fmla="*/ 318 h 1519"/>
              <a:gd name="T68" fmla="*/ 599 w 1369"/>
              <a:gd name="T69" fmla="*/ 21 h 1519"/>
              <a:gd name="T70" fmla="*/ 632 w 1369"/>
              <a:gd name="T71" fmla="*/ 7 h 1519"/>
              <a:gd name="T72" fmla="*/ 668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8" y="0"/>
                </a:moveTo>
                <a:lnTo>
                  <a:pt x="702" y="0"/>
                </a:lnTo>
                <a:lnTo>
                  <a:pt x="736" y="7"/>
                </a:lnTo>
                <a:lnTo>
                  <a:pt x="768" y="21"/>
                </a:lnTo>
                <a:lnTo>
                  <a:pt x="1284" y="318"/>
                </a:lnTo>
                <a:lnTo>
                  <a:pt x="1313" y="339"/>
                </a:lnTo>
                <a:lnTo>
                  <a:pt x="1337" y="364"/>
                </a:lnTo>
                <a:lnTo>
                  <a:pt x="1354" y="395"/>
                </a:lnTo>
                <a:lnTo>
                  <a:pt x="1364" y="429"/>
                </a:lnTo>
                <a:lnTo>
                  <a:pt x="1369" y="465"/>
                </a:lnTo>
                <a:lnTo>
                  <a:pt x="1369" y="1054"/>
                </a:lnTo>
                <a:lnTo>
                  <a:pt x="1364" y="1090"/>
                </a:lnTo>
                <a:lnTo>
                  <a:pt x="1354" y="1124"/>
                </a:lnTo>
                <a:lnTo>
                  <a:pt x="1337" y="1154"/>
                </a:lnTo>
                <a:lnTo>
                  <a:pt x="1313" y="1181"/>
                </a:lnTo>
                <a:lnTo>
                  <a:pt x="1284" y="1201"/>
                </a:lnTo>
                <a:lnTo>
                  <a:pt x="768" y="1497"/>
                </a:lnTo>
                <a:lnTo>
                  <a:pt x="736" y="1512"/>
                </a:lnTo>
                <a:lnTo>
                  <a:pt x="702" y="1519"/>
                </a:lnTo>
                <a:lnTo>
                  <a:pt x="668" y="1519"/>
                </a:lnTo>
                <a:lnTo>
                  <a:pt x="632" y="1512"/>
                </a:lnTo>
                <a:lnTo>
                  <a:pt x="599" y="1497"/>
                </a:lnTo>
                <a:lnTo>
                  <a:pt x="85" y="1201"/>
                </a:lnTo>
                <a:lnTo>
                  <a:pt x="56" y="1181"/>
                </a:lnTo>
                <a:lnTo>
                  <a:pt x="32" y="1154"/>
                </a:lnTo>
                <a:lnTo>
                  <a:pt x="15" y="1124"/>
                </a:lnTo>
                <a:lnTo>
                  <a:pt x="3" y="1090"/>
                </a:lnTo>
                <a:lnTo>
                  <a:pt x="0" y="1054"/>
                </a:lnTo>
                <a:lnTo>
                  <a:pt x="0" y="465"/>
                </a:lnTo>
                <a:lnTo>
                  <a:pt x="3" y="429"/>
                </a:lnTo>
                <a:lnTo>
                  <a:pt x="15" y="395"/>
                </a:lnTo>
                <a:lnTo>
                  <a:pt x="32" y="364"/>
                </a:lnTo>
                <a:lnTo>
                  <a:pt x="56" y="339"/>
                </a:lnTo>
                <a:lnTo>
                  <a:pt x="85" y="318"/>
                </a:lnTo>
                <a:lnTo>
                  <a:pt x="599" y="21"/>
                </a:lnTo>
                <a:lnTo>
                  <a:pt x="632" y="7"/>
                </a:lnTo>
                <a:lnTo>
                  <a:pt x="668" y="0"/>
                </a:lnTo>
                <a:close/>
              </a:path>
            </a:pathLst>
          </a:custGeom>
          <a:solidFill>
            <a:srgbClr val="EF3425"/>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p:cNvSpPr>
          <p:nvPr/>
        </p:nvSpPr>
        <p:spPr bwMode="auto">
          <a:xfrm>
            <a:off x="3362408" y="2226438"/>
            <a:ext cx="1752730" cy="1948900"/>
          </a:xfrm>
          <a:custGeom>
            <a:avLst/>
            <a:gdLst>
              <a:gd name="T0" fmla="*/ 665 w 1367"/>
              <a:gd name="T1" fmla="*/ 0 h 1520"/>
              <a:gd name="T2" fmla="*/ 701 w 1367"/>
              <a:gd name="T3" fmla="*/ 0 h 1520"/>
              <a:gd name="T4" fmla="*/ 735 w 1367"/>
              <a:gd name="T5" fmla="*/ 8 h 1520"/>
              <a:gd name="T6" fmla="*/ 768 w 1367"/>
              <a:gd name="T7" fmla="*/ 22 h 1520"/>
              <a:gd name="T8" fmla="*/ 1283 w 1367"/>
              <a:gd name="T9" fmla="*/ 318 h 1520"/>
              <a:gd name="T10" fmla="*/ 1313 w 1367"/>
              <a:gd name="T11" fmla="*/ 340 h 1520"/>
              <a:gd name="T12" fmla="*/ 1335 w 1367"/>
              <a:gd name="T13" fmla="*/ 366 h 1520"/>
              <a:gd name="T14" fmla="*/ 1353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3 w 1367"/>
              <a:gd name="T25" fmla="*/ 1124 h 1520"/>
              <a:gd name="T26" fmla="*/ 1335 w 1367"/>
              <a:gd name="T27" fmla="*/ 1155 h 1520"/>
              <a:gd name="T28" fmla="*/ 1313 w 1367"/>
              <a:gd name="T29" fmla="*/ 1180 h 1520"/>
              <a:gd name="T30" fmla="*/ 1283 w 1367"/>
              <a:gd name="T31" fmla="*/ 1203 h 1520"/>
              <a:gd name="T32" fmla="*/ 768 w 1367"/>
              <a:gd name="T33" fmla="*/ 1498 h 1520"/>
              <a:gd name="T34" fmla="*/ 735 w 1367"/>
              <a:gd name="T35" fmla="*/ 1513 h 1520"/>
              <a:gd name="T36" fmla="*/ 701 w 1367"/>
              <a:gd name="T37" fmla="*/ 1520 h 1520"/>
              <a:gd name="T38" fmla="*/ 665 w 1367"/>
              <a:gd name="T39" fmla="*/ 1520 h 1520"/>
              <a:gd name="T40" fmla="*/ 631 w 1367"/>
              <a:gd name="T41" fmla="*/ 1513 h 1520"/>
              <a:gd name="T42" fmla="*/ 599 w 1367"/>
              <a:gd name="T43" fmla="*/ 1498 h 1520"/>
              <a:gd name="T44" fmla="*/ 85 w 1367"/>
              <a:gd name="T45" fmla="*/ 1203 h 1520"/>
              <a:gd name="T46" fmla="*/ 56 w 1367"/>
              <a:gd name="T47" fmla="*/ 1180 h 1520"/>
              <a:gd name="T48" fmla="*/ 32 w 1367"/>
              <a:gd name="T49" fmla="*/ 1155 h 1520"/>
              <a:gd name="T50" fmla="*/ 13 w 1367"/>
              <a:gd name="T51" fmla="*/ 1124 h 1520"/>
              <a:gd name="T52" fmla="*/ 3 w 1367"/>
              <a:gd name="T53" fmla="*/ 1092 h 1520"/>
              <a:gd name="T54" fmla="*/ 0 w 1367"/>
              <a:gd name="T55" fmla="*/ 1056 h 1520"/>
              <a:gd name="T56" fmla="*/ 0 w 1367"/>
              <a:gd name="T57" fmla="*/ 465 h 1520"/>
              <a:gd name="T58" fmla="*/ 3 w 1367"/>
              <a:gd name="T59" fmla="*/ 429 h 1520"/>
              <a:gd name="T60" fmla="*/ 13 w 1367"/>
              <a:gd name="T61" fmla="*/ 396 h 1520"/>
              <a:gd name="T62" fmla="*/ 32 w 1367"/>
              <a:gd name="T63" fmla="*/ 366 h 1520"/>
              <a:gd name="T64" fmla="*/ 56 w 1367"/>
              <a:gd name="T65" fmla="*/ 340 h 1520"/>
              <a:gd name="T66" fmla="*/ 85 w 1367"/>
              <a:gd name="T67" fmla="*/ 318 h 1520"/>
              <a:gd name="T68" fmla="*/ 599 w 1367"/>
              <a:gd name="T69" fmla="*/ 22 h 1520"/>
              <a:gd name="T70" fmla="*/ 631 w 1367"/>
              <a:gd name="T71" fmla="*/ 8 h 1520"/>
              <a:gd name="T72" fmla="*/ 665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5" y="0"/>
                </a:moveTo>
                <a:lnTo>
                  <a:pt x="701" y="0"/>
                </a:lnTo>
                <a:lnTo>
                  <a:pt x="735" y="8"/>
                </a:lnTo>
                <a:lnTo>
                  <a:pt x="768" y="22"/>
                </a:lnTo>
                <a:lnTo>
                  <a:pt x="1283" y="318"/>
                </a:lnTo>
                <a:lnTo>
                  <a:pt x="1313" y="340"/>
                </a:lnTo>
                <a:lnTo>
                  <a:pt x="1335" y="366"/>
                </a:lnTo>
                <a:lnTo>
                  <a:pt x="1353" y="396"/>
                </a:lnTo>
                <a:lnTo>
                  <a:pt x="1364" y="429"/>
                </a:lnTo>
                <a:lnTo>
                  <a:pt x="1367" y="465"/>
                </a:lnTo>
                <a:lnTo>
                  <a:pt x="1367" y="1056"/>
                </a:lnTo>
                <a:lnTo>
                  <a:pt x="1364" y="1092"/>
                </a:lnTo>
                <a:lnTo>
                  <a:pt x="1353" y="1124"/>
                </a:lnTo>
                <a:lnTo>
                  <a:pt x="1335" y="1155"/>
                </a:lnTo>
                <a:lnTo>
                  <a:pt x="1313" y="1180"/>
                </a:lnTo>
                <a:lnTo>
                  <a:pt x="1283" y="1203"/>
                </a:lnTo>
                <a:lnTo>
                  <a:pt x="768" y="1498"/>
                </a:lnTo>
                <a:lnTo>
                  <a:pt x="735" y="1513"/>
                </a:lnTo>
                <a:lnTo>
                  <a:pt x="701" y="1520"/>
                </a:lnTo>
                <a:lnTo>
                  <a:pt x="665" y="1520"/>
                </a:lnTo>
                <a:lnTo>
                  <a:pt x="631" y="1513"/>
                </a:lnTo>
                <a:lnTo>
                  <a:pt x="599" y="1498"/>
                </a:lnTo>
                <a:lnTo>
                  <a:pt x="85" y="1203"/>
                </a:lnTo>
                <a:lnTo>
                  <a:pt x="56" y="1180"/>
                </a:lnTo>
                <a:lnTo>
                  <a:pt x="32" y="1155"/>
                </a:lnTo>
                <a:lnTo>
                  <a:pt x="13" y="1124"/>
                </a:lnTo>
                <a:lnTo>
                  <a:pt x="3" y="1092"/>
                </a:lnTo>
                <a:lnTo>
                  <a:pt x="0" y="1056"/>
                </a:lnTo>
                <a:lnTo>
                  <a:pt x="0" y="465"/>
                </a:lnTo>
                <a:lnTo>
                  <a:pt x="3" y="429"/>
                </a:lnTo>
                <a:lnTo>
                  <a:pt x="13" y="396"/>
                </a:lnTo>
                <a:lnTo>
                  <a:pt x="32" y="366"/>
                </a:lnTo>
                <a:lnTo>
                  <a:pt x="56" y="340"/>
                </a:lnTo>
                <a:lnTo>
                  <a:pt x="85" y="318"/>
                </a:lnTo>
                <a:lnTo>
                  <a:pt x="599" y="22"/>
                </a:lnTo>
                <a:lnTo>
                  <a:pt x="631" y="8"/>
                </a:lnTo>
                <a:lnTo>
                  <a:pt x="665" y="0"/>
                </a:lnTo>
                <a:close/>
              </a:path>
            </a:pathLst>
          </a:custGeom>
          <a:solidFill>
            <a:srgbClr val="8397B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p:cNvSpPr>
          <p:nvPr/>
        </p:nvSpPr>
        <p:spPr bwMode="auto">
          <a:xfrm>
            <a:off x="5217711" y="1846914"/>
            <a:ext cx="1756576" cy="1947620"/>
          </a:xfrm>
          <a:custGeom>
            <a:avLst/>
            <a:gdLst>
              <a:gd name="T0" fmla="*/ 668 w 1370"/>
              <a:gd name="T1" fmla="*/ 0 h 1519"/>
              <a:gd name="T2" fmla="*/ 702 w 1370"/>
              <a:gd name="T3" fmla="*/ 0 h 1519"/>
              <a:gd name="T4" fmla="*/ 736 w 1370"/>
              <a:gd name="T5" fmla="*/ 7 h 1519"/>
              <a:gd name="T6" fmla="*/ 769 w 1370"/>
              <a:gd name="T7" fmla="*/ 21 h 1519"/>
              <a:gd name="T8" fmla="*/ 1284 w 1370"/>
              <a:gd name="T9" fmla="*/ 318 h 1519"/>
              <a:gd name="T10" fmla="*/ 1313 w 1370"/>
              <a:gd name="T11" fmla="*/ 339 h 1519"/>
              <a:gd name="T12" fmla="*/ 1337 w 1370"/>
              <a:gd name="T13" fmla="*/ 364 h 1519"/>
              <a:gd name="T14" fmla="*/ 1354 w 1370"/>
              <a:gd name="T15" fmla="*/ 395 h 1519"/>
              <a:gd name="T16" fmla="*/ 1366 w 1370"/>
              <a:gd name="T17" fmla="*/ 429 h 1519"/>
              <a:gd name="T18" fmla="*/ 1370 w 1370"/>
              <a:gd name="T19" fmla="*/ 465 h 1519"/>
              <a:gd name="T20" fmla="*/ 1370 w 1370"/>
              <a:gd name="T21" fmla="*/ 1054 h 1519"/>
              <a:gd name="T22" fmla="*/ 1366 w 1370"/>
              <a:gd name="T23" fmla="*/ 1090 h 1519"/>
              <a:gd name="T24" fmla="*/ 1354 w 1370"/>
              <a:gd name="T25" fmla="*/ 1124 h 1519"/>
              <a:gd name="T26" fmla="*/ 1337 w 1370"/>
              <a:gd name="T27" fmla="*/ 1155 h 1519"/>
              <a:gd name="T28" fmla="*/ 1313 w 1370"/>
              <a:gd name="T29" fmla="*/ 1181 h 1519"/>
              <a:gd name="T30" fmla="*/ 1284 w 1370"/>
              <a:gd name="T31" fmla="*/ 1201 h 1519"/>
              <a:gd name="T32" fmla="*/ 769 w 1370"/>
              <a:gd name="T33" fmla="*/ 1499 h 1519"/>
              <a:gd name="T34" fmla="*/ 736 w 1370"/>
              <a:gd name="T35" fmla="*/ 1512 h 1519"/>
              <a:gd name="T36" fmla="*/ 702 w 1370"/>
              <a:gd name="T37" fmla="*/ 1519 h 1519"/>
              <a:gd name="T38" fmla="*/ 668 w 1370"/>
              <a:gd name="T39" fmla="*/ 1519 h 1519"/>
              <a:gd name="T40" fmla="*/ 634 w 1370"/>
              <a:gd name="T41" fmla="*/ 1512 h 1519"/>
              <a:gd name="T42" fmla="*/ 601 w 1370"/>
              <a:gd name="T43" fmla="*/ 1499 h 1519"/>
              <a:gd name="T44" fmla="*/ 86 w 1370"/>
              <a:gd name="T45" fmla="*/ 1201 h 1519"/>
              <a:gd name="T46" fmla="*/ 57 w 1370"/>
              <a:gd name="T47" fmla="*/ 1181 h 1519"/>
              <a:gd name="T48" fmla="*/ 33 w 1370"/>
              <a:gd name="T49" fmla="*/ 1155 h 1519"/>
              <a:gd name="T50" fmla="*/ 16 w 1370"/>
              <a:gd name="T51" fmla="*/ 1124 h 1519"/>
              <a:gd name="T52" fmla="*/ 4 w 1370"/>
              <a:gd name="T53" fmla="*/ 1090 h 1519"/>
              <a:gd name="T54" fmla="*/ 0 w 1370"/>
              <a:gd name="T55" fmla="*/ 1054 h 1519"/>
              <a:gd name="T56" fmla="*/ 0 w 1370"/>
              <a:gd name="T57" fmla="*/ 465 h 1519"/>
              <a:gd name="T58" fmla="*/ 4 w 1370"/>
              <a:gd name="T59" fmla="*/ 429 h 1519"/>
              <a:gd name="T60" fmla="*/ 16 w 1370"/>
              <a:gd name="T61" fmla="*/ 395 h 1519"/>
              <a:gd name="T62" fmla="*/ 33 w 1370"/>
              <a:gd name="T63" fmla="*/ 364 h 1519"/>
              <a:gd name="T64" fmla="*/ 57 w 1370"/>
              <a:gd name="T65" fmla="*/ 339 h 1519"/>
              <a:gd name="T66" fmla="*/ 86 w 1370"/>
              <a:gd name="T67" fmla="*/ 318 h 1519"/>
              <a:gd name="T68" fmla="*/ 601 w 1370"/>
              <a:gd name="T69" fmla="*/ 21 h 1519"/>
              <a:gd name="T70" fmla="*/ 634 w 1370"/>
              <a:gd name="T71" fmla="*/ 7 h 1519"/>
              <a:gd name="T72" fmla="*/ 668 w 1370"/>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70" h="1519">
                <a:moveTo>
                  <a:pt x="668" y="0"/>
                </a:moveTo>
                <a:lnTo>
                  <a:pt x="702" y="0"/>
                </a:lnTo>
                <a:lnTo>
                  <a:pt x="736" y="7"/>
                </a:lnTo>
                <a:lnTo>
                  <a:pt x="769" y="21"/>
                </a:lnTo>
                <a:lnTo>
                  <a:pt x="1284" y="318"/>
                </a:lnTo>
                <a:lnTo>
                  <a:pt x="1313" y="339"/>
                </a:lnTo>
                <a:lnTo>
                  <a:pt x="1337" y="364"/>
                </a:lnTo>
                <a:lnTo>
                  <a:pt x="1354" y="395"/>
                </a:lnTo>
                <a:lnTo>
                  <a:pt x="1366" y="429"/>
                </a:lnTo>
                <a:lnTo>
                  <a:pt x="1370" y="465"/>
                </a:lnTo>
                <a:lnTo>
                  <a:pt x="1370" y="1054"/>
                </a:lnTo>
                <a:lnTo>
                  <a:pt x="1366" y="1090"/>
                </a:lnTo>
                <a:lnTo>
                  <a:pt x="1354" y="1124"/>
                </a:lnTo>
                <a:lnTo>
                  <a:pt x="1337" y="1155"/>
                </a:lnTo>
                <a:lnTo>
                  <a:pt x="1313" y="1181"/>
                </a:lnTo>
                <a:lnTo>
                  <a:pt x="1284" y="1201"/>
                </a:lnTo>
                <a:lnTo>
                  <a:pt x="769" y="1499"/>
                </a:lnTo>
                <a:lnTo>
                  <a:pt x="736" y="1512"/>
                </a:lnTo>
                <a:lnTo>
                  <a:pt x="702" y="1519"/>
                </a:lnTo>
                <a:lnTo>
                  <a:pt x="668" y="1519"/>
                </a:lnTo>
                <a:lnTo>
                  <a:pt x="634" y="1512"/>
                </a:lnTo>
                <a:lnTo>
                  <a:pt x="601" y="1499"/>
                </a:lnTo>
                <a:lnTo>
                  <a:pt x="86" y="1201"/>
                </a:lnTo>
                <a:lnTo>
                  <a:pt x="57" y="1181"/>
                </a:lnTo>
                <a:lnTo>
                  <a:pt x="33" y="1155"/>
                </a:lnTo>
                <a:lnTo>
                  <a:pt x="16" y="1124"/>
                </a:lnTo>
                <a:lnTo>
                  <a:pt x="4" y="1090"/>
                </a:lnTo>
                <a:lnTo>
                  <a:pt x="0" y="1054"/>
                </a:lnTo>
                <a:lnTo>
                  <a:pt x="0" y="465"/>
                </a:lnTo>
                <a:lnTo>
                  <a:pt x="4" y="429"/>
                </a:lnTo>
                <a:lnTo>
                  <a:pt x="16" y="395"/>
                </a:lnTo>
                <a:lnTo>
                  <a:pt x="33" y="364"/>
                </a:lnTo>
                <a:lnTo>
                  <a:pt x="57" y="339"/>
                </a:lnTo>
                <a:lnTo>
                  <a:pt x="86" y="318"/>
                </a:lnTo>
                <a:lnTo>
                  <a:pt x="601" y="21"/>
                </a:lnTo>
                <a:lnTo>
                  <a:pt x="634" y="7"/>
                </a:lnTo>
                <a:lnTo>
                  <a:pt x="668" y="0"/>
                </a:lnTo>
                <a:close/>
              </a:path>
            </a:pathLst>
          </a:custGeom>
          <a:solidFill>
            <a:srgbClr val="44546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p:cNvSpPr>
          <p:nvPr/>
        </p:nvSpPr>
        <p:spPr bwMode="auto">
          <a:xfrm>
            <a:off x="7076861" y="2226438"/>
            <a:ext cx="1752730" cy="1948900"/>
          </a:xfrm>
          <a:custGeom>
            <a:avLst/>
            <a:gdLst>
              <a:gd name="T0" fmla="*/ 666 w 1367"/>
              <a:gd name="T1" fmla="*/ 0 h 1520"/>
              <a:gd name="T2" fmla="*/ 702 w 1367"/>
              <a:gd name="T3" fmla="*/ 0 h 1520"/>
              <a:gd name="T4" fmla="*/ 736 w 1367"/>
              <a:gd name="T5" fmla="*/ 8 h 1520"/>
              <a:gd name="T6" fmla="*/ 768 w 1367"/>
              <a:gd name="T7" fmla="*/ 22 h 1520"/>
              <a:gd name="T8" fmla="*/ 1282 w 1367"/>
              <a:gd name="T9" fmla="*/ 318 h 1520"/>
              <a:gd name="T10" fmla="*/ 1311 w 1367"/>
              <a:gd name="T11" fmla="*/ 340 h 1520"/>
              <a:gd name="T12" fmla="*/ 1335 w 1367"/>
              <a:gd name="T13" fmla="*/ 366 h 1520"/>
              <a:gd name="T14" fmla="*/ 1354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4 w 1367"/>
              <a:gd name="T25" fmla="*/ 1124 h 1520"/>
              <a:gd name="T26" fmla="*/ 1335 w 1367"/>
              <a:gd name="T27" fmla="*/ 1155 h 1520"/>
              <a:gd name="T28" fmla="*/ 1311 w 1367"/>
              <a:gd name="T29" fmla="*/ 1180 h 1520"/>
              <a:gd name="T30" fmla="*/ 1282 w 1367"/>
              <a:gd name="T31" fmla="*/ 1203 h 1520"/>
              <a:gd name="T32" fmla="*/ 768 w 1367"/>
              <a:gd name="T33" fmla="*/ 1498 h 1520"/>
              <a:gd name="T34" fmla="*/ 736 w 1367"/>
              <a:gd name="T35" fmla="*/ 1513 h 1520"/>
              <a:gd name="T36" fmla="*/ 702 w 1367"/>
              <a:gd name="T37" fmla="*/ 1520 h 1520"/>
              <a:gd name="T38" fmla="*/ 666 w 1367"/>
              <a:gd name="T39" fmla="*/ 1520 h 1520"/>
              <a:gd name="T40" fmla="*/ 632 w 1367"/>
              <a:gd name="T41" fmla="*/ 1513 h 1520"/>
              <a:gd name="T42" fmla="*/ 599 w 1367"/>
              <a:gd name="T43" fmla="*/ 1498 h 1520"/>
              <a:gd name="T44" fmla="*/ 84 w 1367"/>
              <a:gd name="T45" fmla="*/ 1203 h 1520"/>
              <a:gd name="T46" fmla="*/ 54 w 1367"/>
              <a:gd name="T47" fmla="*/ 1180 h 1520"/>
              <a:gd name="T48" fmla="*/ 32 w 1367"/>
              <a:gd name="T49" fmla="*/ 1155 h 1520"/>
              <a:gd name="T50" fmla="*/ 14 w 1367"/>
              <a:gd name="T51" fmla="*/ 1124 h 1520"/>
              <a:gd name="T52" fmla="*/ 3 w 1367"/>
              <a:gd name="T53" fmla="*/ 1092 h 1520"/>
              <a:gd name="T54" fmla="*/ 0 w 1367"/>
              <a:gd name="T55" fmla="*/ 1056 h 1520"/>
              <a:gd name="T56" fmla="*/ 0 w 1367"/>
              <a:gd name="T57" fmla="*/ 465 h 1520"/>
              <a:gd name="T58" fmla="*/ 3 w 1367"/>
              <a:gd name="T59" fmla="*/ 429 h 1520"/>
              <a:gd name="T60" fmla="*/ 14 w 1367"/>
              <a:gd name="T61" fmla="*/ 396 h 1520"/>
              <a:gd name="T62" fmla="*/ 32 w 1367"/>
              <a:gd name="T63" fmla="*/ 366 h 1520"/>
              <a:gd name="T64" fmla="*/ 54 w 1367"/>
              <a:gd name="T65" fmla="*/ 340 h 1520"/>
              <a:gd name="T66" fmla="*/ 84 w 1367"/>
              <a:gd name="T67" fmla="*/ 318 h 1520"/>
              <a:gd name="T68" fmla="*/ 599 w 1367"/>
              <a:gd name="T69" fmla="*/ 22 h 1520"/>
              <a:gd name="T70" fmla="*/ 632 w 1367"/>
              <a:gd name="T71" fmla="*/ 8 h 1520"/>
              <a:gd name="T72" fmla="*/ 666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6" y="0"/>
                </a:moveTo>
                <a:lnTo>
                  <a:pt x="702" y="0"/>
                </a:lnTo>
                <a:lnTo>
                  <a:pt x="736" y="8"/>
                </a:lnTo>
                <a:lnTo>
                  <a:pt x="768" y="22"/>
                </a:lnTo>
                <a:lnTo>
                  <a:pt x="1282" y="318"/>
                </a:lnTo>
                <a:lnTo>
                  <a:pt x="1311" y="340"/>
                </a:lnTo>
                <a:lnTo>
                  <a:pt x="1335" y="366"/>
                </a:lnTo>
                <a:lnTo>
                  <a:pt x="1354" y="396"/>
                </a:lnTo>
                <a:lnTo>
                  <a:pt x="1364" y="429"/>
                </a:lnTo>
                <a:lnTo>
                  <a:pt x="1367" y="465"/>
                </a:lnTo>
                <a:lnTo>
                  <a:pt x="1367" y="1056"/>
                </a:lnTo>
                <a:lnTo>
                  <a:pt x="1364" y="1092"/>
                </a:lnTo>
                <a:lnTo>
                  <a:pt x="1354" y="1124"/>
                </a:lnTo>
                <a:lnTo>
                  <a:pt x="1335" y="1155"/>
                </a:lnTo>
                <a:lnTo>
                  <a:pt x="1311" y="1180"/>
                </a:lnTo>
                <a:lnTo>
                  <a:pt x="1282" y="1203"/>
                </a:lnTo>
                <a:lnTo>
                  <a:pt x="768" y="1498"/>
                </a:lnTo>
                <a:lnTo>
                  <a:pt x="736" y="1513"/>
                </a:lnTo>
                <a:lnTo>
                  <a:pt x="702" y="1520"/>
                </a:lnTo>
                <a:lnTo>
                  <a:pt x="666" y="1520"/>
                </a:lnTo>
                <a:lnTo>
                  <a:pt x="632" y="1513"/>
                </a:lnTo>
                <a:lnTo>
                  <a:pt x="599" y="1498"/>
                </a:lnTo>
                <a:lnTo>
                  <a:pt x="84" y="1203"/>
                </a:lnTo>
                <a:lnTo>
                  <a:pt x="54" y="1180"/>
                </a:lnTo>
                <a:lnTo>
                  <a:pt x="32" y="1155"/>
                </a:lnTo>
                <a:lnTo>
                  <a:pt x="14" y="1124"/>
                </a:lnTo>
                <a:lnTo>
                  <a:pt x="3" y="1092"/>
                </a:lnTo>
                <a:lnTo>
                  <a:pt x="0" y="1056"/>
                </a:lnTo>
                <a:lnTo>
                  <a:pt x="0" y="465"/>
                </a:lnTo>
                <a:lnTo>
                  <a:pt x="3" y="429"/>
                </a:lnTo>
                <a:lnTo>
                  <a:pt x="14" y="396"/>
                </a:lnTo>
                <a:lnTo>
                  <a:pt x="32" y="366"/>
                </a:lnTo>
                <a:lnTo>
                  <a:pt x="54" y="340"/>
                </a:lnTo>
                <a:lnTo>
                  <a:pt x="84" y="318"/>
                </a:lnTo>
                <a:lnTo>
                  <a:pt x="599" y="22"/>
                </a:lnTo>
                <a:lnTo>
                  <a:pt x="632" y="8"/>
                </a:lnTo>
                <a:lnTo>
                  <a:pt x="666" y="0"/>
                </a:lnTo>
                <a:close/>
              </a:path>
            </a:pathLst>
          </a:custGeom>
          <a:solidFill>
            <a:srgbClr val="62768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p:cNvSpPr>
          <p:nvPr/>
        </p:nvSpPr>
        <p:spPr bwMode="auto">
          <a:xfrm>
            <a:off x="7952586" y="3866334"/>
            <a:ext cx="1755294" cy="1947620"/>
          </a:xfrm>
          <a:custGeom>
            <a:avLst/>
            <a:gdLst>
              <a:gd name="T0" fmla="*/ 667 w 1369"/>
              <a:gd name="T1" fmla="*/ 0 h 1519"/>
              <a:gd name="T2" fmla="*/ 701 w 1369"/>
              <a:gd name="T3" fmla="*/ 0 h 1519"/>
              <a:gd name="T4" fmla="*/ 737 w 1369"/>
              <a:gd name="T5" fmla="*/ 7 h 1519"/>
              <a:gd name="T6" fmla="*/ 770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6 w 1369"/>
              <a:gd name="T17" fmla="*/ 429 h 1519"/>
              <a:gd name="T18" fmla="*/ 1369 w 1369"/>
              <a:gd name="T19" fmla="*/ 465 h 1519"/>
              <a:gd name="T20" fmla="*/ 1369 w 1369"/>
              <a:gd name="T21" fmla="*/ 1054 h 1519"/>
              <a:gd name="T22" fmla="*/ 1366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70 w 1369"/>
              <a:gd name="T33" fmla="*/ 1497 h 1519"/>
              <a:gd name="T34" fmla="*/ 737 w 1369"/>
              <a:gd name="T35" fmla="*/ 1512 h 1519"/>
              <a:gd name="T36" fmla="*/ 701 w 1369"/>
              <a:gd name="T37" fmla="*/ 1519 h 1519"/>
              <a:gd name="T38" fmla="*/ 667 w 1369"/>
              <a:gd name="T39" fmla="*/ 1519 h 1519"/>
              <a:gd name="T40" fmla="*/ 633 w 1369"/>
              <a:gd name="T41" fmla="*/ 1512 h 1519"/>
              <a:gd name="T42" fmla="*/ 601 w 1369"/>
              <a:gd name="T43" fmla="*/ 1497 h 1519"/>
              <a:gd name="T44" fmla="*/ 85 w 1369"/>
              <a:gd name="T45" fmla="*/ 1201 h 1519"/>
              <a:gd name="T46" fmla="*/ 56 w 1369"/>
              <a:gd name="T47" fmla="*/ 1181 h 1519"/>
              <a:gd name="T48" fmla="*/ 32 w 1369"/>
              <a:gd name="T49" fmla="*/ 1154 h 1519"/>
              <a:gd name="T50" fmla="*/ 15 w 1369"/>
              <a:gd name="T51" fmla="*/ 1124 h 1519"/>
              <a:gd name="T52" fmla="*/ 5 w 1369"/>
              <a:gd name="T53" fmla="*/ 1090 h 1519"/>
              <a:gd name="T54" fmla="*/ 0 w 1369"/>
              <a:gd name="T55" fmla="*/ 1054 h 1519"/>
              <a:gd name="T56" fmla="*/ 0 w 1369"/>
              <a:gd name="T57" fmla="*/ 465 h 1519"/>
              <a:gd name="T58" fmla="*/ 5 w 1369"/>
              <a:gd name="T59" fmla="*/ 429 h 1519"/>
              <a:gd name="T60" fmla="*/ 15 w 1369"/>
              <a:gd name="T61" fmla="*/ 395 h 1519"/>
              <a:gd name="T62" fmla="*/ 32 w 1369"/>
              <a:gd name="T63" fmla="*/ 364 h 1519"/>
              <a:gd name="T64" fmla="*/ 56 w 1369"/>
              <a:gd name="T65" fmla="*/ 339 h 1519"/>
              <a:gd name="T66" fmla="*/ 85 w 1369"/>
              <a:gd name="T67" fmla="*/ 318 h 1519"/>
              <a:gd name="T68" fmla="*/ 601 w 1369"/>
              <a:gd name="T69" fmla="*/ 21 h 1519"/>
              <a:gd name="T70" fmla="*/ 633 w 1369"/>
              <a:gd name="T71" fmla="*/ 7 h 1519"/>
              <a:gd name="T72" fmla="*/ 667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7" y="0"/>
                </a:moveTo>
                <a:lnTo>
                  <a:pt x="701" y="0"/>
                </a:lnTo>
                <a:lnTo>
                  <a:pt x="737" y="7"/>
                </a:lnTo>
                <a:lnTo>
                  <a:pt x="770" y="21"/>
                </a:lnTo>
                <a:lnTo>
                  <a:pt x="1284" y="318"/>
                </a:lnTo>
                <a:lnTo>
                  <a:pt x="1313" y="339"/>
                </a:lnTo>
                <a:lnTo>
                  <a:pt x="1337" y="364"/>
                </a:lnTo>
                <a:lnTo>
                  <a:pt x="1354" y="395"/>
                </a:lnTo>
                <a:lnTo>
                  <a:pt x="1366" y="429"/>
                </a:lnTo>
                <a:lnTo>
                  <a:pt x="1369" y="465"/>
                </a:lnTo>
                <a:lnTo>
                  <a:pt x="1369" y="1054"/>
                </a:lnTo>
                <a:lnTo>
                  <a:pt x="1366" y="1090"/>
                </a:lnTo>
                <a:lnTo>
                  <a:pt x="1354" y="1124"/>
                </a:lnTo>
                <a:lnTo>
                  <a:pt x="1337" y="1154"/>
                </a:lnTo>
                <a:lnTo>
                  <a:pt x="1313" y="1181"/>
                </a:lnTo>
                <a:lnTo>
                  <a:pt x="1284" y="1201"/>
                </a:lnTo>
                <a:lnTo>
                  <a:pt x="770" y="1497"/>
                </a:lnTo>
                <a:lnTo>
                  <a:pt x="737" y="1512"/>
                </a:lnTo>
                <a:lnTo>
                  <a:pt x="701" y="1519"/>
                </a:lnTo>
                <a:lnTo>
                  <a:pt x="667" y="1519"/>
                </a:lnTo>
                <a:lnTo>
                  <a:pt x="633" y="1512"/>
                </a:lnTo>
                <a:lnTo>
                  <a:pt x="601" y="1497"/>
                </a:lnTo>
                <a:lnTo>
                  <a:pt x="85" y="1201"/>
                </a:lnTo>
                <a:lnTo>
                  <a:pt x="56" y="1181"/>
                </a:lnTo>
                <a:lnTo>
                  <a:pt x="32" y="1154"/>
                </a:lnTo>
                <a:lnTo>
                  <a:pt x="15" y="1124"/>
                </a:lnTo>
                <a:lnTo>
                  <a:pt x="5" y="1090"/>
                </a:lnTo>
                <a:lnTo>
                  <a:pt x="0" y="1054"/>
                </a:lnTo>
                <a:lnTo>
                  <a:pt x="0" y="465"/>
                </a:lnTo>
                <a:lnTo>
                  <a:pt x="5" y="429"/>
                </a:lnTo>
                <a:lnTo>
                  <a:pt x="15" y="395"/>
                </a:lnTo>
                <a:lnTo>
                  <a:pt x="32" y="364"/>
                </a:lnTo>
                <a:lnTo>
                  <a:pt x="56" y="339"/>
                </a:lnTo>
                <a:lnTo>
                  <a:pt x="85" y="318"/>
                </a:lnTo>
                <a:lnTo>
                  <a:pt x="601" y="21"/>
                </a:lnTo>
                <a:lnTo>
                  <a:pt x="633" y="7"/>
                </a:lnTo>
                <a:lnTo>
                  <a:pt x="667" y="0"/>
                </a:lnTo>
                <a:close/>
              </a:path>
            </a:pathLst>
          </a:custGeom>
          <a:solidFill>
            <a:srgbClr val="B5B5B5"/>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4" name="TextBox 33"/>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6" name="TextBox 35"/>
          <p:cNvSpPr txBox="1"/>
          <p:nvPr/>
        </p:nvSpPr>
        <p:spPr>
          <a:xfrm>
            <a:off x="348336" y="1757053"/>
            <a:ext cx="2743200" cy="2037481"/>
          </a:xfrm>
          <a:prstGeom prst="rect">
            <a:avLst/>
          </a:prstGeom>
          <a:noFill/>
        </p:spPr>
        <p:txBody>
          <a:bodyPr wrap="square" rtlCol="0">
            <a:spAutoFit/>
          </a:bodyPr>
          <a:lstStyle/>
          <a:p>
            <a:pPr defTabSz="1219170">
              <a:spcBef>
                <a:spcPct val="20000"/>
              </a:spcBef>
              <a:defRPr/>
            </a:pPr>
            <a:r>
              <a:rPr lang="en-US" sz="1600" b="1" dirty="0">
                <a:solidFill>
                  <a:schemeClr val="bg1">
                    <a:lumMod val="65000"/>
                  </a:schemeClr>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7" name="TextBox 36"/>
          <p:cNvSpPr txBox="1"/>
          <p:nvPr/>
        </p:nvSpPr>
        <p:spPr>
          <a:xfrm>
            <a:off x="9100462" y="1757052"/>
            <a:ext cx="2743200" cy="2037481"/>
          </a:xfrm>
          <a:prstGeom prst="rect">
            <a:avLst/>
          </a:prstGeom>
          <a:noFill/>
        </p:spPr>
        <p:txBody>
          <a:bodyPr wrap="square" rtlCol="0">
            <a:spAutoFit/>
          </a:bodyPr>
          <a:lstStyle/>
          <a:p>
            <a:pPr algn="r" defTabSz="1219170">
              <a:spcBef>
                <a:spcPct val="20000"/>
              </a:spcBef>
              <a:defRPr/>
            </a:pPr>
            <a:r>
              <a:rPr lang="en-US" sz="1600" b="1" dirty="0">
                <a:solidFill>
                  <a:schemeClr val="bg1">
                    <a:lumMod val="65000"/>
                  </a:schemeClr>
                </a:solidFill>
                <a:latin typeface="Candara" panose="020E0502030303020204" pitchFamily="34" charset="0"/>
              </a:rPr>
              <a:t>LOREM IPSUM</a:t>
            </a: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8" name="Group 23"/>
          <p:cNvGrpSpPr>
            <a:grpSpLocks noChangeAspect="1"/>
          </p:cNvGrpSpPr>
          <p:nvPr/>
        </p:nvGrpSpPr>
        <p:grpSpPr>
          <a:xfrm>
            <a:off x="8555271" y="4515323"/>
            <a:ext cx="548640" cy="630620"/>
            <a:chOff x="7948613" y="2360612"/>
            <a:chExt cx="276225" cy="317500"/>
          </a:xfrm>
          <a:solidFill>
            <a:schemeClr val="accent5"/>
          </a:solidFill>
          <a:effectLst>
            <a:outerShdw blurRad="50800" dist="38100" dir="2700000" algn="tl" rotWithShape="0">
              <a:prstClr val="black">
                <a:alpha val="40000"/>
              </a:prstClr>
            </a:outerShdw>
          </a:effectLst>
        </p:grpSpPr>
        <p:sp>
          <p:nvSpPr>
            <p:cNvPr id="39"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Freeform 370"/>
          <p:cNvSpPr>
            <a:spLocks noChangeAspect="1" noEditPoints="1"/>
          </p:cNvSpPr>
          <p:nvPr/>
        </p:nvSpPr>
        <p:spPr bwMode="auto">
          <a:xfrm>
            <a:off x="7613848" y="2926568"/>
            <a:ext cx="616770" cy="54864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64"/>
          <p:cNvSpPr>
            <a:spLocks noChangeAspect="1" noEditPoints="1"/>
          </p:cNvSpPr>
          <p:nvPr/>
        </p:nvSpPr>
        <p:spPr bwMode="auto">
          <a:xfrm>
            <a:off x="3906259" y="2926568"/>
            <a:ext cx="593220" cy="54864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81"/>
          <p:cNvSpPr>
            <a:spLocks noChangeAspect="1" noEditPoints="1"/>
          </p:cNvSpPr>
          <p:nvPr/>
        </p:nvSpPr>
        <p:spPr bwMode="auto">
          <a:xfrm>
            <a:off x="5793178" y="2541748"/>
            <a:ext cx="605640" cy="54864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74"/>
          <p:cNvSpPr>
            <a:spLocks noChangeAspect="1" noEditPoints="1"/>
          </p:cNvSpPr>
          <p:nvPr/>
        </p:nvSpPr>
        <p:spPr bwMode="auto">
          <a:xfrm>
            <a:off x="3067191" y="4523158"/>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5252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right)">
                                      <p:cBhvr>
                                        <p:cTn id="17" dur="500"/>
                                        <p:tgtEl>
                                          <p:spTgt spid="21"/>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anim calcmode="lin" valueType="num">
                                      <p:cBhvr>
                                        <p:cTn id="24" dur="500" fill="hold"/>
                                        <p:tgtEl>
                                          <p:spTgt spid="7"/>
                                        </p:tgtEl>
                                        <p:attrNameLst>
                                          <p:attrName>ppt_x</p:attrName>
                                        </p:attrNameLst>
                                      </p:cBhvr>
                                      <p:tavLst>
                                        <p:tav tm="0">
                                          <p:val>
                                            <p:fltVal val="0.5"/>
                                          </p:val>
                                        </p:tav>
                                        <p:tav tm="100000">
                                          <p:val>
                                            <p:strVal val="#ppt_x"/>
                                          </p:val>
                                        </p:tav>
                                      </p:tavLst>
                                    </p:anim>
                                    <p:anim calcmode="lin" valueType="num">
                                      <p:cBhvr>
                                        <p:cTn id="25" dur="500" fill="hold"/>
                                        <p:tgtEl>
                                          <p:spTgt spid="7"/>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Effect transition="in" filter="fade">
                                      <p:cBhvr>
                                        <p:cTn id="30" dur="500"/>
                                        <p:tgtEl>
                                          <p:spTgt spid="44"/>
                                        </p:tgtEl>
                                      </p:cBhvr>
                                    </p:animEffect>
                                    <p:anim calcmode="lin" valueType="num">
                                      <p:cBhvr>
                                        <p:cTn id="31" dur="500" fill="hold"/>
                                        <p:tgtEl>
                                          <p:spTgt spid="44"/>
                                        </p:tgtEl>
                                        <p:attrNameLst>
                                          <p:attrName>ppt_x</p:attrName>
                                        </p:attrNameLst>
                                      </p:cBhvr>
                                      <p:tavLst>
                                        <p:tav tm="0">
                                          <p:val>
                                            <p:fltVal val="0.5"/>
                                          </p:val>
                                        </p:tav>
                                        <p:tav tm="100000">
                                          <p:val>
                                            <p:strVal val="#ppt_x"/>
                                          </p:val>
                                        </p:tav>
                                      </p:tavLst>
                                    </p:anim>
                                    <p:anim calcmode="lin" valueType="num">
                                      <p:cBhvr>
                                        <p:cTn id="32" dur="500" fill="hold"/>
                                        <p:tgtEl>
                                          <p:spTgt spid="44"/>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22" presetClass="entr" presetSubtype="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par>
                          <p:cTn id="37" fill="hold">
                            <p:stCondLst>
                              <p:cond delay="2500"/>
                            </p:stCondLst>
                            <p:childTnLst>
                              <p:par>
                                <p:cTn id="38" presetID="53" presetClass="entr" presetSubtype="528"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anim calcmode="lin" valueType="num">
                                      <p:cBhvr>
                                        <p:cTn id="43" dur="500" fill="hold"/>
                                        <p:tgtEl>
                                          <p:spTgt spid="8"/>
                                        </p:tgtEl>
                                        <p:attrNameLst>
                                          <p:attrName>ppt_x</p:attrName>
                                        </p:attrNameLst>
                                      </p:cBhvr>
                                      <p:tavLst>
                                        <p:tav tm="0">
                                          <p:val>
                                            <p:fltVal val="0.5"/>
                                          </p:val>
                                        </p:tav>
                                        <p:tav tm="100000">
                                          <p:val>
                                            <p:strVal val="#ppt_x"/>
                                          </p:val>
                                        </p:tav>
                                      </p:tavLst>
                                    </p:anim>
                                    <p:anim calcmode="lin" valueType="num">
                                      <p:cBhvr>
                                        <p:cTn id="44" dur="500" fill="hold"/>
                                        <p:tgtEl>
                                          <p:spTgt spid="8"/>
                                        </p:tgtEl>
                                        <p:attrNameLst>
                                          <p:attrName>ppt_y</p:attrName>
                                        </p:attrNameLst>
                                      </p:cBhvr>
                                      <p:tavLst>
                                        <p:tav tm="0">
                                          <p:val>
                                            <p:fltVal val="0.5"/>
                                          </p:val>
                                        </p:tav>
                                        <p:tav tm="100000">
                                          <p:val>
                                            <p:strVal val="#ppt_y"/>
                                          </p:val>
                                        </p:tav>
                                      </p:tavLst>
                                    </p:anim>
                                  </p:childTnLst>
                                </p:cTn>
                              </p:par>
                              <p:par>
                                <p:cTn id="45" presetID="53" presetClass="entr" presetSubtype="528"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3000"/>
                            </p:stCondLst>
                            <p:childTnLst>
                              <p:par>
                                <p:cTn id="53" presetID="22" presetClass="entr" presetSubtype="4"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00"/>
                                        <p:tgtEl>
                                          <p:spTgt spid="17"/>
                                        </p:tgtEl>
                                      </p:cBhvr>
                                    </p:animEffect>
                                  </p:childTnLst>
                                </p:cTn>
                              </p:par>
                            </p:childTnLst>
                          </p:cTn>
                        </p:par>
                        <p:par>
                          <p:cTn id="56" fill="hold">
                            <p:stCondLst>
                              <p:cond delay="3500"/>
                            </p:stCondLst>
                            <p:childTnLst>
                              <p:par>
                                <p:cTn id="57" presetID="53" presetClass="entr" presetSubtype="528"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 calcmode="lin" valueType="num">
                                      <p:cBhvr>
                                        <p:cTn id="59" dur="500" fill="hold"/>
                                        <p:tgtEl>
                                          <p:spTgt spid="43"/>
                                        </p:tgtEl>
                                        <p:attrNameLst>
                                          <p:attrName>ppt_w</p:attrName>
                                        </p:attrNameLst>
                                      </p:cBhvr>
                                      <p:tavLst>
                                        <p:tav tm="0">
                                          <p:val>
                                            <p:fltVal val="0"/>
                                          </p:val>
                                        </p:tav>
                                        <p:tav tm="100000">
                                          <p:val>
                                            <p:strVal val="#ppt_w"/>
                                          </p:val>
                                        </p:tav>
                                      </p:tavLst>
                                    </p:anim>
                                    <p:anim calcmode="lin" valueType="num">
                                      <p:cBhvr>
                                        <p:cTn id="60" dur="500" fill="hold"/>
                                        <p:tgtEl>
                                          <p:spTgt spid="43"/>
                                        </p:tgtEl>
                                        <p:attrNameLst>
                                          <p:attrName>ppt_h</p:attrName>
                                        </p:attrNameLst>
                                      </p:cBhvr>
                                      <p:tavLst>
                                        <p:tav tm="0">
                                          <p:val>
                                            <p:fltVal val="0"/>
                                          </p:val>
                                        </p:tav>
                                        <p:tav tm="100000">
                                          <p:val>
                                            <p:strVal val="#ppt_h"/>
                                          </p:val>
                                        </p:tav>
                                      </p:tavLst>
                                    </p:anim>
                                    <p:animEffect transition="in" filter="fade">
                                      <p:cBhvr>
                                        <p:cTn id="61" dur="500"/>
                                        <p:tgtEl>
                                          <p:spTgt spid="43"/>
                                        </p:tgtEl>
                                      </p:cBhvr>
                                    </p:animEffect>
                                    <p:anim calcmode="lin" valueType="num">
                                      <p:cBhvr>
                                        <p:cTn id="62" dur="500" fill="hold"/>
                                        <p:tgtEl>
                                          <p:spTgt spid="43"/>
                                        </p:tgtEl>
                                        <p:attrNameLst>
                                          <p:attrName>ppt_x</p:attrName>
                                        </p:attrNameLst>
                                      </p:cBhvr>
                                      <p:tavLst>
                                        <p:tav tm="0">
                                          <p:val>
                                            <p:fltVal val="0.5"/>
                                          </p:val>
                                        </p:tav>
                                        <p:tav tm="100000">
                                          <p:val>
                                            <p:strVal val="#ppt_x"/>
                                          </p:val>
                                        </p:tav>
                                      </p:tavLst>
                                    </p:anim>
                                    <p:anim calcmode="lin" valueType="num">
                                      <p:cBhvr>
                                        <p:cTn id="63" dur="500" fill="hold"/>
                                        <p:tgtEl>
                                          <p:spTgt spid="43"/>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anim calcmode="lin" valueType="num">
                                      <p:cBhvr>
                                        <p:cTn id="69" dur="500" fill="hold"/>
                                        <p:tgtEl>
                                          <p:spTgt spid="9"/>
                                        </p:tgtEl>
                                        <p:attrNameLst>
                                          <p:attrName>ppt_x</p:attrName>
                                        </p:attrNameLst>
                                      </p:cBhvr>
                                      <p:tavLst>
                                        <p:tav tm="0">
                                          <p:val>
                                            <p:fltVal val="0.5"/>
                                          </p:val>
                                        </p:tav>
                                        <p:tav tm="100000">
                                          <p:val>
                                            <p:strVal val="#ppt_x"/>
                                          </p:val>
                                        </p:tav>
                                      </p:tavLst>
                                    </p:anim>
                                    <p:anim calcmode="lin" valueType="num">
                                      <p:cBhvr>
                                        <p:cTn id="70" dur="500" fill="hold"/>
                                        <p:tgtEl>
                                          <p:spTgt spid="9"/>
                                        </p:tgtEl>
                                        <p:attrNameLst>
                                          <p:attrName>ppt_y</p:attrName>
                                        </p:attrNameLst>
                                      </p:cBhvr>
                                      <p:tavLst>
                                        <p:tav tm="0">
                                          <p:val>
                                            <p:fltVal val="0.5"/>
                                          </p:val>
                                        </p:tav>
                                        <p:tav tm="100000">
                                          <p:val>
                                            <p:strVal val="#ppt_y"/>
                                          </p:val>
                                        </p:tav>
                                      </p:tavLst>
                                    </p:anim>
                                  </p:childTnLst>
                                </p:cTn>
                              </p:par>
                            </p:childTnLst>
                          </p:cTn>
                        </p:par>
                        <p:par>
                          <p:cTn id="71" fill="hold">
                            <p:stCondLst>
                              <p:cond delay="4000"/>
                            </p:stCondLst>
                            <p:childTnLst>
                              <p:par>
                                <p:cTn id="72" presetID="2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wipe(left)">
                                      <p:cBhvr>
                                        <p:cTn id="74" dur="500"/>
                                        <p:tgtEl>
                                          <p:spTgt spid="18"/>
                                        </p:tgtEl>
                                      </p:cBhvr>
                                    </p:animEffect>
                                  </p:childTnLst>
                                </p:cTn>
                              </p:par>
                            </p:childTnLst>
                          </p:cTn>
                        </p:par>
                        <p:par>
                          <p:cTn id="75" fill="hold">
                            <p:stCondLst>
                              <p:cond delay="4500"/>
                            </p:stCondLst>
                            <p:childTnLst>
                              <p:par>
                                <p:cTn id="76" presetID="53" presetClass="entr" presetSubtype="528" fill="hold" grpId="0" nodeType="after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anim calcmode="lin" valueType="num">
                                      <p:cBhvr>
                                        <p:cTn id="81" dur="500" fill="hold"/>
                                        <p:tgtEl>
                                          <p:spTgt spid="41"/>
                                        </p:tgtEl>
                                        <p:attrNameLst>
                                          <p:attrName>ppt_x</p:attrName>
                                        </p:attrNameLst>
                                      </p:cBhvr>
                                      <p:tavLst>
                                        <p:tav tm="0">
                                          <p:val>
                                            <p:fltVal val="0.5"/>
                                          </p:val>
                                        </p:tav>
                                        <p:tav tm="100000">
                                          <p:val>
                                            <p:strVal val="#ppt_x"/>
                                          </p:val>
                                        </p:tav>
                                      </p:tavLst>
                                    </p:anim>
                                    <p:anim calcmode="lin" valueType="num">
                                      <p:cBhvr>
                                        <p:cTn id="82" dur="500" fill="hold"/>
                                        <p:tgtEl>
                                          <p:spTgt spid="41"/>
                                        </p:tgtEl>
                                        <p:attrNameLst>
                                          <p:attrName>ppt_y</p:attrName>
                                        </p:attrNameLst>
                                      </p:cBhvr>
                                      <p:tavLst>
                                        <p:tav tm="0">
                                          <p:val>
                                            <p:fltVal val="0.5"/>
                                          </p:val>
                                        </p:tav>
                                        <p:tav tm="100000">
                                          <p:val>
                                            <p:strVal val="#ppt_y"/>
                                          </p:val>
                                        </p:tav>
                                      </p:tavLst>
                                    </p:anim>
                                  </p:childTnLst>
                                </p:cTn>
                              </p:par>
                              <p:par>
                                <p:cTn id="83" presetID="53" presetClass="entr" presetSubtype="528" fill="hold" grpId="0" nodeType="with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anim calcmode="lin" valueType="num">
                                      <p:cBhvr>
                                        <p:cTn id="88" dur="500" fill="hold"/>
                                        <p:tgtEl>
                                          <p:spTgt spid="10"/>
                                        </p:tgtEl>
                                        <p:attrNameLst>
                                          <p:attrName>ppt_x</p:attrName>
                                        </p:attrNameLst>
                                      </p:cBhvr>
                                      <p:tavLst>
                                        <p:tav tm="0">
                                          <p:val>
                                            <p:fltVal val="0.5"/>
                                          </p:val>
                                        </p:tav>
                                        <p:tav tm="100000">
                                          <p:val>
                                            <p:strVal val="#ppt_x"/>
                                          </p:val>
                                        </p:tav>
                                      </p:tavLst>
                                    </p:anim>
                                    <p:anim calcmode="lin" valueType="num">
                                      <p:cBhvr>
                                        <p:cTn id="89" dur="500" fill="hold"/>
                                        <p:tgtEl>
                                          <p:spTgt spid="10"/>
                                        </p:tgtEl>
                                        <p:attrNameLst>
                                          <p:attrName>ppt_y</p:attrName>
                                        </p:attrNameLst>
                                      </p:cBhvr>
                                      <p:tavLst>
                                        <p:tav tm="0">
                                          <p:val>
                                            <p:fltVal val="0.5"/>
                                          </p:val>
                                        </p:tav>
                                        <p:tav tm="100000">
                                          <p:val>
                                            <p:strVal val="#ppt_y"/>
                                          </p:val>
                                        </p:tav>
                                      </p:tavLst>
                                    </p:anim>
                                  </p:childTnLst>
                                </p:cTn>
                              </p:par>
                            </p:childTnLst>
                          </p:cTn>
                        </p:par>
                        <p:par>
                          <p:cTn id="90" fill="hold">
                            <p:stCondLst>
                              <p:cond delay="5000"/>
                            </p:stCondLst>
                            <p:childTnLst>
                              <p:par>
                                <p:cTn id="91" presetID="22" presetClass="entr" presetSubtype="8"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wipe(left)">
                                      <p:cBhvr>
                                        <p:cTn id="93" dur="500"/>
                                        <p:tgtEl>
                                          <p:spTgt spid="20"/>
                                        </p:tgtEl>
                                      </p:cBhvr>
                                    </p:animEffect>
                                  </p:childTnLst>
                                </p:cTn>
                              </p:par>
                            </p:childTnLst>
                          </p:cTn>
                        </p:par>
                        <p:par>
                          <p:cTn id="94" fill="hold">
                            <p:stCondLst>
                              <p:cond delay="5500"/>
                            </p:stCondLst>
                            <p:childTnLst>
                              <p:par>
                                <p:cTn id="95" presetID="53" presetClass="entr" presetSubtype="528" fill="hold" nodeType="after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p:cTn id="97" dur="500" fill="hold"/>
                                        <p:tgtEl>
                                          <p:spTgt spid="38"/>
                                        </p:tgtEl>
                                        <p:attrNameLst>
                                          <p:attrName>ppt_w</p:attrName>
                                        </p:attrNameLst>
                                      </p:cBhvr>
                                      <p:tavLst>
                                        <p:tav tm="0">
                                          <p:val>
                                            <p:fltVal val="0"/>
                                          </p:val>
                                        </p:tav>
                                        <p:tav tm="100000">
                                          <p:val>
                                            <p:strVal val="#ppt_w"/>
                                          </p:val>
                                        </p:tav>
                                      </p:tavLst>
                                    </p:anim>
                                    <p:anim calcmode="lin" valueType="num">
                                      <p:cBhvr>
                                        <p:cTn id="98" dur="500" fill="hold"/>
                                        <p:tgtEl>
                                          <p:spTgt spid="38"/>
                                        </p:tgtEl>
                                        <p:attrNameLst>
                                          <p:attrName>ppt_h</p:attrName>
                                        </p:attrNameLst>
                                      </p:cBhvr>
                                      <p:tavLst>
                                        <p:tav tm="0">
                                          <p:val>
                                            <p:fltVal val="0"/>
                                          </p:val>
                                        </p:tav>
                                        <p:tav tm="100000">
                                          <p:val>
                                            <p:strVal val="#ppt_h"/>
                                          </p:val>
                                        </p:tav>
                                      </p:tavLst>
                                    </p:anim>
                                    <p:animEffect transition="in" filter="fade">
                                      <p:cBhvr>
                                        <p:cTn id="99" dur="500"/>
                                        <p:tgtEl>
                                          <p:spTgt spid="38"/>
                                        </p:tgtEl>
                                      </p:cBhvr>
                                    </p:animEffect>
                                    <p:anim calcmode="lin" valueType="num">
                                      <p:cBhvr>
                                        <p:cTn id="100" dur="500" fill="hold"/>
                                        <p:tgtEl>
                                          <p:spTgt spid="38"/>
                                        </p:tgtEl>
                                        <p:attrNameLst>
                                          <p:attrName>ppt_x</p:attrName>
                                        </p:attrNameLst>
                                      </p:cBhvr>
                                      <p:tavLst>
                                        <p:tav tm="0">
                                          <p:val>
                                            <p:fltVal val="0.5"/>
                                          </p:val>
                                        </p:tav>
                                        <p:tav tm="100000">
                                          <p:val>
                                            <p:strVal val="#ppt_x"/>
                                          </p:val>
                                        </p:tav>
                                      </p:tavLst>
                                    </p:anim>
                                    <p:anim calcmode="lin" valueType="num">
                                      <p:cBhvr>
                                        <p:cTn id="101" dur="500" fill="hold"/>
                                        <p:tgtEl>
                                          <p:spTgt spid="38"/>
                                        </p:tgtEl>
                                        <p:attrNameLst>
                                          <p:attrName>ppt_y</p:attrName>
                                        </p:attrNameLst>
                                      </p:cBhvr>
                                      <p:tavLst>
                                        <p:tav tm="0">
                                          <p:val>
                                            <p:fltVal val="0.5"/>
                                          </p:val>
                                        </p:tav>
                                        <p:tav tm="100000">
                                          <p:val>
                                            <p:strVal val="#ppt_y"/>
                                          </p:val>
                                        </p:tav>
                                      </p:tavLst>
                                    </p:anim>
                                  </p:childTnLst>
                                </p:cTn>
                              </p:par>
                              <p:par>
                                <p:cTn id="102" presetID="53" presetClass="entr" presetSubtype="528" fill="hold" grpId="0" nodeType="withEffect">
                                  <p:stCondLst>
                                    <p:cond delay="0"/>
                                  </p:stCondLst>
                                  <p:childTnLst>
                                    <p:set>
                                      <p:cBhvr>
                                        <p:cTn id="103" dur="1" fill="hold">
                                          <p:stCondLst>
                                            <p:cond delay="0"/>
                                          </p:stCondLst>
                                        </p:cTn>
                                        <p:tgtEl>
                                          <p:spTgt spid="11"/>
                                        </p:tgtEl>
                                        <p:attrNameLst>
                                          <p:attrName>style.visibility</p:attrName>
                                        </p:attrNameLst>
                                      </p:cBhvr>
                                      <p:to>
                                        <p:strVal val="visible"/>
                                      </p:to>
                                    </p:set>
                                    <p:anim calcmode="lin" valueType="num">
                                      <p:cBhvr>
                                        <p:cTn id="104" dur="500" fill="hold"/>
                                        <p:tgtEl>
                                          <p:spTgt spid="11"/>
                                        </p:tgtEl>
                                        <p:attrNameLst>
                                          <p:attrName>ppt_w</p:attrName>
                                        </p:attrNameLst>
                                      </p:cBhvr>
                                      <p:tavLst>
                                        <p:tav tm="0">
                                          <p:val>
                                            <p:fltVal val="0"/>
                                          </p:val>
                                        </p:tav>
                                        <p:tav tm="100000">
                                          <p:val>
                                            <p:strVal val="#ppt_w"/>
                                          </p:val>
                                        </p:tav>
                                      </p:tavLst>
                                    </p:anim>
                                    <p:anim calcmode="lin" valueType="num">
                                      <p:cBhvr>
                                        <p:cTn id="105" dur="500" fill="hold"/>
                                        <p:tgtEl>
                                          <p:spTgt spid="11"/>
                                        </p:tgtEl>
                                        <p:attrNameLst>
                                          <p:attrName>ppt_h</p:attrName>
                                        </p:attrNameLst>
                                      </p:cBhvr>
                                      <p:tavLst>
                                        <p:tav tm="0">
                                          <p:val>
                                            <p:fltVal val="0"/>
                                          </p:val>
                                        </p:tav>
                                        <p:tav tm="100000">
                                          <p:val>
                                            <p:strVal val="#ppt_h"/>
                                          </p:val>
                                        </p:tav>
                                      </p:tavLst>
                                    </p:anim>
                                    <p:animEffect transition="in" filter="fade">
                                      <p:cBhvr>
                                        <p:cTn id="106" dur="500"/>
                                        <p:tgtEl>
                                          <p:spTgt spid="11"/>
                                        </p:tgtEl>
                                      </p:cBhvr>
                                    </p:animEffect>
                                    <p:anim calcmode="lin" valueType="num">
                                      <p:cBhvr>
                                        <p:cTn id="107" dur="500" fill="hold"/>
                                        <p:tgtEl>
                                          <p:spTgt spid="11"/>
                                        </p:tgtEl>
                                        <p:attrNameLst>
                                          <p:attrName>ppt_x</p:attrName>
                                        </p:attrNameLst>
                                      </p:cBhvr>
                                      <p:tavLst>
                                        <p:tav tm="0">
                                          <p:val>
                                            <p:fltVal val="0.5"/>
                                          </p:val>
                                        </p:tav>
                                        <p:tav tm="100000">
                                          <p:val>
                                            <p:strVal val="#ppt_x"/>
                                          </p:val>
                                        </p:tav>
                                      </p:tavLst>
                                    </p:anim>
                                    <p:anim calcmode="lin" valueType="num">
                                      <p:cBhvr>
                                        <p:cTn id="108" dur="500" fill="hold"/>
                                        <p:tgtEl>
                                          <p:spTgt spid="11"/>
                                        </p:tgtEl>
                                        <p:attrNameLst>
                                          <p:attrName>ppt_y</p:attrName>
                                        </p:attrNameLst>
                                      </p:cBhvr>
                                      <p:tavLst>
                                        <p:tav tm="0">
                                          <p:val>
                                            <p:fltVal val="0.5"/>
                                          </p:val>
                                        </p:tav>
                                        <p:tav tm="100000">
                                          <p:val>
                                            <p:strVal val="#ppt_y"/>
                                          </p:val>
                                        </p:tav>
                                      </p:tavLst>
                                    </p:anim>
                                  </p:childTnLst>
                                </p:cTn>
                              </p:par>
                            </p:childTnLst>
                          </p:cTn>
                        </p:par>
                        <p:par>
                          <p:cTn id="109" fill="hold">
                            <p:stCondLst>
                              <p:cond delay="6000"/>
                            </p:stCondLst>
                            <p:childTnLst>
                              <p:par>
                                <p:cTn id="110" presetID="22" presetClass="entr" presetSubtype="1"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wipe(up)">
                                      <p:cBhvr>
                                        <p:cTn id="112" dur="500"/>
                                        <p:tgtEl>
                                          <p:spTgt spid="36"/>
                                        </p:tgtEl>
                                      </p:cBhvr>
                                    </p:animEffect>
                                  </p:childTnLst>
                                </p:cTn>
                              </p:par>
                            </p:childTnLst>
                          </p:cTn>
                        </p:par>
                        <p:par>
                          <p:cTn id="113" fill="hold">
                            <p:stCondLst>
                              <p:cond delay="6500"/>
                            </p:stCondLst>
                            <p:childTnLst>
                              <p:par>
                                <p:cTn id="114" presetID="22" presetClass="entr" presetSubtype="1" fill="hold" grpId="0" nodeType="after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wipe(up)">
                                      <p:cBhvr>
                                        <p:cTn id="11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7" grpId="0" animBg="1"/>
      <p:bldP spid="8" grpId="0" animBg="1"/>
      <p:bldP spid="9" grpId="0" animBg="1"/>
      <p:bldP spid="10" grpId="0" animBg="1"/>
      <p:bldP spid="11" grpId="0" animBg="1"/>
      <p:bldP spid="34" grpId="0"/>
      <p:bldP spid="36" grpId="0"/>
      <p:bldP spid="37"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1284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2016-11-07T22:40:04Z</dcterms:modified>
</cp:coreProperties>
</file>