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96711" y="4176891"/>
            <a:ext cx="2664178" cy="2043290"/>
          </a:xfrm>
          <a:prstGeom prst="rect">
            <a:avLst/>
          </a:prstGeom>
          <a:solidFill>
            <a:srgbClr val="62768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97390" y="4505781"/>
            <a:ext cx="2347488" cy="116955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2" name="Text Box 10"/>
          <p:cNvSpPr txBox="1">
            <a:spLocks noChangeArrowheads="1"/>
          </p:cNvSpPr>
          <p:nvPr/>
        </p:nvSpPr>
        <p:spPr bwMode="auto">
          <a:xfrm>
            <a:off x="6852356" y="4359645"/>
            <a:ext cx="4910666"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4" name="Oval 13"/>
          <p:cNvSpPr>
            <a:spLocks noChangeAspect="1"/>
          </p:cNvSpPr>
          <p:nvPr/>
        </p:nvSpPr>
        <p:spPr>
          <a:xfrm>
            <a:off x="6163134" y="4359645"/>
            <a:ext cx="457200" cy="45720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6" name="Text Box 10"/>
          <p:cNvSpPr txBox="1">
            <a:spLocks noChangeArrowheads="1"/>
          </p:cNvSpPr>
          <p:nvPr/>
        </p:nvSpPr>
        <p:spPr bwMode="auto">
          <a:xfrm>
            <a:off x="6852356" y="5034843"/>
            <a:ext cx="4910666"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7" name="Oval 16"/>
          <p:cNvSpPr>
            <a:spLocks noChangeAspect="1"/>
          </p:cNvSpPr>
          <p:nvPr/>
        </p:nvSpPr>
        <p:spPr>
          <a:xfrm>
            <a:off x="6163134" y="5034843"/>
            <a:ext cx="457200" cy="45720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8" name="Text Box 10"/>
          <p:cNvSpPr txBox="1">
            <a:spLocks noChangeArrowheads="1"/>
          </p:cNvSpPr>
          <p:nvPr/>
        </p:nvSpPr>
        <p:spPr bwMode="auto">
          <a:xfrm>
            <a:off x="6863046" y="5675332"/>
            <a:ext cx="4910666"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9" name="Oval 18"/>
          <p:cNvSpPr>
            <a:spLocks noChangeAspect="1"/>
          </p:cNvSpPr>
          <p:nvPr/>
        </p:nvSpPr>
        <p:spPr>
          <a:xfrm>
            <a:off x="6173824" y="5675332"/>
            <a:ext cx="457200" cy="45720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3" name="Round Single Corner Rectangle 2"/>
          <p:cNvSpPr/>
          <p:nvPr/>
        </p:nvSpPr>
        <p:spPr>
          <a:xfrm flipV="1">
            <a:off x="3160889" y="1828335"/>
            <a:ext cx="8545689" cy="2348555"/>
          </a:xfrm>
          <a:prstGeom prst="round1Rect">
            <a:avLst/>
          </a:prstGeom>
          <a:solidFill>
            <a:srgbClr val="62768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494511" y="2496220"/>
            <a:ext cx="7895978" cy="116955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grpSp>
        <p:nvGrpSpPr>
          <p:cNvPr id="22" name="Group 21"/>
          <p:cNvGrpSpPr/>
          <p:nvPr/>
        </p:nvGrpSpPr>
        <p:grpSpPr>
          <a:xfrm>
            <a:off x="502955" y="508379"/>
            <a:ext cx="5508978" cy="1077095"/>
            <a:chOff x="587022" y="976809"/>
            <a:chExt cx="5508978" cy="1077095"/>
          </a:xfrm>
        </p:grpSpPr>
        <p:sp>
          <p:nvSpPr>
            <p:cNvPr id="23" name="TextBox 2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4" name="TextBox 23"/>
            <p:cNvSpPr txBox="1"/>
            <p:nvPr/>
          </p:nvSpPr>
          <p:spPr>
            <a:xfrm>
              <a:off x="646551" y="1684572"/>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496711" y="1828335"/>
            <a:ext cx="2664178" cy="2348557"/>
          </a:xfrm>
          <a:prstGeom prst="rect">
            <a:avLst/>
          </a:prstGeom>
          <a:blipFill>
            <a:blip r:embed="rId2"/>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60889" y="4176892"/>
            <a:ext cx="2664178" cy="2043289"/>
          </a:xfrm>
          <a:prstGeom prst="rect">
            <a:avLst/>
          </a:prstGeom>
          <a:blipFill>
            <a:blip r:embed="rId3"/>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17562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9"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fill="hold"/>
                                        <p:tgtEl>
                                          <p:spTgt spid="11"/>
                                        </p:tgtEl>
                                        <p:attrNameLst>
                                          <p:attrName>ppt_x</p:attrName>
                                        </p:attrNameLst>
                                      </p:cBhvr>
                                      <p:tavLst>
                                        <p:tav tm="0">
                                          <p:val>
                                            <p:strVal val="0-#ppt_w/2"/>
                                          </p:val>
                                        </p:tav>
                                        <p:tav tm="100000">
                                          <p:val>
                                            <p:strVal val="#ppt_x"/>
                                          </p:val>
                                        </p:tav>
                                      </p:tavLst>
                                    </p:anim>
                                    <p:anim calcmode="lin" valueType="num">
                                      <p:cBhvr additive="base">
                                        <p:cTn id="17" dur="500" fill="hold"/>
                                        <p:tgtEl>
                                          <p:spTgt spid="11"/>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2" presetClass="entr" presetSubtype="12"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0-#ppt_w/2"/>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3"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1+#ppt_w/2"/>
                                          </p:val>
                                        </p:tav>
                                        <p:tav tm="100000">
                                          <p:val>
                                            <p:strVal val="#ppt_x"/>
                                          </p:val>
                                        </p:tav>
                                      </p:tavLst>
                                    </p:anim>
                                    <p:anim calcmode="lin" valueType="num">
                                      <p:cBhvr additive="base">
                                        <p:cTn id="27" dur="500" fill="hold"/>
                                        <p:tgtEl>
                                          <p:spTgt spid="9"/>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1000"/>
                                        <p:tgtEl>
                                          <p:spTgt spid="20"/>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par>
                          <p:cTn id="36" fill="hold">
                            <p:stCondLst>
                              <p:cond delay="4000"/>
                            </p:stCondLst>
                            <p:childTnLst>
                              <p:par>
                                <p:cTn id="37" presetID="2" presetClass="entr" presetSubtype="4"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par>
                          <p:cTn id="41" fill="hold">
                            <p:stCondLst>
                              <p:cond delay="4500"/>
                            </p:stCondLst>
                            <p:childTnLst>
                              <p:par>
                                <p:cTn id="42" presetID="2" presetClass="entr" presetSubtype="2"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2" presetClass="entr" presetSubtype="4"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par>
                          <p:cTn id="51" fill="hold">
                            <p:stCondLst>
                              <p:cond delay="5500"/>
                            </p:stCondLst>
                            <p:childTnLst>
                              <p:par>
                                <p:cTn id="52" presetID="2" presetClass="entr" presetSubtype="2" fill="hold" grpId="0" nodeType="after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additive="base">
                                        <p:cTn id="54" dur="500" fill="hold"/>
                                        <p:tgtEl>
                                          <p:spTgt spid="16"/>
                                        </p:tgtEl>
                                        <p:attrNameLst>
                                          <p:attrName>ppt_x</p:attrName>
                                        </p:attrNameLst>
                                      </p:cBhvr>
                                      <p:tavLst>
                                        <p:tav tm="0">
                                          <p:val>
                                            <p:strVal val="1+#ppt_w/2"/>
                                          </p:val>
                                        </p:tav>
                                        <p:tav tm="100000">
                                          <p:val>
                                            <p:strVal val="#ppt_x"/>
                                          </p:val>
                                        </p:tav>
                                      </p:tavLst>
                                    </p:anim>
                                    <p:anim calcmode="lin" valueType="num">
                                      <p:cBhvr additive="base">
                                        <p:cTn id="55" dur="500" fill="hold"/>
                                        <p:tgtEl>
                                          <p:spTgt spid="16"/>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2" presetClass="entr" presetSubtype="4"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par>
                          <p:cTn id="61" fill="hold">
                            <p:stCondLst>
                              <p:cond delay="6500"/>
                            </p:stCondLst>
                            <p:childTnLst>
                              <p:par>
                                <p:cTn id="62" presetID="2" presetClass="entr" presetSubtype="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2" grpId="0"/>
      <p:bldP spid="14" grpId="0" animBg="1"/>
      <p:bldP spid="16" grpId="0"/>
      <p:bldP spid="17" grpId="0" animBg="1"/>
      <p:bldP spid="18" grpId="0"/>
      <p:bldP spid="19" grpId="0" animBg="1"/>
      <p:bldP spid="3" grpId="0" animBg="1"/>
      <p:bldP spid="20" grpId="0"/>
      <p:bldP spid="2"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1351</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2016-11-07T22:37:57Z</dcterms:modified>
</cp:coreProperties>
</file>