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rgbClr val="222A4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432714" y="3083032"/>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775801" y="107298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62768F"/>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03198" y="144739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8397B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075904" y="63975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5716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1195</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2016-11-07T22:36:55Z</dcterms:modified>
</cp:coreProperties>
</file>