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3941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40523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3" name="TextBox 42"/>
          <p:cNvSpPr txBox="1"/>
          <p:nvPr/>
        </p:nvSpPr>
        <p:spPr>
          <a:xfrm>
            <a:off x="7659078" y="1479464"/>
            <a:ext cx="4111979" cy="338328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EF342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8397B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62768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08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1375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2016-11-07T22:34:11Z</dcterms:modified>
</cp:coreProperties>
</file>