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439411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MockUp7">
    <p:spTree>
      <p:nvGrpSpPr>
        <p:cNvPr id="1" name=""/>
        <p:cNvGrpSpPr/>
        <p:nvPr/>
      </p:nvGrpSpPr>
      <p:grpSpPr>
        <a:xfrm>
          <a:off x="0" y="0"/>
          <a:ext cx="0" cy="0"/>
          <a:chOff x="0" y="0"/>
          <a:chExt cx="0" cy="0"/>
        </a:xfrm>
      </p:grpSpPr>
      <p:sp>
        <p:nvSpPr>
          <p:cNvPr id="54" name="Picture Placeholder 7"/>
          <p:cNvSpPr>
            <a:spLocks noGrp="1"/>
          </p:cNvSpPr>
          <p:nvPr>
            <p:ph type="pic" sz="quarter" idx="10" hasCustomPrompt="1"/>
          </p:nvPr>
        </p:nvSpPr>
        <p:spPr>
          <a:xfrm>
            <a:off x="656055" y="1615389"/>
            <a:ext cx="3707396" cy="2106379"/>
          </a:xfrm>
          <a:prstGeom prst="rect">
            <a:avLst/>
          </a:prstGeom>
          <a:solidFill>
            <a:schemeClr val="bg1">
              <a:lumMod val="95000"/>
            </a:schemeClr>
          </a:solidFill>
          <a:ln>
            <a:noFill/>
          </a:ln>
        </p:spPr>
        <p:txBody>
          <a:bodyPr bIns="457200" anchor="b"/>
          <a:lstStyle>
            <a:lvl1pPr algn="ctr">
              <a:buNone/>
              <a:defRPr sz="1467">
                <a:solidFill>
                  <a:schemeClr val="tx1">
                    <a:lumMod val="50000"/>
                    <a:lumOff val="50000"/>
                  </a:schemeClr>
                </a:solidFill>
              </a:defRPr>
            </a:lvl1pPr>
          </a:lstStyle>
          <a:p>
            <a:r>
              <a:rPr lang="en-US" dirty="0"/>
              <a:t>Image Holder</a:t>
            </a:r>
          </a:p>
        </p:txBody>
      </p:sp>
      <p:sp>
        <p:nvSpPr>
          <p:cNvPr id="56"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57"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grpSp>
        <p:nvGrpSpPr>
          <p:cNvPr id="6" name="Group 57"/>
          <p:cNvGrpSpPr/>
          <p:nvPr userDrawn="1"/>
        </p:nvGrpSpPr>
        <p:grpSpPr>
          <a:xfrm>
            <a:off x="502741" y="1479464"/>
            <a:ext cx="4057072" cy="3228019"/>
            <a:chOff x="2094899" y="1081795"/>
            <a:chExt cx="4400683" cy="3501414"/>
          </a:xfrm>
          <a:effectLst>
            <a:outerShdw blurRad="50800" dist="38100" dir="5400000" algn="t" rotWithShape="0">
              <a:prstClr val="black">
                <a:alpha val="40000"/>
              </a:prstClr>
            </a:outerShdw>
          </a:effectLst>
        </p:grpSpPr>
        <p:sp>
          <p:nvSpPr>
            <p:cNvPr id="7" name="Freeform 5"/>
            <p:cNvSpPr>
              <a:spLocks noEditPoints="1"/>
            </p:cNvSpPr>
            <p:nvPr/>
          </p:nvSpPr>
          <p:spPr bwMode="auto">
            <a:xfrm>
              <a:off x="2094899" y="1081795"/>
              <a:ext cx="4400683" cy="2608522"/>
            </a:xfrm>
            <a:custGeom>
              <a:avLst/>
              <a:gdLst/>
              <a:ahLst/>
              <a:cxnLst>
                <a:cxn ang="0">
                  <a:pos x="1757" y="0"/>
                </a:cxn>
                <a:cxn ang="0">
                  <a:pos x="921" y="0"/>
                </a:cxn>
                <a:cxn ang="0">
                  <a:pos x="893" y="0"/>
                </a:cxn>
                <a:cxn ang="0">
                  <a:pos x="56" y="0"/>
                </a:cxn>
                <a:cxn ang="0">
                  <a:pos x="0" y="47"/>
                </a:cxn>
                <a:cxn ang="0">
                  <a:pos x="0" y="1076"/>
                </a:cxn>
                <a:cxn ang="0">
                  <a:pos x="1816" y="1076"/>
                </a:cxn>
                <a:cxn ang="0">
                  <a:pos x="1816" y="47"/>
                </a:cxn>
                <a:cxn ang="0">
                  <a:pos x="1757" y="0"/>
                </a:cxn>
                <a:cxn ang="0">
                  <a:pos x="1732" y="1000"/>
                </a:cxn>
                <a:cxn ang="0">
                  <a:pos x="76" y="1000"/>
                </a:cxn>
                <a:cxn ang="0">
                  <a:pos x="76" y="68"/>
                </a:cxn>
                <a:cxn ang="0">
                  <a:pos x="1732" y="68"/>
                </a:cxn>
                <a:cxn ang="0">
                  <a:pos x="1732" y="1000"/>
                </a:cxn>
              </a:cxnLst>
              <a:rect l="0" t="0" r="r" b="b"/>
              <a:pathLst>
                <a:path w="1816" h="1076">
                  <a:moveTo>
                    <a:pt x="1757" y="0"/>
                  </a:moveTo>
                  <a:cubicBezTo>
                    <a:pt x="921" y="0"/>
                    <a:pt x="921" y="0"/>
                    <a:pt x="921" y="0"/>
                  </a:cubicBezTo>
                  <a:cubicBezTo>
                    <a:pt x="893" y="0"/>
                    <a:pt x="893" y="0"/>
                    <a:pt x="893" y="0"/>
                  </a:cubicBezTo>
                  <a:cubicBezTo>
                    <a:pt x="56" y="0"/>
                    <a:pt x="56" y="0"/>
                    <a:pt x="56" y="0"/>
                  </a:cubicBezTo>
                  <a:cubicBezTo>
                    <a:pt x="27" y="0"/>
                    <a:pt x="0" y="17"/>
                    <a:pt x="0" y="47"/>
                  </a:cubicBezTo>
                  <a:cubicBezTo>
                    <a:pt x="0" y="1076"/>
                    <a:pt x="0" y="1076"/>
                    <a:pt x="0" y="1076"/>
                  </a:cubicBezTo>
                  <a:cubicBezTo>
                    <a:pt x="1816" y="1076"/>
                    <a:pt x="1816" y="1076"/>
                    <a:pt x="1816" y="1076"/>
                  </a:cubicBezTo>
                  <a:cubicBezTo>
                    <a:pt x="1816" y="47"/>
                    <a:pt x="1816" y="47"/>
                    <a:pt x="1816" y="47"/>
                  </a:cubicBezTo>
                  <a:cubicBezTo>
                    <a:pt x="1816" y="17"/>
                    <a:pt x="1787" y="0"/>
                    <a:pt x="1757" y="0"/>
                  </a:cubicBezTo>
                  <a:moveTo>
                    <a:pt x="1732" y="1000"/>
                  </a:moveTo>
                  <a:cubicBezTo>
                    <a:pt x="76" y="1000"/>
                    <a:pt x="76" y="1000"/>
                    <a:pt x="76" y="1000"/>
                  </a:cubicBezTo>
                  <a:cubicBezTo>
                    <a:pt x="76" y="68"/>
                    <a:pt x="76" y="68"/>
                    <a:pt x="76" y="68"/>
                  </a:cubicBezTo>
                  <a:cubicBezTo>
                    <a:pt x="1732" y="68"/>
                    <a:pt x="1732" y="68"/>
                    <a:pt x="1732" y="68"/>
                  </a:cubicBezTo>
                  <a:cubicBezTo>
                    <a:pt x="1732" y="1000"/>
                    <a:pt x="1732" y="1000"/>
                    <a:pt x="1732" y="1000"/>
                  </a:cubicBezTo>
                </a:path>
              </a:pathLst>
            </a:custGeom>
            <a:solidFill>
              <a:srgbClr val="231F2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 name="Freeform 23"/>
            <p:cNvSpPr>
              <a:spLocks/>
            </p:cNvSpPr>
            <p:nvPr/>
          </p:nvSpPr>
          <p:spPr bwMode="auto">
            <a:xfrm>
              <a:off x="2311744" y="1247618"/>
              <a:ext cx="3979748" cy="2259869"/>
            </a:xfrm>
            <a:custGeom>
              <a:avLst/>
              <a:gdLst/>
              <a:ahLst/>
              <a:cxnLst>
                <a:cxn ang="0">
                  <a:pos x="1872" y="0"/>
                </a:cxn>
                <a:cxn ang="0">
                  <a:pos x="0" y="0"/>
                </a:cxn>
                <a:cxn ang="0">
                  <a:pos x="1872" y="1063"/>
                </a:cxn>
                <a:cxn ang="0">
                  <a:pos x="1872" y="0"/>
                </a:cxn>
              </a:cxnLst>
              <a:rect l="0" t="0" r="r" b="b"/>
              <a:pathLst>
                <a:path w="1872" h="1063">
                  <a:moveTo>
                    <a:pt x="1872" y="0"/>
                  </a:moveTo>
                  <a:lnTo>
                    <a:pt x="0" y="0"/>
                  </a:lnTo>
                  <a:lnTo>
                    <a:pt x="1872" y="1063"/>
                  </a:lnTo>
                  <a:lnTo>
                    <a:pt x="1872" y="0"/>
                  </a:lnTo>
                  <a:close/>
                </a:path>
              </a:pathLst>
            </a:custGeom>
            <a:solidFill>
              <a:srgbClr val="FFFFFF">
                <a:alpha val="16000"/>
              </a:srgb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 name="Freeform 27"/>
            <p:cNvSpPr>
              <a:spLocks/>
            </p:cNvSpPr>
            <p:nvPr/>
          </p:nvSpPr>
          <p:spPr bwMode="auto">
            <a:xfrm>
              <a:off x="2094899" y="3690315"/>
              <a:ext cx="4400683" cy="397550"/>
            </a:xfrm>
            <a:custGeom>
              <a:avLst/>
              <a:gdLst/>
              <a:ahLst/>
              <a:cxnLst>
                <a:cxn ang="0">
                  <a:pos x="0" y="0"/>
                </a:cxn>
                <a:cxn ang="0">
                  <a:pos x="0" y="100"/>
                </a:cxn>
                <a:cxn ang="0">
                  <a:pos x="56" y="164"/>
                </a:cxn>
                <a:cxn ang="0">
                  <a:pos x="893" y="164"/>
                </a:cxn>
                <a:cxn ang="0">
                  <a:pos x="921" y="164"/>
                </a:cxn>
                <a:cxn ang="0">
                  <a:pos x="1757" y="164"/>
                </a:cxn>
                <a:cxn ang="0">
                  <a:pos x="1816" y="100"/>
                </a:cxn>
                <a:cxn ang="0">
                  <a:pos x="1816" y="0"/>
                </a:cxn>
                <a:cxn ang="0">
                  <a:pos x="0" y="0"/>
                </a:cxn>
              </a:cxnLst>
              <a:rect l="0" t="0" r="r" b="b"/>
              <a:pathLst>
                <a:path w="1816" h="164">
                  <a:moveTo>
                    <a:pt x="0" y="0"/>
                  </a:moveTo>
                  <a:cubicBezTo>
                    <a:pt x="0" y="100"/>
                    <a:pt x="0" y="100"/>
                    <a:pt x="0" y="100"/>
                  </a:cubicBezTo>
                  <a:cubicBezTo>
                    <a:pt x="0" y="130"/>
                    <a:pt x="27" y="164"/>
                    <a:pt x="56" y="164"/>
                  </a:cubicBezTo>
                  <a:cubicBezTo>
                    <a:pt x="893" y="164"/>
                    <a:pt x="893" y="164"/>
                    <a:pt x="893" y="164"/>
                  </a:cubicBezTo>
                  <a:cubicBezTo>
                    <a:pt x="921" y="164"/>
                    <a:pt x="921" y="164"/>
                    <a:pt x="921" y="164"/>
                  </a:cubicBezTo>
                  <a:cubicBezTo>
                    <a:pt x="1757" y="164"/>
                    <a:pt x="1757" y="164"/>
                    <a:pt x="1757" y="164"/>
                  </a:cubicBezTo>
                  <a:cubicBezTo>
                    <a:pt x="1787" y="164"/>
                    <a:pt x="1816" y="130"/>
                    <a:pt x="1816" y="100"/>
                  </a:cubicBezTo>
                  <a:cubicBezTo>
                    <a:pt x="1816" y="0"/>
                    <a:pt x="1816" y="0"/>
                    <a:pt x="1816" y="0"/>
                  </a:cubicBezTo>
                  <a:lnTo>
                    <a:pt x="0" y="0"/>
                  </a:lnTo>
                  <a:close/>
                </a:path>
              </a:pathLst>
            </a:custGeom>
            <a:gradFill>
              <a:gsLst>
                <a:gs pos="83000">
                  <a:schemeClr val="bg1">
                    <a:lumMod val="75000"/>
                  </a:schemeClr>
                </a:gs>
                <a:gs pos="54000">
                  <a:schemeClr val="bg1">
                    <a:lumMod val="85000"/>
                  </a:schemeClr>
                </a:gs>
              </a:gsLst>
              <a:lin ang="1800000" scaled="0"/>
            </a:gradFill>
            <a:ln w="9525">
              <a:noFill/>
              <a:round/>
              <a:headEnd/>
              <a:tailEnd/>
            </a:ln>
          </p:spPr>
          <p:txBody>
            <a:bodyPr vert="horz" wrap="square" lIns="121920" tIns="60960" rIns="121920" bIns="60960" numCol="1" anchor="t" anchorCtr="0" compatLnSpc="1">
              <a:prstTxWarp prst="textNoShape">
                <a:avLst/>
              </a:prstTxWarp>
            </a:bodyPr>
            <a:lstStyle/>
            <a:p>
              <a:r>
                <a:rPr lang="en-US" sz="2400" dirty="0"/>
                <a:t> </a:t>
              </a:r>
            </a:p>
          </p:txBody>
        </p:sp>
        <p:sp>
          <p:nvSpPr>
            <p:cNvPr id="10" name="Freeform 29"/>
            <p:cNvSpPr>
              <a:spLocks/>
            </p:cNvSpPr>
            <p:nvPr/>
          </p:nvSpPr>
          <p:spPr bwMode="auto">
            <a:xfrm>
              <a:off x="3506519" y="4087866"/>
              <a:ext cx="1590198" cy="495343"/>
            </a:xfrm>
            <a:custGeom>
              <a:avLst/>
              <a:gdLst/>
              <a:ahLst/>
              <a:cxnLst>
                <a:cxn ang="0">
                  <a:pos x="335" y="0"/>
                </a:cxn>
                <a:cxn ang="0">
                  <a:pos x="322" y="0"/>
                </a:cxn>
                <a:cxn ang="0">
                  <a:pos x="143" y="0"/>
                </a:cxn>
                <a:cxn ang="0">
                  <a:pos x="102" y="128"/>
                </a:cxn>
                <a:cxn ang="0">
                  <a:pos x="108" y="204"/>
                </a:cxn>
                <a:cxn ang="0">
                  <a:pos x="322" y="204"/>
                </a:cxn>
                <a:cxn ang="0">
                  <a:pos x="335" y="204"/>
                </a:cxn>
                <a:cxn ang="0">
                  <a:pos x="549" y="204"/>
                </a:cxn>
                <a:cxn ang="0">
                  <a:pos x="555" y="128"/>
                </a:cxn>
                <a:cxn ang="0">
                  <a:pos x="513" y="0"/>
                </a:cxn>
                <a:cxn ang="0">
                  <a:pos x="335" y="0"/>
                </a:cxn>
              </a:cxnLst>
              <a:rect l="0" t="0" r="r" b="b"/>
              <a:pathLst>
                <a:path w="656" h="204">
                  <a:moveTo>
                    <a:pt x="335" y="0"/>
                  </a:moveTo>
                  <a:cubicBezTo>
                    <a:pt x="322" y="0"/>
                    <a:pt x="322" y="0"/>
                    <a:pt x="322" y="0"/>
                  </a:cubicBezTo>
                  <a:cubicBezTo>
                    <a:pt x="143" y="0"/>
                    <a:pt x="143" y="0"/>
                    <a:pt x="143" y="0"/>
                  </a:cubicBezTo>
                  <a:cubicBezTo>
                    <a:pt x="143" y="0"/>
                    <a:pt x="142" y="88"/>
                    <a:pt x="102" y="128"/>
                  </a:cubicBezTo>
                  <a:cubicBezTo>
                    <a:pt x="62" y="169"/>
                    <a:pt x="0" y="204"/>
                    <a:pt x="108" y="204"/>
                  </a:cubicBezTo>
                  <a:cubicBezTo>
                    <a:pt x="322" y="204"/>
                    <a:pt x="322" y="204"/>
                    <a:pt x="322" y="204"/>
                  </a:cubicBezTo>
                  <a:cubicBezTo>
                    <a:pt x="335" y="204"/>
                    <a:pt x="335" y="204"/>
                    <a:pt x="335" y="204"/>
                  </a:cubicBezTo>
                  <a:cubicBezTo>
                    <a:pt x="549" y="204"/>
                    <a:pt x="549" y="204"/>
                    <a:pt x="549" y="204"/>
                  </a:cubicBezTo>
                  <a:cubicBezTo>
                    <a:pt x="656" y="204"/>
                    <a:pt x="594" y="169"/>
                    <a:pt x="555" y="128"/>
                  </a:cubicBezTo>
                  <a:cubicBezTo>
                    <a:pt x="515" y="88"/>
                    <a:pt x="513" y="0"/>
                    <a:pt x="513" y="0"/>
                  </a:cubicBezTo>
                  <a:lnTo>
                    <a:pt x="335" y="0"/>
                  </a:lnTo>
                  <a:close/>
                </a:path>
              </a:pathLst>
            </a:custGeom>
            <a:gradFill>
              <a:gsLst>
                <a:gs pos="42000">
                  <a:schemeClr val="bg1">
                    <a:lumMod val="75000"/>
                  </a:schemeClr>
                </a:gs>
                <a:gs pos="6000">
                  <a:schemeClr val="bg1">
                    <a:lumMod val="85000"/>
                  </a:schemeClr>
                </a:gs>
                <a:gs pos="0">
                  <a:schemeClr val="bg1">
                    <a:lumMod val="65000"/>
                  </a:schemeClr>
                </a:gs>
              </a:gsLst>
              <a:lin ang="5400000" scaled="0"/>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7" name="Group 41"/>
          <p:cNvGrpSpPr/>
          <p:nvPr userDrawn="1"/>
        </p:nvGrpSpPr>
        <p:grpSpPr>
          <a:xfrm>
            <a:off x="4016900" y="2923543"/>
            <a:ext cx="3958167" cy="2070131"/>
            <a:chOff x="2844800" y="1304396"/>
            <a:chExt cx="2803525" cy="1466250"/>
          </a:xfrm>
          <a:effectLst>
            <a:outerShdw blurRad="50800" dist="38100" dir="5400000" algn="t" rotWithShape="0">
              <a:prstClr val="black">
                <a:alpha val="40000"/>
              </a:prstClr>
            </a:outerShdw>
          </a:effectLst>
        </p:grpSpPr>
        <p:grpSp>
          <p:nvGrpSpPr>
            <p:cNvPr id="28" name="Group 44"/>
            <p:cNvGrpSpPr/>
            <p:nvPr/>
          </p:nvGrpSpPr>
          <p:grpSpPr>
            <a:xfrm>
              <a:off x="3209925" y="1304396"/>
              <a:ext cx="2073275" cy="1397000"/>
              <a:chOff x="4843457" y="992546"/>
              <a:chExt cx="2073275" cy="1397000"/>
            </a:xfrm>
          </p:grpSpPr>
          <p:sp>
            <p:nvSpPr>
              <p:cNvPr id="33" name="Freeform 12"/>
              <p:cNvSpPr>
                <a:spLocks/>
              </p:cNvSpPr>
              <p:nvPr/>
            </p:nvSpPr>
            <p:spPr bwMode="auto">
              <a:xfrm>
                <a:off x="4843457" y="992546"/>
                <a:ext cx="2073275" cy="1397000"/>
              </a:xfrm>
              <a:custGeom>
                <a:avLst/>
                <a:gdLst/>
                <a:ahLst/>
                <a:cxnLst>
                  <a:cxn ang="0">
                    <a:pos x="1146" y="737"/>
                  </a:cxn>
                  <a:cxn ang="0">
                    <a:pos x="1120" y="772"/>
                  </a:cxn>
                  <a:cxn ang="0">
                    <a:pos x="26" y="772"/>
                  </a:cxn>
                  <a:cxn ang="0">
                    <a:pos x="0" y="737"/>
                  </a:cxn>
                  <a:cxn ang="0">
                    <a:pos x="0" y="35"/>
                  </a:cxn>
                  <a:cxn ang="0">
                    <a:pos x="26" y="0"/>
                  </a:cxn>
                  <a:cxn ang="0">
                    <a:pos x="1120" y="0"/>
                  </a:cxn>
                  <a:cxn ang="0">
                    <a:pos x="1146" y="35"/>
                  </a:cxn>
                  <a:cxn ang="0">
                    <a:pos x="1146" y="737"/>
                  </a:cxn>
                </a:cxnLst>
                <a:rect l="0" t="0" r="r" b="b"/>
                <a:pathLst>
                  <a:path w="1146" h="772">
                    <a:moveTo>
                      <a:pt x="1146" y="737"/>
                    </a:moveTo>
                    <a:cubicBezTo>
                      <a:pt x="1146" y="756"/>
                      <a:pt x="1134" y="772"/>
                      <a:pt x="1120" y="772"/>
                    </a:cubicBezTo>
                    <a:cubicBezTo>
                      <a:pt x="26" y="772"/>
                      <a:pt x="26" y="772"/>
                      <a:pt x="26" y="772"/>
                    </a:cubicBezTo>
                    <a:cubicBezTo>
                      <a:pt x="12" y="772"/>
                      <a:pt x="0" y="756"/>
                      <a:pt x="0" y="737"/>
                    </a:cubicBezTo>
                    <a:cubicBezTo>
                      <a:pt x="0" y="35"/>
                      <a:pt x="0" y="35"/>
                      <a:pt x="0" y="35"/>
                    </a:cubicBezTo>
                    <a:cubicBezTo>
                      <a:pt x="0" y="16"/>
                      <a:pt x="12" y="0"/>
                      <a:pt x="26" y="0"/>
                    </a:cubicBezTo>
                    <a:cubicBezTo>
                      <a:pt x="1120" y="0"/>
                      <a:pt x="1120" y="0"/>
                      <a:pt x="1120" y="0"/>
                    </a:cubicBezTo>
                    <a:cubicBezTo>
                      <a:pt x="1134" y="0"/>
                      <a:pt x="1146" y="16"/>
                      <a:pt x="1146" y="35"/>
                    </a:cubicBezTo>
                    <a:cubicBezTo>
                      <a:pt x="1146" y="737"/>
                      <a:pt x="1146" y="737"/>
                      <a:pt x="1146" y="737"/>
                    </a:cubicBezTo>
                  </a:path>
                </a:pathLst>
              </a:custGeom>
              <a:solidFill>
                <a:srgbClr val="00000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4" name="Freeform 21"/>
              <p:cNvSpPr>
                <a:spLocks/>
              </p:cNvSpPr>
              <p:nvPr/>
            </p:nvSpPr>
            <p:spPr bwMode="auto">
              <a:xfrm>
                <a:off x="4936351" y="1068746"/>
                <a:ext cx="1901825" cy="1089025"/>
              </a:xfrm>
              <a:custGeom>
                <a:avLst/>
                <a:gdLst/>
                <a:ahLst/>
                <a:cxnLst>
                  <a:cxn ang="0">
                    <a:pos x="1198" y="0"/>
                  </a:cxn>
                  <a:cxn ang="0">
                    <a:pos x="0" y="0"/>
                  </a:cxn>
                  <a:cxn ang="0">
                    <a:pos x="1198" y="686"/>
                  </a:cxn>
                  <a:cxn ang="0">
                    <a:pos x="1198" y="0"/>
                  </a:cxn>
                </a:cxnLst>
                <a:rect l="0" t="0" r="r" b="b"/>
                <a:pathLst>
                  <a:path w="1198" h="686">
                    <a:moveTo>
                      <a:pt x="1198" y="0"/>
                    </a:moveTo>
                    <a:lnTo>
                      <a:pt x="0" y="0"/>
                    </a:lnTo>
                    <a:lnTo>
                      <a:pt x="1198" y="686"/>
                    </a:lnTo>
                    <a:lnTo>
                      <a:pt x="1198" y="0"/>
                    </a:lnTo>
                    <a:close/>
                  </a:path>
                </a:pathLst>
              </a:custGeom>
              <a:solidFill>
                <a:schemeClr val="bg1">
                  <a:alpha val="23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9" name="Group 43"/>
            <p:cNvGrpSpPr/>
            <p:nvPr/>
          </p:nvGrpSpPr>
          <p:grpSpPr>
            <a:xfrm>
              <a:off x="2844800" y="2648409"/>
              <a:ext cx="2803525" cy="122237"/>
              <a:chOff x="4462463" y="2425701"/>
              <a:chExt cx="2803525" cy="122237"/>
            </a:xfrm>
          </p:grpSpPr>
          <p:sp>
            <p:nvSpPr>
              <p:cNvPr id="30" name="Freeform 15"/>
              <p:cNvSpPr>
                <a:spLocks/>
              </p:cNvSpPr>
              <p:nvPr/>
            </p:nvSpPr>
            <p:spPr bwMode="auto">
              <a:xfrm>
                <a:off x="4462463" y="2481263"/>
                <a:ext cx="2800350" cy="66675"/>
              </a:xfrm>
              <a:custGeom>
                <a:avLst/>
                <a:gdLst/>
                <a:ahLst/>
                <a:cxnLst>
                  <a:cxn ang="0">
                    <a:pos x="10" y="5"/>
                  </a:cxn>
                  <a:cxn ang="0">
                    <a:pos x="68" y="37"/>
                  </a:cxn>
                  <a:cxn ang="0">
                    <a:pos x="1487" y="37"/>
                  </a:cxn>
                  <a:cxn ang="0">
                    <a:pos x="1546" y="12"/>
                  </a:cxn>
                  <a:cxn ang="0">
                    <a:pos x="1547" y="0"/>
                  </a:cxn>
                  <a:cxn ang="0">
                    <a:pos x="10" y="5"/>
                  </a:cxn>
                </a:cxnLst>
                <a:rect l="0" t="0" r="r" b="b"/>
                <a:pathLst>
                  <a:path w="1547" h="37">
                    <a:moveTo>
                      <a:pt x="10" y="5"/>
                    </a:moveTo>
                    <a:cubicBezTo>
                      <a:pt x="10" y="5"/>
                      <a:pt x="0" y="23"/>
                      <a:pt x="68" y="37"/>
                    </a:cubicBezTo>
                    <a:cubicBezTo>
                      <a:pt x="1487" y="37"/>
                      <a:pt x="1487" y="37"/>
                      <a:pt x="1487" y="37"/>
                    </a:cubicBezTo>
                    <a:cubicBezTo>
                      <a:pt x="1487" y="37"/>
                      <a:pt x="1534" y="34"/>
                      <a:pt x="1546" y="12"/>
                    </a:cubicBezTo>
                    <a:cubicBezTo>
                      <a:pt x="1547" y="0"/>
                      <a:pt x="1547" y="0"/>
                      <a:pt x="1547" y="0"/>
                    </a:cubicBezTo>
                    <a:lnTo>
                      <a:pt x="10" y="5"/>
                    </a:lnTo>
                    <a:close/>
                  </a:path>
                </a:pathLst>
              </a:custGeom>
              <a:solidFill>
                <a:schemeClr val="bg1">
                  <a:lumMod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16"/>
              <p:cNvSpPr>
                <a:spLocks/>
              </p:cNvSpPr>
              <p:nvPr/>
            </p:nvSpPr>
            <p:spPr bwMode="auto">
              <a:xfrm>
                <a:off x="4478338" y="2425701"/>
                <a:ext cx="2787650" cy="84138"/>
              </a:xfrm>
              <a:custGeom>
                <a:avLst/>
                <a:gdLst/>
                <a:ahLst/>
                <a:cxnLst>
                  <a:cxn ang="0">
                    <a:pos x="1" y="0"/>
                  </a:cxn>
                  <a:cxn ang="0">
                    <a:pos x="0" y="38"/>
                  </a:cxn>
                  <a:cxn ang="0">
                    <a:pos x="16" y="43"/>
                  </a:cxn>
                  <a:cxn ang="0">
                    <a:pos x="1522" y="43"/>
                  </a:cxn>
                  <a:cxn ang="0">
                    <a:pos x="1538" y="40"/>
                  </a:cxn>
                  <a:cxn ang="0">
                    <a:pos x="1538" y="0"/>
                  </a:cxn>
                  <a:cxn ang="0">
                    <a:pos x="1" y="0"/>
                  </a:cxn>
                </a:cxnLst>
                <a:rect l="0" t="0" r="r" b="b"/>
                <a:pathLst>
                  <a:path w="1540" h="47">
                    <a:moveTo>
                      <a:pt x="1" y="0"/>
                    </a:moveTo>
                    <a:cubicBezTo>
                      <a:pt x="0" y="38"/>
                      <a:pt x="0" y="38"/>
                      <a:pt x="0" y="38"/>
                    </a:cubicBezTo>
                    <a:cubicBezTo>
                      <a:pt x="1" y="47"/>
                      <a:pt x="16" y="43"/>
                      <a:pt x="16" y="43"/>
                    </a:cubicBezTo>
                    <a:cubicBezTo>
                      <a:pt x="1522" y="43"/>
                      <a:pt x="1522" y="43"/>
                      <a:pt x="1522" y="43"/>
                    </a:cubicBezTo>
                    <a:cubicBezTo>
                      <a:pt x="1540" y="45"/>
                      <a:pt x="1538" y="40"/>
                      <a:pt x="1538" y="40"/>
                    </a:cubicBezTo>
                    <a:cubicBezTo>
                      <a:pt x="1538" y="0"/>
                      <a:pt x="1538" y="0"/>
                      <a:pt x="1538" y="0"/>
                    </a:cubicBezTo>
                    <a:lnTo>
                      <a:pt x="1" y="0"/>
                    </a:lnTo>
                    <a:close/>
                  </a:path>
                </a:pathLst>
              </a:custGeom>
              <a:gradFill>
                <a:gsLst>
                  <a:gs pos="42000">
                    <a:schemeClr val="bg1">
                      <a:lumMod val="75000"/>
                    </a:schemeClr>
                  </a:gs>
                  <a:gs pos="6000">
                    <a:schemeClr val="bg1">
                      <a:lumMod val="85000"/>
                    </a:schemeClr>
                  </a:gs>
                  <a:gs pos="0">
                    <a:schemeClr val="bg1">
                      <a:lumMod val="65000"/>
                    </a:schemeClr>
                  </a:gs>
                </a:gsLst>
                <a:lin ang="5400000" scaled="0"/>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Freeform 31"/>
              <p:cNvSpPr>
                <a:spLocks/>
              </p:cNvSpPr>
              <p:nvPr/>
            </p:nvSpPr>
            <p:spPr bwMode="auto">
              <a:xfrm>
                <a:off x="5672138" y="2425701"/>
                <a:ext cx="392113" cy="44450"/>
              </a:xfrm>
              <a:custGeom>
                <a:avLst/>
                <a:gdLst/>
                <a:ahLst/>
                <a:cxnLst>
                  <a:cxn ang="0">
                    <a:pos x="20" y="22"/>
                  </a:cxn>
                  <a:cxn ang="0">
                    <a:pos x="198" y="22"/>
                  </a:cxn>
                  <a:cxn ang="0">
                    <a:pos x="215" y="1"/>
                  </a:cxn>
                  <a:cxn ang="0">
                    <a:pos x="6" y="0"/>
                  </a:cxn>
                  <a:cxn ang="0">
                    <a:pos x="20" y="22"/>
                  </a:cxn>
                </a:cxnLst>
                <a:rect l="0" t="0" r="r" b="b"/>
                <a:pathLst>
                  <a:path w="217" h="25">
                    <a:moveTo>
                      <a:pt x="20" y="22"/>
                    </a:moveTo>
                    <a:cubicBezTo>
                      <a:pt x="198" y="22"/>
                      <a:pt x="198" y="22"/>
                      <a:pt x="198" y="22"/>
                    </a:cubicBezTo>
                    <a:cubicBezTo>
                      <a:pt x="198" y="22"/>
                      <a:pt x="217" y="25"/>
                      <a:pt x="215" y="1"/>
                    </a:cubicBezTo>
                    <a:cubicBezTo>
                      <a:pt x="6" y="0"/>
                      <a:pt x="6" y="0"/>
                      <a:pt x="6" y="0"/>
                    </a:cubicBezTo>
                    <a:cubicBezTo>
                      <a:pt x="6" y="0"/>
                      <a:pt x="0" y="20"/>
                      <a:pt x="20" y="22"/>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sp>
        <p:nvSpPr>
          <p:cNvPr id="55" name="Picture Placeholder 7"/>
          <p:cNvSpPr>
            <a:spLocks noGrp="1"/>
          </p:cNvSpPr>
          <p:nvPr>
            <p:ph type="pic" sz="quarter" idx="15" hasCustomPrompt="1"/>
          </p:nvPr>
        </p:nvSpPr>
        <p:spPr>
          <a:xfrm>
            <a:off x="4633814" y="3034168"/>
            <a:ext cx="2708361" cy="1693957"/>
          </a:xfrm>
          <a:prstGeom prst="rect">
            <a:avLst/>
          </a:prstGeom>
          <a:solidFill>
            <a:schemeClr val="bg1">
              <a:lumMod val="95000"/>
            </a:schemeClr>
          </a:solidFill>
          <a:ln>
            <a:noFill/>
          </a:ln>
        </p:spPr>
        <p:txBody>
          <a:bodyPr bIns="457200" anchor="b"/>
          <a:lstStyle>
            <a:lvl1pPr algn="ctr">
              <a:buNone/>
              <a:defRPr sz="1467">
                <a:solidFill>
                  <a:schemeClr val="tx1">
                    <a:lumMod val="50000"/>
                    <a:lumOff val="50000"/>
                  </a:schemeClr>
                </a:solidFill>
              </a:defRPr>
            </a:lvl1pPr>
          </a:lstStyle>
          <a:p>
            <a:r>
              <a:rPr lang="en-US" dirty="0"/>
              <a:t>Image Holder</a:t>
            </a:r>
          </a:p>
        </p:txBody>
      </p:sp>
    </p:spTree>
    <p:extLst>
      <p:ext uri="{BB962C8B-B14F-4D97-AF65-F5344CB8AC3E}">
        <p14:creationId xmlns:p14="http://schemas.microsoft.com/office/powerpoint/2010/main" val="4052367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par>
                          <p:cTn id="10" fill="hold">
                            <p:stCondLst>
                              <p:cond delay="500"/>
                            </p:stCondLst>
                            <p:childTnLst>
                              <p:par>
                                <p:cTn id="11" presetID="53" presetClass="entr" presetSubtype="0" fill="hold" nodeType="afterEffect">
                                  <p:stCondLst>
                                    <p:cond delay="0"/>
                                  </p:stCondLst>
                                  <p:childTnLst>
                                    <p:set>
                                      <p:cBhvr>
                                        <p:cTn id="12" dur="1" fill="hold">
                                          <p:stCondLst>
                                            <p:cond delay="0"/>
                                          </p:stCondLst>
                                        </p:cTn>
                                        <p:tgtEl>
                                          <p:spTgt spid="27"/>
                                        </p:tgtEl>
                                        <p:attrNameLst>
                                          <p:attrName>style.visibility</p:attrName>
                                        </p:attrNameLst>
                                      </p:cBhvr>
                                      <p:to>
                                        <p:strVal val="visible"/>
                                      </p:to>
                                    </p:set>
                                    <p:anim calcmode="lin" valueType="num">
                                      <p:cBhvr>
                                        <p:cTn id="13" dur="500" fill="hold"/>
                                        <p:tgtEl>
                                          <p:spTgt spid="27"/>
                                        </p:tgtEl>
                                        <p:attrNameLst>
                                          <p:attrName>ppt_w</p:attrName>
                                        </p:attrNameLst>
                                      </p:cBhvr>
                                      <p:tavLst>
                                        <p:tav tm="0">
                                          <p:val>
                                            <p:fltVal val="0"/>
                                          </p:val>
                                        </p:tav>
                                        <p:tav tm="100000">
                                          <p:val>
                                            <p:strVal val="#ppt_w"/>
                                          </p:val>
                                        </p:tav>
                                      </p:tavLst>
                                    </p:anim>
                                    <p:anim calcmode="lin" valueType="num">
                                      <p:cBhvr>
                                        <p:cTn id="14" dur="500" fill="hold"/>
                                        <p:tgtEl>
                                          <p:spTgt spid="27"/>
                                        </p:tgtEl>
                                        <p:attrNameLst>
                                          <p:attrName>ppt_h</p:attrName>
                                        </p:attrNameLst>
                                      </p:cBhvr>
                                      <p:tavLst>
                                        <p:tav tm="0">
                                          <p:val>
                                            <p:fltVal val="0"/>
                                          </p:val>
                                        </p:tav>
                                        <p:tav tm="100000">
                                          <p:val>
                                            <p:strVal val="#ppt_h"/>
                                          </p:val>
                                        </p:tav>
                                      </p:tavLst>
                                    </p:anim>
                                    <p:animEffect transition="in" filter="fade">
                                      <p:cBhvr>
                                        <p:cTn id="15" dur="500"/>
                                        <p:tgtEl>
                                          <p:spTgt spid="27"/>
                                        </p:tgtEl>
                                      </p:cBhvr>
                                    </p:animEffect>
                                  </p:childTnLst>
                                </p:cTn>
                              </p:par>
                            </p:childTnLst>
                          </p:cTn>
                        </p:par>
                        <p:par>
                          <p:cTn id="16" fill="hold">
                            <p:stCondLst>
                              <p:cond delay="1000"/>
                            </p:stCondLst>
                            <p:childTnLst>
                              <p:par>
                                <p:cTn id="17" presetID="22" presetClass="entr" presetSubtype="4" fill="hold" grpId="0" nodeType="afterEffect">
                                  <p:stCondLst>
                                    <p:cond delay="0"/>
                                  </p:stCondLst>
                                  <p:childTnLst>
                                    <p:set>
                                      <p:cBhvr>
                                        <p:cTn id="18" dur="1" fill="hold">
                                          <p:stCondLst>
                                            <p:cond delay="0"/>
                                          </p:stCondLst>
                                        </p:cTn>
                                        <p:tgtEl>
                                          <p:spTgt spid="54"/>
                                        </p:tgtEl>
                                        <p:attrNameLst>
                                          <p:attrName>style.visibility</p:attrName>
                                        </p:attrNameLst>
                                      </p:cBhvr>
                                      <p:to>
                                        <p:strVal val="visible"/>
                                      </p:to>
                                    </p:set>
                                    <p:animEffect transition="in" filter="wipe(down)">
                                      <p:cBhvr>
                                        <p:cTn id="19" dur="500"/>
                                        <p:tgtEl>
                                          <p:spTgt spid="54"/>
                                        </p:tgtEl>
                                      </p:cBhvr>
                                    </p:animEffect>
                                  </p:childTnLst>
                                </p:cTn>
                              </p:par>
                            </p:childTnLst>
                          </p:cTn>
                        </p:par>
                        <p:par>
                          <p:cTn id="20" fill="hold">
                            <p:stCondLst>
                              <p:cond delay="1500"/>
                            </p:stCondLst>
                            <p:childTnLst>
                              <p:par>
                                <p:cTn id="21" presetID="22" presetClass="entr" presetSubtype="4" fill="hold" grpId="0" nodeType="afterEffect">
                                  <p:stCondLst>
                                    <p:cond delay="0"/>
                                  </p:stCondLst>
                                  <p:childTnLst>
                                    <p:set>
                                      <p:cBhvr>
                                        <p:cTn id="22" dur="1" fill="hold">
                                          <p:stCondLst>
                                            <p:cond delay="0"/>
                                          </p:stCondLst>
                                        </p:cTn>
                                        <p:tgtEl>
                                          <p:spTgt spid="55"/>
                                        </p:tgtEl>
                                        <p:attrNameLst>
                                          <p:attrName>style.visibility</p:attrName>
                                        </p:attrNameLst>
                                      </p:cBhvr>
                                      <p:to>
                                        <p:strVal val="visible"/>
                                      </p:to>
                                    </p:set>
                                    <p:animEffect transition="in" filter="wipe(down)">
                                      <p:cBhvr>
                                        <p:cTn id="23"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animBg="1"/>
      <p:bldP spid="55"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image" Target="../media/image3.png"/><Relationship Id="rId5" Type="http://schemas.openxmlformats.org/officeDocument/2006/relationships/hyperlink" Target="http://powerpoint.sage-fox.com/" TargetMode="Externa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Placeholder 13"/>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t="15942" b="15942"/>
          <a:stretch>
            <a:fillRect/>
          </a:stretch>
        </p:blipFill>
        <p:spPr/>
      </p:pic>
      <p:pic>
        <p:nvPicPr>
          <p:cNvPr id="15" name="Picture Placeholder 14"/>
          <p:cNvPicPr>
            <a:picLocks noGrp="1" noChangeAspect="1"/>
          </p:cNvPicPr>
          <p:nvPr>
            <p:ph type="pic" sz="quarter" idx="15"/>
          </p:nvPr>
        </p:nvPicPr>
        <p:blipFill>
          <a:blip r:embed="rId4">
            <a:extLst>
              <a:ext uri="{28A0092B-C50C-407E-A947-70E740481C1C}">
                <a14:useLocalDpi xmlns:a14="http://schemas.microsoft.com/office/drawing/2010/main" val="0"/>
              </a:ext>
            </a:extLst>
          </a:blip>
          <a:srcRect t="12474" b="12474"/>
          <a:stretch>
            <a:fillRect/>
          </a:stretch>
        </p:blipFill>
        <p:spPr/>
      </p:pic>
      <p:sp>
        <p:nvSpPr>
          <p:cNvPr id="259" name="Rectangular Callout 258"/>
          <p:cNvSpPr>
            <a:spLocks noChangeAspect="1"/>
          </p:cNvSpPr>
          <p:nvPr/>
        </p:nvSpPr>
        <p:spPr>
          <a:xfrm flipH="1">
            <a:off x="719347" y="5277007"/>
            <a:ext cx="772051" cy="749947"/>
          </a:xfrm>
          <a:prstGeom prst="wedgeRectCallout">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3733" b="1" dirty="0">
              <a:solidFill>
                <a:schemeClr val="bg1"/>
              </a:solidFill>
              <a:latin typeface="FontAwesome" pitchFamily="2" charset="0"/>
            </a:endParaRPr>
          </a:p>
        </p:txBody>
      </p:sp>
      <p:sp>
        <p:nvSpPr>
          <p:cNvPr id="262" name="Rectangular Callout 261"/>
          <p:cNvSpPr>
            <a:spLocks noChangeAspect="1"/>
          </p:cNvSpPr>
          <p:nvPr/>
        </p:nvSpPr>
        <p:spPr>
          <a:xfrm flipH="1">
            <a:off x="4483004" y="5277006"/>
            <a:ext cx="772051" cy="749949"/>
          </a:xfrm>
          <a:prstGeom prst="wedgeRectCallout">
            <a:avLst/>
          </a:pr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733" dirty="0"/>
          </a:p>
        </p:txBody>
      </p:sp>
      <p:sp>
        <p:nvSpPr>
          <p:cNvPr id="265" name="Rectangular Callout 264"/>
          <p:cNvSpPr>
            <a:spLocks noChangeAspect="1"/>
          </p:cNvSpPr>
          <p:nvPr/>
        </p:nvSpPr>
        <p:spPr>
          <a:xfrm>
            <a:off x="8144441" y="5277006"/>
            <a:ext cx="772051" cy="749949"/>
          </a:xfrm>
          <a:prstGeom prst="wedgeRectCallout">
            <a:avLst/>
          </a:prstGeom>
          <a:solidFill>
            <a:srgbClr val="6276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a:solidFill>
                <a:schemeClr val="bg1"/>
              </a:solidFill>
              <a:latin typeface="FontAwesome" pitchFamily="2" charset="0"/>
            </a:endParaRPr>
          </a:p>
        </p:txBody>
      </p:sp>
      <p:sp>
        <p:nvSpPr>
          <p:cNvPr id="42" name="TextBox 41"/>
          <p:cNvSpPr txBox="1"/>
          <p:nvPr/>
        </p:nvSpPr>
        <p:spPr>
          <a:xfrm>
            <a:off x="3341511" y="258228"/>
            <a:ext cx="5508978" cy="109728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a:p>
            <a:pPr algn="ctr"/>
            <a:endParaRPr lang="en-US" sz="4400" b="1" dirty="0">
              <a:solidFill>
                <a:schemeClr val="bg1"/>
              </a:solidFill>
              <a:latin typeface="Candara" panose="020E0502030303020204" pitchFamily="34" charset="0"/>
            </a:endParaRPr>
          </a:p>
        </p:txBody>
      </p:sp>
      <p:sp>
        <p:nvSpPr>
          <p:cNvPr id="43" name="TextBox 42"/>
          <p:cNvSpPr txBox="1"/>
          <p:nvPr/>
        </p:nvSpPr>
        <p:spPr>
          <a:xfrm>
            <a:off x="7659078" y="1479464"/>
            <a:ext cx="4111979" cy="3383280"/>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sp>
        <p:nvSpPr>
          <p:cNvPr id="44" name="TextBox 43"/>
          <p:cNvSpPr txBox="1"/>
          <p:nvPr/>
        </p:nvSpPr>
        <p:spPr>
          <a:xfrm>
            <a:off x="1542521" y="5218629"/>
            <a:ext cx="2743200" cy="1097280"/>
          </a:xfrm>
          <a:prstGeom prst="rect">
            <a:avLst/>
          </a:prstGeom>
          <a:noFill/>
        </p:spPr>
        <p:txBody>
          <a:bodyPr wrap="square" rtlCol="0">
            <a:spAutoFit/>
          </a:bodyPr>
          <a:lstStyle/>
          <a:p>
            <a:r>
              <a:rPr lang="en-US" sz="1400" b="1" dirty="0">
                <a:solidFill>
                  <a:srgbClr val="EF3425"/>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45" name="TextBox 44"/>
          <p:cNvSpPr txBox="1"/>
          <p:nvPr/>
        </p:nvSpPr>
        <p:spPr>
          <a:xfrm>
            <a:off x="5324889" y="5190644"/>
            <a:ext cx="2743200" cy="1097280"/>
          </a:xfrm>
          <a:prstGeom prst="rect">
            <a:avLst/>
          </a:prstGeom>
          <a:noFill/>
        </p:spPr>
        <p:txBody>
          <a:bodyPr wrap="square" rtlCol="0">
            <a:spAutoFit/>
          </a:bodyPr>
          <a:lstStyle/>
          <a:p>
            <a:r>
              <a:rPr lang="en-US" sz="1400" b="1" dirty="0">
                <a:solidFill>
                  <a:srgbClr val="8397B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50" name="TextBox 49"/>
          <p:cNvSpPr txBox="1"/>
          <p:nvPr/>
        </p:nvSpPr>
        <p:spPr>
          <a:xfrm>
            <a:off x="9027857" y="5190644"/>
            <a:ext cx="2743200" cy="1097280"/>
          </a:xfrm>
          <a:prstGeom prst="rect">
            <a:avLst/>
          </a:prstGeom>
          <a:noFill/>
        </p:spPr>
        <p:txBody>
          <a:bodyPr wrap="square" rtlCol="0">
            <a:spAutoFit/>
          </a:bodyPr>
          <a:lstStyle/>
          <a:p>
            <a:r>
              <a:rPr lang="en-US" sz="1400" b="1" dirty="0">
                <a:solidFill>
                  <a:srgbClr val="62768F"/>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52" name="Freeform 211"/>
          <p:cNvSpPr>
            <a:spLocks noEditPoints="1"/>
          </p:cNvSpPr>
          <p:nvPr/>
        </p:nvSpPr>
        <p:spPr bwMode="auto">
          <a:xfrm>
            <a:off x="848261" y="5464638"/>
            <a:ext cx="514222" cy="374684"/>
          </a:xfrm>
          <a:custGeom>
            <a:avLst/>
            <a:gdLst>
              <a:gd name="T0" fmla="*/ 47 w 156"/>
              <a:gd name="T1" fmla="*/ 80 h 114"/>
              <a:gd name="T2" fmla="*/ 54 w 156"/>
              <a:gd name="T3" fmla="*/ 80 h 114"/>
              <a:gd name="T4" fmla="*/ 92 w 156"/>
              <a:gd name="T5" fmla="*/ 21 h 114"/>
              <a:gd name="T6" fmla="*/ 7 w 156"/>
              <a:gd name="T7" fmla="*/ 73 h 114"/>
              <a:gd name="T8" fmla="*/ 92 w 156"/>
              <a:gd name="T9" fmla="*/ 73 h 114"/>
              <a:gd name="T10" fmla="*/ 56 w 156"/>
              <a:gd name="T11" fmla="*/ 80 h 114"/>
              <a:gd name="T12" fmla="*/ 44 w 156"/>
              <a:gd name="T13" fmla="*/ 80 h 114"/>
              <a:gd name="T14" fmla="*/ 56 w 156"/>
              <a:gd name="T15" fmla="*/ 80 h 114"/>
              <a:gd name="T16" fmla="*/ 99 w 156"/>
              <a:gd name="T17" fmla="*/ 82 h 114"/>
              <a:gd name="T18" fmla="*/ 60 w 156"/>
              <a:gd name="T19" fmla="*/ 88 h 114"/>
              <a:gd name="T20" fmla="*/ 70 w 156"/>
              <a:gd name="T21" fmla="*/ 108 h 114"/>
              <a:gd name="T22" fmla="*/ 40 w 156"/>
              <a:gd name="T23" fmla="*/ 108 h 114"/>
              <a:gd name="T24" fmla="*/ 30 w 156"/>
              <a:gd name="T25" fmla="*/ 102 h 114"/>
              <a:gd name="T26" fmla="*/ 7 w 156"/>
              <a:gd name="T27" fmla="*/ 88 h 114"/>
              <a:gd name="T28" fmla="*/ 0 w 156"/>
              <a:gd name="T29" fmla="*/ 21 h 114"/>
              <a:gd name="T30" fmla="*/ 93 w 156"/>
              <a:gd name="T31" fmla="*/ 14 h 114"/>
              <a:gd name="T32" fmla="*/ 138 w 156"/>
              <a:gd name="T33" fmla="*/ 76 h 114"/>
              <a:gd name="T34" fmla="*/ 126 w 156"/>
              <a:gd name="T35" fmla="*/ 76 h 114"/>
              <a:gd name="T36" fmla="*/ 138 w 156"/>
              <a:gd name="T37" fmla="*/ 76 h 114"/>
              <a:gd name="T38" fmla="*/ 132 w 156"/>
              <a:gd name="T39" fmla="*/ 85 h 114"/>
              <a:gd name="T40" fmla="*/ 132 w 156"/>
              <a:gd name="T41" fmla="*/ 66 h 114"/>
              <a:gd name="T42" fmla="*/ 147 w 156"/>
              <a:gd name="T43" fmla="*/ 42 h 114"/>
              <a:gd name="T44" fmla="*/ 117 w 156"/>
              <a:gd name="T45" fmla="*/ 46 h 114"/>
              <a:gd name="T46" fmla="*/ 147 w 156"/>
              <a:gd name="T47" fmla="*/ 42 h 114"/>
              <a:gd name="T48" fmla="*/ 113 w 156"/>
              <a:gd name="T49" fmla="*/ 6 h 114"/>
              <a:gd name="T50" fmla="*/ 150 w 156"/>
              <a:gd name="T51" fmla="*/ 108 h 114"/>
              <a:gd name="T52" fmla="*/ 156 w 156"/>
              <a:gd name="T53" fmla="*/ 3 h 114"/>
              <a:gd name="T54" fmla="*/ 153 w 156"/>
              <a:gd name="T55" fmla="*/ 114 h 114"/>
              <a:gd name="T56" fmla="*/ 108 w 156"/>
              <a:gd name="T57" fmla="*/ 111 h 114"/>
              <a:gd name="T58" fmla="*/ 110 w 156"/>
              <a:gd name="T59" fmla="*/ 0 h 114"/>
              <a:gd name="T60" fmla="*/ 156 w 156"/>
              <a:gd name="T61" fmla="*/ 3 h 114"/>
              <a:gd name="T62" fmla="*/ 117 w 156"/>
              <a:gd name="T63" fmla="*/ 14 h 114"/>
              <a:gd name="T64" fmla="*/ 146 w 156"/>
              <a:gd name="T65" fmla="*/ 24 h 114"/>
              <a:gd name="T66" fmla="*/ 147 w 156"/>
              <a:gd name="T67" fmla="*/ 34 h 114"/>
              <a:gd name="T68" fmla="*/ 117 w 156"/>
              <a:gd name="T69" fmla="*/ 39 h 114"/>
              <a:gd name="T70" fmla="*/ 147 w 156"/>
              <a:gd name="T71" fmla="*/ 34 h 114"/>
              <a:gd name="T72" fmla="*/ 117 w 156"/>
              <a:gd name="T73" fmla="*/ 31 h 114"/>
              <a:gd name="T74" fmla="*/ 147 w 156"/>
              <a:gd name="T75" fmla="*/ 27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6" h="114">
                <a:moveTo>
                  <a:pt x="50" y="77"/>
                </a:moveTo>
                <a:cubicBezTo>
                  <a:pt x="48" y="77"/>
                  <a:pt x="47" y="78"/>
                  <a:pt x="47" y="80"/>
                </a:cubicBezTo>
                <a:cubicBezTo>
                  <a:pt x="47" y="82"/>
                  <a:pt x="48" y="84"/>
                  <a:pt x="50" y="84"/>
                </a:cubicBezTo>
                <a:cubicBezTo>
                  <a:pt x="52" y="84"/>
                  <a:pt x="54" y="82"/>
                  <a:pt x="54" y="80"/>
                </a:cubicBezTo>
                <a:cubicBezTo>
                  <a:pt x="54" y="78"/>
                  <a:pt x="52" y="77"/>
                  <a:pt x="50" y="77"/>
                </a:cubicBezTo>
                <a:close/>
                <a:moveTo>
                  <a:pt x="92" y="21"/>
                </a:moveTo>
                <a:cubicBezTo>
                  <a:pt x="7" y="21"/>
                  <a:pt x="7" y="21"/>
                  <a:pt x="7" y="21"/>
                </a:cubicBezTo>
                <a:cubicBezTo>
                  <a:pt x="7" y="73"/>
                  <a:pt x="7" y="73"/>
                  <a:pt x="7" y="73"/>
                </a:cubicBezTo>
                <a:cubicBezTo>
                  <a:pt x="92" y="73"/>
                  <a:pt x="92" y="73"/>
                  <a:pt x="92" y="73"/>
                </a:cubicBezTo>
                <a:cubicBezTo>
                  <a:pt x="92" y="73"/>
                  <a:pt x="92" y="73"/>
                  <a:pt x="92" y="73"/>
                </a:cubicBezTo>
                <a:cubicBezTo>
                  <a:pt x="92" y="21"/>
                  <a:pt x="92" y="21"/>
                  <a:pt x="92" y="21"/>
                </a:cubicBezTo>
                <a:close/>
                <a:moveTo>
                  <a:pt x="56" y="80"/>
                </a:moveTo>
                <a:cubicBezTo>
                  <a:pt x="56" y="77"/>
                  <a:pt x="53" y="75"/>
                  <a:pt x="50" y="75"/>
                </a:cubicBezTo>
                <a:cubicBezTo>
                  <a:pt x="47" y="75"/>
                  <a:pt x="44" y="77"/>
                  <a:pt x="44" y="80"/>
                </a:cubicBezTo>
                <a:cubicBezTo>
                  <a:pt x="44" y="83"/>
                  <a:pt x="47" y="86"/>
                  <a:pt x="50" y="86"/>
                </a:cubicBezTo>
                <a:cubicBezTo>
                  <a:pt x="53" y="86"/>
                  <a:pt x="56" y="83"/>
                  <a:pt x="56" y="80"/>
                </a:cubicBezTo>
                <a:close/>
                <a:moveTo>
                  <a:pt x="99" y="21"/>
                </a:moveTo>
                <a:cubicBezTo>
                  <a:pt x="99" y="82"/>
                  <a:pt x="99" y="82"/>
                  <a:pt x="99" y="82"/>
                </a:cubicBezTo>
                <a:cubicBezTo>
                  <a:pt x="99" y="85"/>
                  <a:pt x="96" y="88"/>
                  <a:pt x="93" y="88"/>
                </a:cubicBezTo>
                <a:cubicBezTo>
                  <a:pt x="60" y="88"/>
                  <a:pt x="60" y="88"/>
                  <a:pt x="60" y="88"/>
                </a:cubicBezTo>
                <a:cubicBezTo>
                  <a:pt x="60" y="88"/>
                  <a:pt x="58" y="102"/>
                  <a:pt x="70" y="102"/>
                </a:cubicBezTo>
                <a:cubicBezTo>
                  <a:pt x="70" y="108"/>
                  <a:pt x="70" y="108"/>
                  <a:pt x="70" y="108"/>
                </a:cubicBezTo>
                <a:cubicBezTo>
                  <a:pt x="60" y="108"/>
                  <a:pt x="60" y="108"/>
                  <a:pt x="60" y="108"/>
                </a:cubicBezTo>
                <a:cubicBezTo>
                  <a:pt x="40" y="108"/>
                  <a:pt x="40" y="108"/>
                  <a:pt x="40" y="108"/>
                </a:cubicBezTo>
                <a:cubicBezTo>
                  <a:pt x="30" y="108"/>
                  <a:pt x="30" y="108"/>
                  <a:pt x="30" y="108"/>
                </a:cubicBezTo>
                <a:cubicBezTo>
                  <a:pt x="30" y="102"/>
                  <a:pt x="30" y="102"/>
                  <a:pt x="30" y="102"/>
                </a:cubicBezTo>
                <a:cubicBezTo>
                  <a:pt x="41" y="102"/>
                  <a:pt x="40" y="88"/>
                  <a:pt x="40" y="88"/>
                </a:cubicBezTo>
                <a:cubicBezTo>
                  <a:pt x="7" y="88"/>
                  <a:pt x="7" y="88"/>
                  <a:pt x="7" y="88"/>
                </a:cubicBezTo>
                <a:cubicBezTo>
                  <a:pt x="3" y="88"/>
                  <a:pt x="0" y="85"/>
                  <a:pt x="0" y="82"/>
                </a:cubicBezTo>
                <a:cubicBezTo>
                  <a:pt x="0" y="21"/>
                  <a:pt x="0" y="21"/>
                  <a:pt x="0" y="21"/>
                </a:cubicBezTo>
                <a:cubicBezTo>
                  <a:pt x="0" y="17"/>
                  <a:pt x="3" y="14"/>
                  <a:pt x="7" y="14"/>
                </a:cubicBezTo>
                <a:cubicBezTo>
                  <a:pt x="93" y="14"/>
                  <a:pt x="93" y="14"/>
                  <a:pt x="93" y="14"/>
                </a:cubicBezTo>
                <a:cubicBezTo>
                  <a:pt x="96" y="14"/>
                  <a:pt x="99" y="17"/>
                  <a:pt x="99" y="21"/>
                </a:cubicBezTo>
                <a:close/>
                <a:moveTo>
                  <a:pt x="138" y="76"/>
                </a:moveTo>
                <a:cubicBezTo>
                  <a:pt x="138" y="73"/>
                  <a:pt x="136" y="70"/>
                  <a:pt x="132" y="70"/>
                </a:cubicBezTo>
                <a:cubicBezTo>
                  <a:pt x="129" y="70"/>
                  <a:pt x="126" y="73"/>
                  <a:pt x="126" y="76"/>
                </a:cubicBezTo>
                <a:cubicBezTo>
                  <a:pt x="126" y="79"/>
                  <a:pt x="129" y="82"/>
                  <a:pt x="132" y="82"/>
                </a:cubicBezTo>
                <a:cubicBezTo>
                  <a:pt x="136" y="82"/>
                  <a:pt x="138" y="79"/>
                  <a:pt x="138" y="76"/>
                </a:cubicBezTo>
                <a:close/>
                <a:moveTo>
                  <a:pt x="142" y="76"/>
                </a:moveTo>
                <a:cubicBezTo>
                  <a:pt x="142" y="81"/>
                  <a:pt x="137" y="85"/>
                  <a:pt x="132" y="85"/>
                </a:cubicBezTo>
                <a:cubicBezTo>
                  <a:pt x="127" y="85"/>
                  <a:pt x="123" y="81"/>
                  <a:pt x="123" y="76"/>
                </a:cubicBezTo>
                <a:cubicBezTo>
                  <a:pt x="123" y="71"/>
                  <a:pt x="127" y="66"/>
                  <a:pt x="132" y="66"/>
                </a:cubicBezTo>
                <a:cubicBezTo>
                  <a:pt x="137" y="66"/>
                  <a:pt x="142" y="71"/>
                  <a:pt x="142" y="76"/>
                </a:cubicBezTo>
                <a:close/>
                <a:moveTo>
                  <a:pt x="147" y="42"/>
                </a:moveTo>
                <a:cubicBezTo>
                  <a:pt x="117" y="42"/>
                  <a:pt x="117" y="42"/>
                  <a:pt x="117" y="42"/>
                </a:cubicBezTo>
                <a:cubicBezTo>
                  <a:pt x="117" y="46"/>
                  <a:pt x="117" y="46"/>
                  <a:pt x="117" y="46"/>
                </a:cubicBezTo>
                <a:cubicBezTo>
                  <a:pt x="147" y="46"/>
                  <a:pt x="147" y="46"/>
                  <a:pt x="147" y="46"/>
                </a:cubicBezTo>
                <a:cubicBezTo>
                  <a:pt x="147" y="42"/>
                  <a:pt x="147" y="42"/>
                  <a:pt x="147" y="42"/>
                </a:cubicBezTo>
                <a:close/>
                <a:moveTo>
                  <a:pt x="150" y="6"/>
                </a:moveTo>
                <a:cubicBezTo>
                  <a:pt x="113" y="6"/>
                  <a:pt x="113" y="6"/>
                  <a:pt x="113" y="6"/>
                </a:cubicBezTo>
                <a:cubicBezTo>
                  <a:pt x="113" y="108"/>
                  <a:pt x="113" y="108"/>
                  <a:pt x="113" y="108"/>
                </a:cubicBezTo>
                <a:cubicBezTo>
                  <a:pt x="150" y="108"/>
                  <a:pt x="150" y="108"/>
                  <a:pt x="150" y="108"/>
                </a:cubicBezTo>
                <a:cubicBezTo>
                  <a:pt x="150" y="6"/>
                  <a:pt x="150" y="6"/>
                  <a:pt x="150" y="6"/>
                </a:cubicBezTo>
                <a:close/>
                <a:moveTo>
                  <a:pt x="156" y="3"/>
                </a:moveTo>
                <a:cubicBezTo>
                  <a:pt x="156" y="111"/>
                  <a:pt x="156" y="111"/>
                  <a:pt x="156" y="111"/>
                </a:cubicBezTo>
                <a:cubicBezTo>
                  <a:pt x="156" y="112"/>
                  <a:pt x="155" y="114"/>
                  <a:pt x="153" y="114"/>
                </a:cubicBezTo>
                <a:cubicBezTo>
                  <a:pt x="110" y="114"/>
                  <a:pt x="110" y="114"/>
                  <a:pt x="110" y="114"/>
                </a:cubicBezTo>
                <a:cubicBezTo>
                  <a:pt x="109" y="114"/>
                  <a:pt x="108" y="112"/>
                  <a:pt x="108" y="111"/>
                </a:cubicBezTo>
                <a:cubicBezTo>
                  <a:pt x="108" y="3"/>
                  <a:pt x="108" y="3"/>
                  <a:pt x="108" y="3"/>
                </a:cubicBezTo>
                <a:cubicBezTo>
                  <a:pt x="108" y="1"/>
                  <a:pt x="109" y="0"/>
                  <a:pt x="110" y="0"/>
                </a:cubicBezTo>
                <a:cubicBezTo>
                  <a:pt x="153" y="0"/>
                  <a:pt x="153" y="0"/>
                  <a:pt x="153" y="0"/>
                </a:cubicBezTo>
                <a:cubicBezTo>
                  <a:pt x="155" y="0"/>
                  <a:pt x="156" y="1"/>
                  <a:pt x="156" y="3"/>
                </a:cubicBezTo>
                <a:close/>
                <a:moveTo>
                  <a:pt x="146" y="14"/>
                </a:moveTo>
                <a:cubicBezTo>
                  <a:pt x="117" y="14"/>
                  <a:pt x="117" y="14"/>
                  <a:pt x="117" y="14"/>
                </a:cubicBezTo>
                <a:cubicBezTo>
                  <a:pt x="117" y="24"/>
                  <a:pt x="117" y="24"/>
                  <a:pt x="117" y="24"/>
                </a:cubicBezTo>
                <a:cubicBezTo>
                  <a:pt x="146" y="24"/>
                  <a:pt x="146" y="24"/>
                  <a:pt x="146" y="24"/>
                </a:cubicBezTo>
                <a:cubicBezTo>
                  <a:pt x="146" y="14"/>
                  <a:pt x="146" y="14"/>
                  <a:pt x="146" y="14"/>
                </a:cubicBezTo>
                <a:close/>
                <a:moveTo>
                  <a:pt x="147" y="34"/>
                </a:moveTo>
                <a:cubicBezTo>
                  <a:pt x="117" y="34"/>
                  <a:pt x="117" y="34"/>
                  <a:pt x="117" y="34"/>
                </a:cubicBezTo>
                <a:cubicBezTo>
                  <a:pt x="117" y="39"/>
                  <a:pt x="117" y="39"/>
                  <a:pt x="117" y="39"/>
                </a:cubicBezTo>
                <a:cubicBezTo>
                  <a:pt x="147" y="39"/>
                  <a:pt x="147" y="39"/>
                  <a:pt x="147" y="39"/>
                </a:cubicBezTo>
                <a:cubicBezTo>
                  <a:pt x="147" y="34"/>
                  <a:pt x="147" y="34"/>
                  <a:pt x="147" y="34"/>
                </a:cubicBezTo>
                <a:close/>
                <a:moveTo>
                  <a:pt x="147" y="31"/>
                </a:moveTo>
                <a:cubicBezTo>
                  <a:pt x="117" y="31"/>
                  <a:pt x="117" y="31"/>
                  <a:pt x="117" y="31"/>
                </a:cubicBezTo>
                <a:cubicBezTo>
                  <a:pt x="117" y="27"/>
                  <a:pt x="117" y="27"/>
                  <a:pt x="117" y="27"/>
                </a:cubicBezTo>
                <a:cubicBezTo>
                  <a:pt x="147" y="27"/>
                  <a:pt x="147" y="27"/>
                  <a:pt x="147" y="27"/>
                </a:cubicBezTo>
                <a:cubicBezTo>
                  <a:pt x="147" y="31"/>
                  <a:pt x="147" y="31"/>
                  <a:pt x="147" y="31"/>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53" name="Freeform 213"/>
          <p:cNvSpPr>
            <a:spLocks noEditPoints="1"/>
          </p:cNvSpPr>
          <p:nvPr/>
        </p:nvSpPr>
        <p:spPr bwMode="auto">
          <a:xfrm>
            <a:off x="4743008" y="5424585"/>
            <a:ext cx="284244" cy="454790"/>
          </a:xfrm>
          <a:custGeom>
            <a:avLst/>
            <a:gdLst>
              <a:gd name="T0" fmla="*/ 78 w 86"/>
              <a:gd name="T1" fmla="*/ 116 h 138"/>
              <a:gd name="T2" fmla="*/ 9 w 86"/>
              <a:gd name="T3" fmla="*/ 116 h 138"/>
              <a:gd name="T4" fmla="*/ 9 w 86"/>
              <a:gd name="T5" fmla="*/ 21 h 138"/>
              <a:gd name="T6" fmla="*/ 78 w 86"/>
              <a:gd name="T7" fmla="*/ 21 h 138"/>
              <a:gd name="T8" fmla="*/ 78 w 86"/>
              <a:gd name="T9" fmla="*/ 116 h 138"/>
              <a:gd name="T10" fmla="*/ 43 w 86"/>
              <a:gd name="T11" fmla="*/ 134 h 138"/>
              <a:gd name="T12" fmla="*/ 37 w 86"/>
              <a:gd name="T13" fmla="*/ 127 h 138"/>
              <a:gd name="T14" fmla="*/ 43 w 86"/>
              <a:gd name="T15" fmla="*/ 121 h 138"/>
              <a:gd name="T16" fmla="*/ 50 w 86"/>
              <a:gd name="T17" fmla="*/ 127 h 138"/>
              <a:gd name="T18" fmla="*/ 43 w 86"/>
              <a:gd name="T19" fmla="*/ 134 h 138"/>
              <a:gd name="T20" fmla="*/ 28 w 86"/>
              <a:gd name="T21" fmla="*/ 8 h 138"/>
              <a:gd name="T22" fmla="*/ 58 w 86"/>
              <a:gd name="T23" fmla="*/ 8 h 138"/>
              <a:gd name="T24" fmla="*/ 60 w 86"/>
              <a:gd name="T25" fmla="*/ 10 h 138"/>
              <a:gd name="T26" fmla="*/ 58 w 86"/>
              <a:gd name="T27" fmla="*/ 13 h 138"/>
              <a:gd name="T28" fmla="*/ 28 w 86"/>
              <a:gd name="T29" fmla="*/ 13 h 138"/>
              <a:gd name="T30" fmla="*/ 26 w 86"/>
              <a:gd name="T31" fmla="*/ 10 h 138"/>
              <a:gd name="T32" fmla="*/ 28 w 86"/>
              <a:gd name="T33" fmla="*/ 8 h 138"/>
              <a:gd name="T34" fmla="*/ 78 w 86"/>
              <a:gd name="T35" fmla="*/ 0 h 138"/>
              <a:gd name="T36" fmla="*/ 9 w 86"/>
              <a:gd name="T37" fmla="*/ 0 h 138"/>
              <a:gd name="T38" fmla="*/ 0 w 86"/>
              <a:gd name="T39" fmla="*/ 8 h 138"/>
              <a:gd name="T40" fmla="*/ 0 w 86"/>
              <a:gd name="T41" fmla="*/ 129 h 138"/>
              <a:gd name="T42" fmla="*/ 9 w 86"/>
              <a:gd name="T43" fmla="*/ 138 h 138"/>
              <a:gd name="T44" fmla="*/ 78 w 86"/>
              <a:gd name="T45" fmla="*/ 138 h 138"/>
              <a:gd name="T46" fmla="*/ 86 w 86"/>
              <a:gd name="T47" fmla="*/ 129 h 138"/>
              <a:gd name="T48" fmla="*/ 86 w 86"/>
              <a:gd name="T49" fmla="*/ 8 h 138"/>
              <a:gd name="T50" fmla="*/ 78 w 86"/>
              <a:gd name="T51" fmla="*/ 0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86" h="138">
                <a:moveTo>
                  <a:pt x="78" y="116"/>
                </a:moveTo>
                <a:cubicBezTo>
                  <a:pt x="9" y="116"/>
                  <a:pt x="9" y="116"/>
                  <a:pt x="9" y="116"/>
                </a:cubicBezTo>
                <a:cubicBezTo>
                  <a:pt x="9" y="21"/>
                  <a:pt x="9" y="21"/>
                  <a:pt x="9" y="21"/>
                </a:cubicBezTo>
                <a:cubicBezTo>
                  <a:pt x="78" y="21"/>
                  <a:pt x="78" y="21"/>
                  <a:pt x="78" y="21"/>
                </a:cubicBezTo>
                <a:cubicBezTo>
                  <a:pt x="78" y="116"/>
                  <a:pt x="78" y="116"/>
                  <a:pt x="78" y="116"/>
                </a:cubicBezTo>
                <a:close/>
                <a:moveTo>
                  <a:pt x="43" y="134"/>
                </a:moveTo>
                <a:cubicBezTo>
                  <a:pt x="40" y="134"/>
                  <a:pt x="37" y="131"/>
                  <a:pt x="37" y="127"/>
                </a:cubicBezTo>
                <a:cubicBezTo>
                  <a:pt x="37" y="124"/>
                  <a:pt x="40" y="121"/>
                  <a:pt x="43" y="121"/>
                </a:cubicBezTo>
                <a:cubicBezTo>
                  <a:pt x="47" y="121"/>
                  <a:pt x="50" y="124"/>
                  <a:pt x="50" y="127"/>
                </a:cubicBezTo>
                <a:cubicBezTo>
                  <a:pt x="50" y="131"/>
                  <a:pt x="47" y="134"/>
                  <a:pt x="43" y="134"/>
                </a:cubicBezTo>
                <a:close/>
                <a:moveTo>
                  <a:pt x="28" y="8"/>
                </a:moveTo>
                <a:cubicBezTo>
                  <a:pt x="58" y="8"/>
                  <a:pt x="58" y="8"/>
                  <a:pt x="58" y="8"/>
                </a:cubicBezTo>
                <a:cubicBezTo>
                  <a:pt x="59" y="8"/>
                  <a:pt x="60" y="9"/>
                  <a:pt x="60" y="10"/>
                </a:cubicBezTo>
                <a:cubicBezTo>
                  <a:pt x="60" y="12"/>
                  <a:pt x="59" y="13"/>
                  <a:pt x="58" y="13"/>
                </a:cubicBezTo>
                <a:cubicBezTo>
                  <a:pt x="28" y="13"/>
                  <a:pt x="28" y="13"/>
                  <a:pt x="28" y="13"/>
                </a:cubicBezTo>
                <a:cubicBezTo>
                  <a:pt x="27" y="13"/>
                  <a:pt x="26" y="12"/>
                  <a:pt x="26" y="10"/>
                </a:cubicBezTo>
                <a:cubicBezTo>
                  <a:pt x="26" y="9"/>
                  <a:pt x="27" y="8"/>
                  <a:pt x="28" y="8"/>
                </a:cubicBezTo>
                <a:close/>
                <a:moveTo>
                  <a:pt x="78" y="0"/>
                </a:moveTo>
                <a:cubicBezTo>
                  <a:pt x="9" y="0"/>
                  <a:pt x="9" y="0"/>
                  <a:pt x="9" y="0"/>
                </a:cubicBezTo>
                <a:cubicBezTo>
                  <a:pt x="4" y="0"/>
                  <a:pt x="0" y="3"/>
                  <a:pt x="0" y="8"/>
                </a:cubicBezTo>
                <a:cubicBezTo>
                  <a:pt x="0" y="129"/>
                  <a:pt x="0" y="129"/>
                  <a:pt x="0" y="129"/>
                </a:cubicBezTo>
                <a:cubicBezTo>
                  <a:pt x="0" y="134"/>
                  <a:pt x="4" y="138"/>
                  <a:pt x="9" y="138"/>
                </a:cubicBezTo>
                <a:cubicBezTo>
                  <a:pt x="78" y="138"/>
                  <a:pt x="78" y="138"/>
                  <a:pt x="78" y="138"/>
                </a:cubicBezTo>
                <a:cubicBezTo>
                  <a:pt x="83" y="138"/>
                  <a:pt x="86" y="134"/>
                  <a:pt x="86" y="129"/>
                </a:cubicBezTo>
                <a:cubicBezTo>
                  <a:pt x="86" y="8"/>
                  <a:pt x="86" y="8"/>
                  <a:pt x="86" y="8"/>
                </a:cubicBezTo>
                <a:cubicBezTo>
                  <a:pt x="86" y="3"/>
                  <a:pt x="83" y="0"/>
                  <a:pt x="78" y="0"/>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54" name="Freeform 25"/>
          <p:cNvSpPr>
            <a:spLocks noEditPoints="1"/>
          </p:cNvSpPr>
          <p:nvPr/>
        </p:nvSpPr>
        <p:spPr bwMode="auto">
          <a:xfrm>
            <a:off x="8368072" y="5405406"/>
            <a:ext cx="324788" cy="433916"/>
          </a:xfrm>
          <a:custGeom>
            <a:avLst/>
            <a:gdLst/>
            <a:ahLst/>
            <a:cxnLst>
              <a:cxn ang="0">
                <a:pos x="59" y="84"/>
              </a:cxn>
              <a:cxn ang="0">
                <a:pos x="59" y="80"/>
              </a:cxn>
              <a:cxn ang="0">
                <a:pos x="54" y="80"/>
              </a:cxn>
              <a:cxn ang="0">
                <a:pos x="54" y="76"/>
              </a:cxn>
              <a:cxn ang="0">
                <a:pos x="50" y="77"/>
              </a:cxn>
              <a:cxn ang="0">
                <a:pos x="47" y="88"/>
              </a:cxn>
              <a:cxn ang="0">
                <a:pos x="50" y="90"/>
              </a:cxn>
              <a:cxn ang="0">
                <a:pos x="59" y="84"/>
              </a:cxn>
              <a:cxn ang="0">
                <a:pos x="47" y="88"/>
              </a:cxn>
              <a:cxn ang="0">
                <a:pos x="45" y="93"/>
              </a:cxn>
              <a:cxn ang="0">
                <a:pos x="49" y="90"/>
              </a:cxn>
              <a:cxn ang="0">
                <a:pos x="47" y="88"/>
              </a:cxn>
              <a:cxn ang="0">
                <a:pos x="84" y="137"/>
              </a:cxn>
              <a:cxn ang="0">
                <a:pos x="14" y="137"/>
              </a:cxn>
              <a:cxn ang="0">
                <a:pos x="14" y="41"/>
              </a:cxn>
              <a:cxn ang="0">
                <a:pos x="68" y="41"/>
              </a:cxn>
              <a:cxn ang="0">
                <a:pos x="80" y="24"/>
              </a:cxn>
              <a:cxn ang="0">
                <a:pos x="15" y="24"/>
              </a:cxn>
              <a:cxn ang="0">
                <a:pos x="0" y="38"/>
              </a:cxn>
              <a:cxn ang="0">
                <a:pos x="0" y="140"/>
              </a:cxn>
              <a:cxn ang="0">
                <a:pos x="15" y="154"/>
              </a:cxn>
              <a:cxn ang="0">
                <a:pos x="83" y="154"/>
              </a:cxn>
              <a:cxn ang="0">
                <a:pos x="98" y="140"/>
              </a:cxn>
              <a:cxn ang="0">
                <a:pos x="98" y="41"/>
              </a:cxn>
              <a:cxn ang="0">
                <a:pos x="84" y="61"/>
              </a:cxn>
              <a:cxn ang="0">
                <a:pos x="84" y="137"/>
              </a:cxn>
              <a:cxn ang="0">
                <a:pos x="96" y="14"/>
              </a:cxn>
              <a:cxn ang="0">
                <a:pos x="105" y="20"/>
              </a:cxn>
              <a:cxn ang="0">
                <a:pos x="107" y="18"/>
              </a:cxn>
              <a:cxn ang="0">
                <a:pos x="97" y="11"/>
              </a:cxn>
              <a:cxn ang="0">
                <a:pos x="96" y="14"/>
              </a:cxn>
              <a:cxn ang="0">
                <a:pos x="106" y="0"/>
              </a:cxn>
              <a:cxn ang="0">
                <a:pos x="102" y="5"/>
              </a:cxn>
              <a:cxn ang="0">
                <a:pos x="111" y="12"/>
              </a:cxn>
              <a:cxn ang="0">
                <a:pos x="115" y="7"/>
              </a:cxn>
              <a:cxn ang="0">
                <a:pos x="106" y="0"/>
              </a:cxn>
              <a:cxn ang="0">
                <a:pos x="50" y="76"/>
              </a:cxn>
              <a:cxn ang="0">
                <a:pos x="55" y="76"/>
              </a:cxn>
              <a:cxn ang="0">
                <a:pos x="55" y="80"/>
              </a:cxn>
              <a:cxn ang="0">
                <a:pos x="59" y="79"/>
              </a:cxn>
              <a:cxn ang="0">
                <a:pos x="60" y="83"/>
              </a:cxn>
              <a:cxn ang="0">
                <a:pos x="104" y="22"/>
              </a:cxn>
              <a:cxn ang="0">
                <a:pos x="95" y="15"/>
              </a:cxn>
              <a:cxn ang="0">
                <a:pos x="50" y="76"/>
              </a:cxn>
              <a:cxn ang="0">
                <a:pos x="98" y="10"/>
              </a:cxn>
              <a:cxn ang="0">
                <a:pos x="107" y="17"/>
              </a:cxn>
              <a:cxn ang="0">
                <a:pos x="111" y="13"/>
              </a:cxn>
              <a:cxn ang="0">
                <a:pos x="101" y="6"/>
              </a:cxn>
              <a:cxn ang="0">
                <a:pos x="98" y="10"/>
              </a:cxn>
            </a:cxnLst>
            <a:rect l="0" t="0" r="r" b="b"/>
            <a:pathLst>
              <a:path w="115" h="154">
                <a:moveTo>
                  <a:pt x="59" y="84"/>
                </a:moveTo>
                <a:cubicBezTo>
                  <a:pt x="59" y="80"/>
                  <a:pt x="59" y="80"/>
                  <a:pt x="59" y="80"/>
                </a:cubicBezTo>
                <a:cubicBezTo>
                  <a:pt x="54" y="80"/>
                  <a:pt x="54" y="80"/>
                  <a:pt x="54" y="80"/>
                </a:cubicBezTo>
                <a:cubicBezTo>
                  <a:pt x="54" y="76"/>
                  <a:pt x="54" y="76"/>
                  <a:pt x="54" y="76"/>
                </a:cubicBezTo>
                <a:cubicBezTo>
                  <a:pt x="50" y="77"/>
                  <a:pt x="50" y="77"/>
                  <a:pt x="50" y="77"/>
                </a:cubicBezTo>
                <a:cubicBezTo>
                  <a:pt x="47" y="88"/>
                  <a:pt x="47" y="88"/>
                  <a:pt x="47" y="88"/>
                </a:cubicBezTo>
                <a:cubicBezTo>
                  <a:pt x="48" y="88"/>
                  <a:pt x="49" y="89"/>
                  <a:pt x="50" y="90"/>
                </a:cubicBezTo>
                <a:lnTo>
                  <a:pt x="59" y="84"/>
                </a:lnTo>
                <a:close/>
                <a:moveTo>
                  <a:pt x="47" y="88"/>
                </a:moveTo>
                <a:cubicBezTo>
                  <a:pt x="45" y="93"/>
                  <a:pt x="45" y="93"/>
                  <a:pt x="45" y="93"/>
                </a:cubicBezTo>
                <a:cubicBezTo>
                  <a:pt x="49" y="90"/>
                  <a:pt x="49" y="90"/>
                  <a:pt x="49" y="90"/>
                </a:cubicBezTo>
                <a:cubicBezTo>
                  <a:pt x="49" y="89"/>
                  <a:pt x="48" y="89"/>
                  <a:pt x="47" y="88"/>
                </a:cubicBezTo>
                <a:close/>
                <a:moveTo>
                  <a:pt x="84" y="137"/>
                </a:moveTo>
                <a:cubicBezTo>
                  <a:pt x="14" y="137"/>
                  <a:pt x="14" y="137"/>
                  <a:pt x="14" y="137"/>
                </a:cubicBezTo>
                <a:cubicBezTo>
                  <a:pt x="14" y="41"/>
                  <a:pt x="14" y="41"/>
                  <a:pt x="14" y="41"/>
                </a:cubicBezTo>
                <a:cubicBezTo>
                  <a:pt x="68" y="41"/>
                  <a:pt x="68" y="41"/>
                  <a:pt x="68" y="41"/>
                </a:cubicBezTo>
                <a:cubicBezTo>
                  <a:pt x="80" y="24"/>
                  <a:pt x="80" y="24"/>
                  <a:pt x="80" y="24"/>
                </a:cubicBezTo>
                <a:cubicBezTo>
                  <a:pt x="15" y="24"/>
                  <a:pt x="15" y="24"/>
                  <a:pt x="15" y="24"/>
                </a:cubicBezTo>
                <a:cubicBezTo>
                  <a:pt x="7" y="24"/>
                  <a:pt x="0" y="30"/>
                  <a:pt x="0" y="38"/>
                </a:cubicBezTo>
                <a:cubicBezTo>
                  <a:pt x="0" y="140"/>
                  <a:pt x="0" y="140"/>
                  <a:pt x="0" y="140"/>
                </a:cubicBezTo>
                <a:cubicBezTo>
                  <a:pt x="0" y="148"/>
                  <a:pt x="7" y="154"/>
                  <a:pt x="15" y="154"/>
                </a:cubicBezTo>
                <a:cubicBezTo>
                  <a:pt x="83" y="154"/>
                  <a:pt x="83" y="154"/>
                  <a:pt x="83" y="154"/>
                </a:cubicBezTo>
                <a:cubicBezTo>
                  <a:pt x="91" y="154"/>
                  <a:pt x="98" y="148"/>
                  <a:pt x="98" y="140"/>
                </a:cubicBezTo>
                <a:cubicBezTo>
                  <a:pt x="98" y="41"/>
                  <a:pt x="98" y="41"/>
                  <a:pt x="98" y="41"/>
                </a:cubicBezTo>
                <a:cubicBezTo>
                  <a:pt x="84" y="61"/>
                  <a:pt x="84" y="61"/>
                  <a:pt x="84" y="61"/>
                </a:cubicBezTo>
                <a:lnTo>
                  <a:pt x="84" y="137"/>
                </a:lnTo>
                <a:close/>
                <a:moveTo>
                  <a:pt x="96" y="14"/>
                </a:moveTo>
                <a:cubicBezTo>
                  <a:pt x="105" y="20"/>
                  <a:pt x="105" y="20"/>
                  <a:pt x="105" y="20"/>
                </a:cubicBezTo>
                <a:cubicBezTo>
                  <a:pt x="107" y="18"/>
                  <a:pt x="107" y="18"/>
                  <a:pt x="107" y="18"/>
                </a:cubicBezTo>
                <a:cubicBezTo>
                  <a:pt x="97" y="11"/>
                  <a:pt x="97" y="11"/>
                  <a:pt x="97" y="11"/>
                </a:cubicBezTo>
                <a:lnTo>
                  <a:pt x="96" y="14"/>
                </a:lnTo>
                <a:close/>
                <a:moveTo>
                  <a:pt x="106" y="0"/>
                </a:moveTo>
                <a:cubicBezTo>
                  <a:pt x="102" y="5"/>
                  <a:pt x="102" y="5"/>
                  <a:pt x="102" y="5"/>
                </a:cubicBezTo>
                <a:cubicBezTo>
                  <a:pt x="111" y="12"/>
                  <a:pt x="111" y="12"/>
                  <a:pt x="111" y="12"/>
                </a:cubicBezTo>
                <a:cubicBezTo>
                  <a:pt x="115" y="7"/>
                  <a:pt x="115" y="7"/>
                  <a:pt x="115" y="7"/>
                </a:cubicBezTo>
                <a:lnTo>
                  <a:pt x="106" y="0"/>
                </a:lnTo>
                <a:close/>
                <a:moveTo>
                  <a:pt x="50" y="76"/>
                </a:moveTo>
                <a:cubicBezTo>
                  <a:pt x="55" y="76"/>
                  <a:pt x="55" y="76"/>
                  <a:pt x="55" y="76"/>
                </a:cubicBezTo>
                <a:cubicBezTo>
                  <a:pt x="55" y="80"/>
                  <a:pt x="55" y="80"/>
                  <a:pt x="55" y="80"/>
                </a:cubicBezTo>
                <a:cubicBezTo>
                  <a:pt x="59" y="79"/>
                  <a:pt x="59" y="79"/>
                  <a:pt x="59" y="79"/>
                </a:cubicBezTo>
                <a:cubicBezTo>
                  <a:pt x="60" y="83"/>
                  <a:pt x="60" y="83"/>
                  <a:pt x="60" y="83"/>
                </a:cubicBezTo>
                <a:cubicBezTo>
                  <a:pt x="104" y="22"/>
                  <a:pt x="104" y="22"/>
                  <a:pt x="104" y="22"/>
                </a:cubicBezTo>
                <a:cubicBezTo>
                  <a:pt x="95" y="15"/>
                  <a:pt x="95" y="15"/>
                  <a:pt x="95" y="15"/>
                </a:cubicBezTo>
                <a:lnTo>
                  <a:pt x="50" y="76"/>
                </a:lnTo>
                <a:close/>
                <a:moveTo>
                  <a:pt x="98" y="10"/>
                </a:moveTo>
                <a:cubicBezTo>
                  <a:pt x="107" y="17"/>
                  <a:pt x="107" y="17"/>
                  <a:pt x="107" y="17"/>
                </a:cubicBezTo>
                <a:cubicBezTo>
                  <a:pt x="111" y="13"/>
                  <a:pt x="111" y="13"/>
                  <a:pt x="111" y="13"/>
                </a:cubicBezTo>
                <a:cubicBezTo>
                  <a:pt x="101" y="6"/>
                  <a:pt x="101" y="6"/>
                  <a:pt x="101" y="6"/>
                </a:cubicBezTo>
                <a:lnTo>
                  <a:pt x="98" y="10"/>
                </a:lnTo>
                <a:close/>
              </a:path>
            </a:pathLst>
          </a:custGeom>
          <a:solidFill>
            <a:srgbClr val="FFFFFF"/>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16" name="Picture 15">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19087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left)">
                                      <p:cBhvr>
                                        <p:cTn id="7" dur="500"/>
                                        <p:tgtEl>
                                          <p:spTgt spid="42"/>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43"/>
                                        </p:tgtEl>
                                        <p:attrNameLst>
                                          <p:attrName>style.visibility</p:attrName>
                                        </p:attrNameLst>
                                      </p:cBhvr>
                                      <p:to>
                                        <p:strVal val="visible"/>
                                      </p:to>
                                    </p:set>
                                    <p:animEffect transition="in" filter="wipe(up)">
                                      <p:cBhvr>
                                        <p:cTn id="11" dur="1000"/>
                                        <p:tgtEl>
                                          <p:spTgt spid="43"/>
                                        </p:tgtEl>
                                      </p:cBhvr>
                                    </p:animEffect>
                                  </p:childTnLst>
                                </p:cTn>
                              </p:par>
                            </p:childTnLst>
                          </p:cTn>
                        </p:par>
                        <p:par>
                          <p:cTn id="12" fill="hold">
                            <p:stCondLst>
                              <p:cond delay="1500"/>
                            </p:stCondLst>
                            <p:childTnLst>
                              <p:par>
                                <p:cTn id="13" presetID="53" presetClass="entr" presetSubtype="16" fill="hold" grpId="0" nodeType="afterEffect">
                                  <p:stCondLst>
                                    <p:cond delay="0"/>
                                  </p:stCondLst>
                                  <p:childTnLst>
                                    <p:set>
                                      <p:cBhvr>
                                        <p:cTn id="14" dur="1" fill="hold">
                                          <p:stCondLst>
                                            <p:cond delay="0"/>
                                          </p:stCondLst>
                                        </p:cTn>
                                        <p:tgtEl>
                                          <p:spTgt spid="259"/>
                                        </p:tgtEl>
                                        <p:attrNameLst>
                                          <p:attrName>style.visibility</p:attrName>
                                        </p:attrNameLst>
                                      </p:cBhvr>
                                      <p:to>
                                        <p:strVal val="visible"/>
                                      </p:to>
                                    </p:set>
                                    <p:anim calcmode="lin" valueType="num">
                                      <p:cBhvr>
                                        <p:cTn id="15" dur="500" fill="hold"/>
                                        <p:tgtEl>
                                          <p:spTgt spid="259"/>
                                        </p:tgtEl>
                                        <p:attrNameLst>
                                          <p:attrName>ppt_w</p:attrName>
                                        </p:attrNameLst>
                                      </p:cBhvr>
                                      <p:tavLst>
                                        <p:tav tm="0">
                                          <p:val>
                                            <p:fltVal val="0"/>
                                          </p:val>
                                        </p:tav>
                                        <p:tav tm="100000">
                                          <p:val>
                                            <p:strVal val="#ppt_w"/>
                                          </p:val>
                                        </p:tav>
                                      </p:tavLst>
                                    </p:anim>
                                    <p:anim calcmode="lin" valueType="num">
                                      <p:cBhvr>
                                        <p:cTn id="16" dur="500" fill="hold"/>
                                        <p:tgtEl>
                                          <p:spTgt spid="259"/>
                                        </p:tgtEl>
                                        <p:attrNameLst>
                                          <p:attrName>ppt_h</p:attrName>
                                        </p:attrNameLst>
                                      </p:cBhvr>
                                      <p:tavLst>
                                        <p:tav tm="0">
                                          <p:val>
                                            <p:fltVal val="0"/>
                                          </p:val>
                                        </p:tav>
                                        <p:tav tm="100000">
                                          <p:val>
                                            <p:strVal val="#ppt_h"/>
                                          </p:val>
                                        </p:tav>
                                      </p:tavLst>
                                    </p:anim>
                                    <p:animEffect transition="in" filter="fade">
                                      <p:cBhvr>
                                        <p:cTn id="17" dur="500"/>
                                        <p:tgtEl>
                                          <p:spTgt spid="259"/>
                                        </p:tgtEl>
                                      </p:cBhvr>
                                    </p:animEffect>
                                  </p:childTnLst>
                                </p:cTn>
                              </p:par>
                              <p:par>
                                <p:cTn id="18" presetID="53" presetClass="entr" presetSubtype="16" fill="hold" grpId="0" nodeType="withEffect">
                                  <p:stCondLst>
                                    <p:cond delay="0"/>
                                  </p:stCondLst>
                                  <p:childTnLst>
                                    <p:set>
                                      <p:cBhvr>
                                        <p:cTn id="19" dur="1" fill="hold">
                                          <p:stCondLst>
                                            <p:cond delay="0"/>
                                          </p:stCondLst>
                                        </p:cTn>
                                        <p:tgtEl>
                                          <p:spTgt spid="52"/>
                                        </p:tgtEl>
                                        <p:attrNameLst>
                                          <p:attrName>style.visibility</p:attrName>
                                        </p:attrNameLst>
                                      </p:cBhvr>
                                      <p:to>
                                        <p:strVal val="visible"/>
                                      </p:to>
                                    </p:set>
                                    <p:anim calcmode="lin" valueType="num">
                                      <p:cBhvr>
                                        <p:cTn id="20" dur="170" fill="hold"/>
                                        <p:tgtEl>
                                          <p:spTgt spid="52"/>
                                        </p:tgtEl>
                                        <p:attrNameLst>
                                          <p:attrName>ppt_w</p:attrName>
                                        </p:attrNameLst>
                                      </p:cBhvr>
                                      <p:tavLst>
                                        <p:tav tm="0">
                                          <p:val>
                                            <p:fltVal val="0"/>
                                          </p:val>
                                        </p:tav>
                                        <p:tav tm="100000">
                                          <p:val>
                                            <p:strVal val="#ppt_w"/>
                                          </p:val>
                                        </p:tav>
                                      </p:tavLst>
                                    </p:anim>
                                    <p:anim calcmode="lin" valueType="num">
                                      <p:cBhvr>
                                        <p:cTn id="21" dur="170" fill="hold"/>
                                        <p:tgtEl>
                                          <p:spTgt spid="52"/>
                                        </p:tgtEl>
                                        <p:attrNameLst>
                                          <p:attrName>ppt_h</p:attrName>
                                        </p:attrNameLst>
                                      </p:cBhvr>
                                      <p:tavLst>
                                        <p:tav tm="0">
                                          <p:val>
                                            <p:fltVal val="0"/>
                                          </p:val>
                                        </p:tav>
                                        <p:tav tm="100000">
                                          <p:val>
                                            <p:strVal val="#ppt_h"/>
                                          </p:val>
                                        </p:tav>
                                      </p:tavLst>
                                    </p:anim>
                                    <p:animEffect transition="in" filter="fade">
                                      <p:cBhvr>
                                        <p:cTn id="22" dur="170"/>
                                        <p:tgtEl>
                                          <p:spTgt spid="52"/>
                                        </p:tgtEl>
                                      </p:cBhvr>
                                    </p:animEffect>
                                  </p:childTnLst>
                                </p:cTn>
                              </p:par>
                            </p:childTnLst>
                          </p:cTn>
                        </p:par>
                        <p:par>
                          <p:cTn id="23" fill="hold">
                            <p:stCondLst>
                              <p:cond delay="2000"/>
                            </p:stCondLst>
                            <p:childTnLst>
                              <p:par>
                                <p:cTn id="24" presetID="22" presetClass="entr" presetSubtype="8" fill="hold" grpId="0" nodeType="afterEffect">
                                  <p:stCondLst>
                                    <p:cond delay="0"/>
                                  </p:stCondLst>
                                  <p:childTnLst>
                                    <p:set>
                                      <p:cBhvr>
                                        <p:cTn id="25" dur="1" fill="hold">
                                          <p:stCondLst>
                                            <p:cond delay="0"/>
                                          </p:stCondLst>
                                        </p:cTn>
                                        <p:tgtEl>
                                          <p:spTgt spid="44"/>
                                        </p:tgtEl>
                                        <p:attrNameLst>
                                          <p:attrName>style.visibility</p:attrName>
                                        </p:attrNameLst>
                                      </p:cBhvr>
                                      <p:to>
                                        <p:strVal val="visible"/>
                                      </p:to>
                                    </p:set>
                                    <p:animEffect transition="in" filter="wipe(left)">
                                      <p:cBhvr>
                                        <p:cTn id="26" dur="500"/>
                                        <p:tgtEl>
                                          <p:spTgt spid="44"/>
                                        </p:tgtEl>
                                      </p:cBhvr>
                                    </p:animEffect>
                                  </p:childTnLst>
                                </p:cTn>
                              </p:par>
                            </p:childTnLst>
                          </p:cTn>
                        </p:par>
                        <p:par>
                          <p:cTn id="27" fill="hold">
                            <p:stCondLst>
                              <p:cond delay="2500"/>
                            </p:stCondLst>
                            <p:childTnLst>
                              <p:par>
                                <p:cTn id="28" presetID="53" presetClass="entr" presetSubtype="16" fill="hold" grpId="0" nodeType="afterEffect">
                                  <p:stCondLst>
                                    <p:cond delay="0"/>
                                  </p:stCondLst>
                                  <p:childTnLst>
                                    <p:set>
                                      <p:cBhvr>
                                        <p:cTn id="29" dur="1" fill="hold">
                                          <p:stCondLst>
                                            <p:cond delay="0"/>
                                          </p:stCondLst>
                                        </p:cTn>
                                        <p:tgtEl>
                                          <p:spTgt spid="262"/>
                                        </p:tgtEl>
                                        <p:attrNameLst>
                                          <p:attrName>style.visibility</p:attrName>
                                        </p:attrNameLst>
                                      </p:cBhvr>
                                      <p:to>
                                        <p:strVal val="visible"/>
                                      </p:to>
                                    </p:set>
                                    <p:anim calcmode="lin" valueType="num">
                                      <p:cBhvr>
                                        <p:cTn id="30" dur="500" fill="hold"/>
                                        <p:tgtEl>
                                          <p:spTgt spid="262"/>
                                        </p:tgtEl>
                                        <p:attrNameLst>
                                          <p:attrName>ppt_w</p:attrName>
                                        </p:attrNameLst>
                                      </p:cBhvr>
                                      <p:tavLst>
                                        <p:tav tm="0">
                                          <p:val>
                                            <p:fltVal val="0"/>
                                          </p:val>
                                        </p:tav>
                                        <p:tav tm="100000">
                                          <p:val>
                                            <p:strVal val="#ppt_w"/>
                                          </p:val>
                                        </p:tav>
                                      </p:tavLst>
                                    </p:anim>
                                    <p:anim calcmode="lin" valueType="num">
                                      <p:cBhvr>
                                        <p:cTn id="31" dur="500" fill="hold"/>
                                        <p:tgtEl>
                                          <p:spTgt spid="262"/>
                                        </p:tgtEl>
                                        <p:attrNameLst>
                                          <p:attrName>ppt_h</p:attrName>
                                        </p:attrNameLst>
                                      </p:cBhvr>
                                      <p:tavLst>
                                        <p:tav tm="0">
                                          <p:val>
                                            <p:fltVal val="0"/>
                                          </p:val>
                                        </p:tav>
                                        <p:tav tm="100000">
                                          <p:val>
                                            <p:strVal val="#ppt_h"/>
                                          </p:val>
                                        </p:tav>
                                      </p:tavLst>
                                    </p:anim>
                                    <p:animEffect transition="in" filter="fade">
                                      <p:cBhvr>
                                        <p:cTn id="32" dur="500"/>
                                        <p:tgtEl>
                                          <p:spTgt spid="262"/>
                                        </p:tgtEl>
                                      </p:cBhvr>
                                    </p:animEffect>
                                  </p:childTnLst>
                                </p:cTn>
                              </p:par>
                              <p:par>
                                <p:cTn id="33" presetID="53" presetClass="entr" presetSubtype="16" fill="hold" grpId="0" nodeType="withEffect">
                                  <p:stCondLst>
                                    <p:cond delay="0"/>
                                  </p:stCondLst>
                                  <p:childTnLst>
                                    <p:set>
                                      <p:cBhvr>
                                        <p:cTn id="34" dur="1" fill="hold">
                                          <p:stCondLst>
                                            <p:cond delay="0"/>
                                          </p:stCondLst>
                                        </p:cTn>
                                        <p:tgtEl>
                                          <p:spTgt spid="53"/>
                                        </p:tgtEl>
                                        <p:attrNameLst>
                                          <p:attrName>style.visibility</p:attrName>
                                        </p:attrNameLst>
                                      </p:cBhvr>
                                      <p:to>
                                        <p:strVal val="visible"/>
                                      </p:to>
                                    </p:set>
                                    <p:anim calcmode="lin" valueType="num">
                                      <p:cBhvr>
                                        <p:cTn id="35" dur="170" fill="hold"/>
                                        <p:tgtEl>
                                          <p:spTgt spid="53"/>
                                        </p:tgtEl>
                                        <p:attrNameLst>
                                          <p:attrName>ppt_w</p:attrName>
                                        </p:attrNameLst>
                                      </p:cBhvr>
                                      <p:tavLst>
                                        <p:tav tm="0">
                                          <p:val>
                                            <p:fltVal val="0"/>
                                          </p:val>
                                        </p:tav>
                                        <p:tav tm="100000">
                                          <p:val>
                                            <p:strVal val="#ppt_w"/>
                                          </p:val>
                                        </p:tav>
                                      </p:tavLst>
                                    </p:anim>
                                    <p:anim calcmode="lin" valueType="num">
                                      <p:cBhvr>
                                        <p:cTn id="36" dur="170" fill="hold"/>
                                        <p:tgtEl>
                                          <p:spTgt spid="53"/>
                                        </p:tgtEl>
                                        <p:attrNameLst>
                                          <p:attrName>ppt_h</p:attrName>
                                        </p:attrNameLst>
                                      </p:cBhvr>
                                      <p:tavLst>
                                        <p:tav tm="0">
                                          <p:val>
                                            <p:fltVal val="0"/>
                                          </p:val>
                                        </p:tav>
                                        <p:tav tm="100000">
                                          <p:val>
                                            <p:strVal val="#ppt_h"/>
                                          </p:val>
                                        </p:tav>
                                      </p:tavLst>
                                    </p:anim>
                                    <p:animEffect transition="in" filter="fade">
                                      <p:cBhvr>
                                        <p:cTn id="37" dur="170"/>
                                        <p:tgtEl>
                                          <p:spTgt spid="53"/>
                                        </p:tgtEl>
                                      </p:cBhvr>
                                    </p:animEffect>
                                  </p:childTnLst>
                                </p:cTn>
                              </p:par>
                            </p:childTnLst>
                          </p:cTn>
                        </p:par>
                        <p:par>
                          <p:cTn id="38" fill="hold">
                            <p:stCondLst>
                              <p:cond delay="3000"/>
                            </p:stCondLst>
                            <p:childTnLst>
                              <p:par>
                                <p:cTn id="39" presetID="22" presetClass="entr" presetSubtype="8" fill="hold" grpId="0" nodeType="afterEffect">
                                  <p:stCondLst>
                                    <p:cond delay="0"/>
                                  </p:stCondLst>
                                  <p:childTnLst>
                                    <p:set>
                                      <p:cBhvr>
                                        <p:cTn id="40" dur="1" fill="hold">
                                          <p:stCondLst>
                                            <p:cond delay="0"/>
                                          </p:stCondLst>
                                        </p:cTn>
                                        <p:tgtEl>
                                          <p:spTgt spid="45"/>
                                        </p:tgtEl>
                                        <p:attrNameLst>
                                          <p:attrName>style.visibility</p:attrName>
                                        </p:attrNameLst>
                                      </p:cBhvr>
                                      <p:to>
                                        <p:strVal val="visible"/>
                                      </p:to>
                                    </p:set>
                                    <p:animEffect transition="in" filter="wipe(left)">
                                      <p:cBhvr>
                                        <p:cTn id="41" dur="500"/>
                                        <p:tgtEl>
                                          <p:spTgt spid="45"/>
                                        </p:tgtEl>
                                      </p:cBhvr>
                                    </p:animEffect>
                                  </p:childTnLst>
                                </p:cTn>
                              </p:par>
                            </p:childTnLst>
                          </p:cTn>
                        </p:par>
                        <p:par>
                          <p:cTn id="42" fill="hold">
                            <p:stCondLst>
                              <p:cond delay="3500"/>
                            </p:stCondLst>
                            <p:childTnLst>
                              <p:par>
                                <p:cTn id="43" presetID="53" presetClass="entr" presetSubtype="16" fill="hold" grpId="0" nodeType="afterEffect">
                                  <p:stCondLst>
                                    <p:cond delay="0"/>
                                  </p:stCondLst>
                                  <p:childTnLst>
                                    <p:set>
                                      <p:cBhvr>
                                        <p:cTn id="44" dur="1" fill="hold">
                                          <p:stCondLst>
                                            <p:cond delay="0"/>
                                          </p:stCondLst>
                                        </p:cTn>
                                        <p:tgtEl>
                                          <p:spTgt spid="265"/>
                                        </p:tgtEl>
                                        <p:attrNameLst>
                                          <p:attrName>style.visibility</p:attrName>
                                        </p:attrNameLst>
                                      </p:cBhvr>
                                      <p:to>
                                        <p:strVal val="visible"/>
                                      </p:to>
                                    </p:set>
                                    <p:anim calcmode="lin" valueType="num">
                                      <p:cBhvr>
                                        <p:cTn id="45" dur="500" fill="hold"/>
                                        <p:tgtEl>
                                          <p:spTgt spid="265"/>
                                        </p:tgtEl>
                                        <p:attrNameLst>
                                          <p:attrName>ppt_w</p:attrName>
                                        </p:attrNameLst>
                                      </p:cBhvr>
                                      <p:tavLst>
                                        <p:tav tm="0">
                                          <p:val>
                                            <p:fltVal val="0"/>
                                          </p:val>
                                        </p:tav>
                                        <p:tav tm="100000">
                                          <p:val>
                                            <p:strVal val="#ppt_w"/>
                                          </p:val>
                                        </p:tav>
                                      </p:tavLst>
                                    </p:anim>
                                    <p:anim calcmode="lin" valueType="num">
                                      <p:cBhvr>
                                        <p:cTn id="46" dur="500" fill="hold"/>
                                        <p:tgtEl>
                                          <p:spTgt spid="265"/>
                                        </p:tgtEl>
                                        <p:attrNameLst>
                                          <p:attrName>ppt_h</p:attrName>
                                        </p:attrNameLst>
                                      </p:cBhvr>
                                      <p:tavLst>
                                        <p:tav tm="0">
                                          <p:val>
                                            <p:fltVal val="0"/>
                                          </p:val>
                                        </p:tav>
                                        <p:tav tm="100000">
                                          <p:val>
                                            <p:strVal val="#ppt_h"/>
                                          </p:val>
                                        </p:tav>
                                      </p:tavLst>
                                    </p:anim>
                                    <p:animEffect transition="in" filter="fade">
                                      <p:cBhvr>
                                        <p:cTn id="47" dur="500"/>
                                        <p:tgtEl>
                                          <p:spTgt spid="265"/>
                                        </p:tgtEl>
                                      </p:cBhvr>
                                    </p:animEffect>
                                  </p:childTnLst>
                                </p:cTn>
                              </p:par>
                              <p:par>
                                <p:cTn id="48" presetID="23" presetClass="entr" presetSubtype="16" fill="hold" grpId="0" nodeType="withEffect">
                                  <p:stCondLst>
                                    <p:cond delay="0"/>
                                  </p:stCondLst>
                                  <p:childTnLst>
                                    <p:set>
                                      <p:cBhvr>
                                        <p:cTn id="49" dur="1" fill="hold">
                                          <p:stCondLst>
                                            <p:cond delay="0"/>
                                          </p:stCondLst>
                                        </p:cTn>
                                        <p:tgtEl>
                                          <p:spTgt spid="54"/>
                                        </p:tgtEl>
                                        <p:attrNameLst>
                                          <p:attrName>style.visibility</p:attrName>
                                        </p:attrNameLst>
                                      </p:cBhvr>
                                      <p:to>
                                        <p:strVal val="visible"/>
                                      </p:to>
                                    </p:set>
                                    <p:anim calcmode="lin" valueType="num">
                                      <p:cBhvr>
                                        <p:cTn id="50" dur="500" fill="hold"/>
                                        <p:tgtEl>
                                          <p:spTgt spid="54"/>
                                        </p:tgtEl>
                                        <p:attrNameLst>
                                          <p:attrName>ppt_w</p:attrName>
                                        </p:attrNameLst>
                                      </p:cBhvr>
                                      <p:tavLst>
                                        <p:tav tm="0">
                                          <p:val>
                                            <p:fltVal val="0"/>
                                          </p:val>
                                        </p:tav>
                                        <p:tav tm="100000">
                                          <p:val>
                                            <p:strVal val="#ppt_w"/>
                                          </p:val>
                                        </p:tav>
                                      </p:tavLst>
                                    </p:anim>
                                    <p:anim calcmode="lin" valueType="num">
                                      <p:cBhvr>
                                        <p:cTn id="51" dur="500" fill="hold"/>
                                        <p:tgtEl>
                                          <p:spTgt spid="54"/>
                                        </p:tgtEl>
                                        <p:attrNameLst>
                                          <p:attrName>ppt_h</p:attrName>
                                        </p:attrNameLst>
                                      </p:cBhvr>
                                      <p:tavLst>
                                        <p:tav tm="0">
                                          <p:val>
                                            <p:fltVal val="0"/>
                                          </p:val>
                                        </p:tav>
                                        <p:tav tm="100000">
                                          <p:val>
                                            <p:strVal val="#ppt_h"/>
                                          </p:val>
                                        </p:tav>
                                      </p:tavLst>
                                    </p:anim>
                                  </p:childTnLst>
                                </p:cTn>
                              </p:par>
                            </p:childTnLst>
                          </p:cTn>
                        </p:par>
                        <p:par>
                          <p:cTn id="52" fill="hold">
                            <p:stCondLst>
                              <p:cond delay="4000"/>
                            </p:stCondLst>
                            <p:childTnLst>
                              <p:par>
                                <p:cTn id="53" presetID="22" presetClass="entr" presetSubtype="8" fill="hold" grpId="0" nodeType="afterEffect">
                                  <p:stCondLst>
                                    <p:cond delay="0"/>
                                  </p:stCondLst>
                                  <p:childTnLst>
                                    <p:set>
                                      <p:cBhvr>
                                        <p:cTn id="54" dur="1" fill="hold">
                                          <p:stCondLst>
                                            <p:cond delay="0"/>
                                          </p:stCondLst>
                                        </p:cTn>
                                        <p:tgtEl>
                                          <p:spTgt spid="50"/>
                                        </p:tgtEl>
                                        <p:attrNameLst>
                                          <p:attrName>style.visibility</p:attrName>
                                        </p:attrNameLst>
                                      </p:cBhvr>
                                      <p:to>
                                        <p:strVal val="visible"/>
                                      </p:to>
                                    </p:set>
                                    <p:animEffect transition="in" filter="wipe(left)">
                                      <p:cBhvr>
                                        <p:cTn id="55"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9" grpId="0" animBg="1"/>
      <p:bldP spid="262" grpId="0" animBg="1"/>
      <p:bldP spid="265" grpId="0" animBg="1"/>
      <p:bldP spid="42" grpId="0"/>
      <p:bldP spid="43" grpId="0"/>
      <p:bldP spid="44" grpId="0"/>
      <p:bldP spid="45" grpId="0"/>
      <p:bldP spid="50" grpId="0"/>
      <p:bldP spid="52" grpId="0" animBg="1"/>
      <p:bldP spid="53" grpId="0" animBg="1"/>
      <p:bldP spid="5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1548</TotalTime>
  <Words>1375</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FontAwesome</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326</cp:revision>
  <dcterms:created xsi:type="dcterms:W3CDTF">2016-09-28T22:08:47Z</dcterms:created>
  <dcterms:modified xsi:type="dcterms:W3CDTF">2016-11-07T22:34:11Z</dcterms:modified>
</cp:coreProperties>
</file>