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087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E8E40"/>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76C0F"/>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04621"/>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F3510"/>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2500"/>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pic>
        <p:nvPicPr>
          <p:cNvPr id="35" name="Picture 34">
            <a:hlinkClick r:id="rId2"/>
            <a:extLst>
              <a:ext uri="{FF2B5EF4-FFF2-40B4-BE49-F238E27FC236}">
                <a16:creationId xmlns:a16="http://schemas.microsoft.com/office/drawing/2014/main" id="{394F2777-D63A-4A4A-9E13-93656A1C64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360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TotalTime>
  <Words>1407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438</cp:revision>
  <dcterms:created xsi:type="dcterms:W3CDTF">2016-09-28T22:08:47Z</dcterms:created>
  <dcterms:modified xsi:type="dcterms:W3CDTF">2019-06-23T19:50:21Z</dcterms:modified>
</cp:coreProperties>
</file>