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8638610" y="167014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8397B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8397B1"/>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44546B"/>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2C3749"/>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62768F"/>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B5B5B5"/>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EF3425"/>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ED7D31"/>
          </a:solidFill>
        </p:grpSpPr>
        <p:cxnSp>
          <p:nvCxnSpPr>
            <p:cNvPr id="28" name="Straight Connector 27"/>
            <p:cNvCxnSpPr/>
            <p:nvPr/>
          </p:nvCxnSpPr>
          <p:spPr>
            <a:xfrm>
              <a:off x="7800975" y="1996044"/>
              <a:ext cx="3786188" cy="0"/>
            </a:xfrm>
            <a:prstGeom prst="line">
              <a:avLst/>
            </a:prstGeom>
            <a:grpFill/>
            <a:ln>
              <a:solidFill>
                <a:srgbClr val="FFFFFF"/>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8670255" y="3998159"/>
            <a:ext cx="3254690" cy="51094"/>
            <a:chOff x="9015411" y="4103500"/>
            <a:chExt cx="3550253" cy="55734"/>
          </a:xfrm>
        </p:grpSpPr>
        <p:cxnSp>
          <p:nvCxnSpPr>
            <p:cNvPr id="33" name="Straight Connector 32"/>
            <p:cNvCxnSpPr/>
            <p:nvPr/>
          </p:nvCxnSpPr>
          <p:spPr>
            <a:xfrm>
              <a:off x="9015411" y="4115782"/>
              <a:ext cx="3191801" cy="0"/>
            </a:xfrm>
            <a:prstGeom prst="line">
              <a:avLst/>
            </a:prstGeom>
            <a:ln>
              <a:solidFill>
                <a:srgbClr val="44546B"/>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10350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0800000">
            <a:off x="609601" y="2037073"/>
            <a:ext cx="3773988" cy="51094"/>
            <a:chOff x="7800975" y="1968177"/>
            <a:chExt cx="4116705" cy="55734"/>
          </a:xfrm>
          <a:solidFill>
            <a:srgbClr val="00B0F0"/>
          </a:solidFill>
        </p:grpSpPr>
        <p:cxnSp>
          <p:nvCxnSpPr>
            <p:cNvPr id="37" name="Straight Connector 36"/>
            <p:cNvCxnSpPr/>
            <p:nvPr/>
          </p:nvCxnSpPr>
          <p:spPr>
            <a:xfrm>
              <a:off x="7800975" y="1996044"/>
              <a:ext cx="3786188" cy="0"/>
            </a:xfrm>
            <a:prstGeom prst="line">
              <a:avLst/>
            </a:prstGeom>
            <a:grpFill/>
            <a:ln>
              <a:solidFill>
                <a:srgbClr val="EF3425"/>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p:grpSpPr>
        <p:cxnSp>
          <p:nvCxnSpPr>
            <p:cNvPr id="40" name="Straight Connector 39"/>
            <p:cNvCxnSpPr/>
            <p:nvPr/>
          </p:nvCxnSpPr>
          <p:spPr>
            <a:xfrm>
              <a:off x="7800975" y="1996044"/>
              <a:ext cx="3786188" cy="0"/>
            </a:xfrm>
            <a:prstGeom prst="line">
              <a:avLst/>
            </a:prstGeom>
            <a:ln>
              <a:solidFill>
                <a:srgbClr val="62768F"/>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2" name="Group 41"/>
          <p:cNvGrpSpPr/>
          <p:nvPr/>
        </p:nvGrpSpPr>
        <p:grpSpPr>
          <a:xfrm>
            <a:off x="7589134" y="5842861"/>
            <a:ext cx="3773988" cy="51094"/>
            <a:chOff x="7800975" y="1968177"/>
            <a:chExt cx="4116705" cy="55734"/>
          </a:xfrm>
        </p:grpSpPr>
        <p:cxnSp>
          <p:nvCxnSpPr>
            <p:cNvPr id="43" name="Straight Connector 42"/>
            <p:cNvCxnSpPr/>
            <p:nvPr/>
          </p:nvCxnSpPr>
          <p:spPr>
            <a:xfrm>
              <a:off x="7800975" y="1996044"/>
              <a:ext cx="3786188" cy="0"/>
            </a:xfrm>
            <a:prstGeom prst="line">
              <a:avLst/>
            </a:prstGeom>
            <a:ln>
              <a:solidFill>
                <a:srgbClr val="2C3749"/>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45425"/>
            <a:ext cx="3077504" cy="51094"/>
            <a:chOff x="9015412" y="4089460"/>
            <a:chExt cx="3356973" cy="55734"/>
          </a:xfrm>
        </p:grpSpPr>
        <p:cxnSp>
          <p:nvCxnSpPr>
            <p:cNvPr id="47" name="Straight Connector 46"/>
            <p:cNvCxnSpPr/>
            <p:nvPr/>
          </p:nvCxnSpPr>
          <p:spPr>
            <a:xfrm>
              <a:off x="9015412" y="4115782"/>
              <a:ext cx="2992311" cy="0"/>
            </a:xfrm>
            <a:prstGeom prst="line">
              <a:avLst/>
            </a:prstGeom>
            <a:ln>
              <a:solidFill>
                <a:srgbClr val="B5B5B5"/>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8946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p:cNvSpPr txBox="1"/>
          <p:nvPr/>
        </p:nvSpPr>
        <p:spPr>
          <a:xfrm>
            <a:off x="8638610" y="550499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2C3749"/>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26188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261884"/>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26188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a:t>
            </a:r>
          </a:p>
          <a:p>
            <a:pPr algn="ctr"/>
            <a:r>
              <a:rPr lang="en-US" sz="2000" b="1" dirty="0">
                <a:solidFill>
                  <a:schemeClr val="bg1"/>
                </a:solidFill>
                <a:latin typeface="Candara" panose="020E0502030303020204" pitchFamily="34" charset="0"/>
              </a:rPr>
              <a:t>IPSUM</a:t>
            </a:r>
          </a:p>
          <a:p>
            <a:pPr algn="ctr"/>
            <a:r>
              <a:rPr lang="en-US" sz="2000" b="1" dirty="0">
                <a:solidFill>
                  <a:schemeClr val="bg1"/>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3549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2016-11-07T22:31:56Z</dcterms:modified>
</cp:coreProperties>
</file>