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380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979027" y="1820333"/>
            <a:ext cx="599017" cy="2273300"/>
            <a:chOff x="10063693" y="2048934"/>
            <a:chExt cx="599017" cy="2273300"/>
          </a:xfrm>
          <a:solidFill>
            <a:srgbClr val="62768F"/>
          </a:solidFill>
          <a:effectLst>
            <a:outerShdw blurRad="50800" dist="38100" dir="18900000" algn="bl" rotWithShape="0">
              <a:prstClr val="black">
                <a:alpha val="40000"/>
              </a:prstClr>
            </a:outerShdw>
          </a:effectLst>
        </p:grpSpPr>
        <p:sp>
          <p:nvSpPr>
            <p:cNvPr id="6" name="Freeform 6"/>
            <p:cNvSpPr>
              <a:spLocks noEditPoints="1"/>
            </p:cNvSpPr>
            <p:nvPr/>
          </p:nvSpPr>
          <p:spPr bwMode="auto">
            <a:xfrm>
              <a:off x="10063693" y="2048934"/>
              <a:ext cx="599017" cy="2273300"/>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7"/>
            <p:cNvSpPr>
              <a:spLocks/>
            </p:cNvSpPr>
            <p:nvPr/>
          </p:nvSpPr>
          <p:spPr bwMode="auto">
            <a:xfrm>
              <a:off x="10194926" y="4032250"/>
              <a:ext cx="332317" cy="205317"/>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8"/>
            <p:cNvSpPr>
              <a:spLocks/>
            </p:cNvSpPr>
            <p:nvPr/>
          </p:nvSpPr>
          <p:spPr bwMode="auto">
            <a:xfrm>
              <a:off x="10194926" y="3831167"/>
              <a:ext cx="332317" cy="201084"/>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9"/>
            <p:cNvSpPr>
              <a:spLocks/>
            </p:cNvSpPr>
            <p:nvPr/>
          </p:nvSpPr>
          <p:spPr bwMode="auto">
            <a:xfrm>
              <a:off x="10194926" y="3630083"/>
              <a:ext cx="332317" cy="201084"/>
            </a:xfrm>
            <a:custGeom>
              <a:avLst/>
              <a:gdLst>
                <a:gd name="T0" fmla="*/ 0 w 135"/>
                <a:gd name="T1" fmla="*/ 81 h 81"/>
                <a:gd name="T2" fmla="*/ 0 w 135"/>
                <a:gd name="T3" fmla="*/ 0 h 81"/>
                <a:gd name="T4" fmla="*/ 134 w 135"/>
                <a:gd name="T5" fmla="*/ 0 h 81"/>
                <a:gd name="T6" fmla="*/ 135 w 135"/>
                <a:gd name="T7" fmla="*/ 81 h 81"/>
                <a:gd name="T8" fmla="*/ 0 w 135"/>
                <a:gd name="T9" fmla="*/ 81 h 81"/>
              </a:gdLst>
              <a:ahLst/>
              <a:cxnLst>
                <a:cxn ang="0">
                  <a:pos x="T0" y="T1"/>
                </a:cxn>
                <a:cxn ang="0">
                  <a:pos x="T2" y="T3"/>
                </a:cxn>
                <a:cxn ang="0">
                  <a:pos x="T4" y="T5"/>
                </a:cxn>
                <a:cxn ang="0">
                  <a:pos x="T6" y="T7"/>
                </a:cxn>
                <a:cxn ang="0">
                  <a:pos x="T8" y="T9"/>
                </a:cxn>
              </a:cxnLst>
              <a:rect l="0" t="0" r="r" b="b"/>
              <a:pathLst>
                <a:path w="135" h="81">
                  <a:moveTo>
                    <a:pt x="0" y="81"/>
                  </a:moveTo>
                  <a:cubicBezTo>
                    <a:pt x="0" y="54"/>
                    <a:pt x="0" y="27"/>
                    <a:pt x="0" y="0"/>
                  </a:cubicBezTo>
                  <a:cubicBezTo>
                    <a:pt x="134" y="0"/>
                    <a:pt x="134" y="0"/>
                    <a:pt x="134" y="0"/>
                  </a:cubicBezTo>
                  <a:cubicBezTo>
                    <a:pt x="135" y="81"/>
                    <a:pt x="135" y="81"/>
                    <a:pt x="135"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10"/>
            <p:cNvSpPr>
              <a:spLocks/>
            </p:cNvSpPr>
            <p:nvPr/>
          </p:nvSpPr>
          <p:spPr bwMode="auto">
            <a:xfrm>
              <a:off x="10197042" y="3429001"/>
              <a:ext cx="328084" cy="201084"/>
            </a:xfrm>
            <a:custGeom>
              <a:avLst/>
              <a:gdLst>
                <a:gd name="T0" fmla="*/ 0 w 133"/>
                <a:gd name="T1" fmla="*/ 82 h 82"/>
                <a:gd name="T2" fmla="*/ 0 w 133"/>
                <a:gd name="T3" fmla="*/ 0 h 82"/>
                <a:gd name="T4" fmla="*/ 133 w 133"/>
                <a:gd name="T5" fmla="*/ 0 h 82"/>
                <a:gd name="T6" fmla="*/ 133 w 133"/>
                <a:gd name="T7" fmla="*/ 79 h 82"/>
                <a:gd name="T8" fmla="*/ 133 w 133"/>
                <a:gd name="T9" fmla="*/ 82 h 82"/>
                <a:gd name="T10" fmla="*/ 0 w 133"/>
                <a:gd name="T11" fmla="*/ 82 h 82"/>
              </a:gdLst>
              <a:ahLst/>
              <a:cxnLst>
                <a:cxn ang="0">
                  <a:pos x="T0" y="T1"/>
                </a:cxn>
                <a:cxn ang="0">
                  <a:pos x="T2" y="T3"/>
                </a:cxn>
                <a:cxn ang="0">
                  <a:pos x="T4" y="T5"/>
                </a:cxn>
                <a:cxn ang="0">
                  <a:pos x="T6" y="T7"/>
                </a:cxn>
                <a:cxn ang="0">
                  <a:pos x="T8" y="T9"/>
                </a:cxn>
                <a:cxn ang="0">
                  <a:pos x="T10" y="T11"/>
                </a:cxn>
              </a:cxnLst>
              <a:rect l="0" t="0" r="r" b="b"/>
              <a:pathLst>
                <a:path w="133" h="82">
                  <a:moveTo>
                    <a:pt x="0" y="82"/>
                  </a:moveTo>
                  <a:cubicBezTo>
                    <a:pt x="0" y="55"/>
                    <a:pt x="0" y="27"/>
                    <a:pt x="0" y="0"/>
                  </a:cubicBezTo>
                  <a:cubicBezTo>
                    <a:pt x="133" y="0"/>
                    <a:pt x="133" y="0"/>
                    <a:pt x="133" y="0"/>
                  </a:cubicBezTo>
                  <a:cubicBezTo>
                    <a:pt x="133" y="27"/>
                    <a:pt x="133" y="53"/>
                    <a:pt x="133" y="79"/>
                  </a:cubicBezTo>
                  <a:cubicBezTo>
                    <a:pt x="133" y="82"/>
                    <a:pt x="133" y="82"/>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1"/>
            <p:cNvSpPr>
              <a:spLocks/>
            </p:cNvSpPr>
            <p:nvPr/>
          </p:nvSpPr>
          <p:spPr bwMode="auto">
            <a:xfrm>
              <a:off x="10197042" y="3230034"/>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0"/>
                    <a:pt x="0" y="0"/>
                    <a:pt x="0" y="0"/>
                  </a:cubicBezTo>
                  <a:cubicBezTo>
                    <a:pt x="133" y="0"/>
                    <a:pt x="133" y="0"/>
                    <a:pt x="133" y="0"/>
                  </a:cubicBezTo>
                  <a:cubicBezTo>
                    <a:pt x="133" y="27"/>
                    <a:pt x="133" y="54"/>
                    <a:pt x="13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2"/>
            <p:cNvSpPr>
              <a:spLocks/>
            </p:cNvSpPr>
            <p:nvPr/>
          </p:nvSpPr>
          <p:spPr bwMode="auto">
            <a:xfrm>
              <a:off x="10197042" y="3026834"/>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7"/>
                    <a:pt x="133" y="54"/>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3"/>
            <p:cNvSpPr>
              <a:spLocks/>
            </p:cNvSpPr>
            <p:nvPr/>
          </p:nvSpPr>
          <p:spPr bwMode="auto">
            <a:xfrm>
              <a:off x="10197042" y="2825750"/>
              <a:ext cx="328084" cy="201084"/>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4"/>
            <p:cNvSpPr>
              <a:spLocks/>
            </p:cNvSpPr>
            <p:nvPr/>
          </p:nvSpPr>
          <p:spPr bwMode="auto">
            <a:xfrm>
              <a:off x="10197042" y="2626783"/>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5"/>
            <p:cNvSpPr>
              <a:spLocks/>
            </p:cNvSpPr>
            <p:nvPr/>
          </p:nvSpPr>
          <p:spPr bwMode="auto">
            <a:xfrm>
              <a:off x="10197042" y="2423583"/>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6"/>
            <p:cNvSpPr>
              <a:spLocks/>
            </p:cNvSpPr>
            <p:nvPr/>
          </p:nvSpPr>
          <p:spPr bwMode="auto">
            <a:xfrm>
              <a:off x="10197042" y="2224617"/>
              <a:ext cx="328084" cy="198967"/>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 name="Group 2"/>
          <p:cNvGrpSpPr/>
          <p:nvPr/>
        </p:nvGrpSpPr>
        <p:grpSpPr>
          <a:xfrm>
            <a:off x="6599967" y="1837266"/>
            <a:ext cx="1667933" cy="2256367"/>
            <a:chOff x="6786034" y="2065867"/>
            <a:chExt cx="1667933" cy="2256367"/>
          </a:xfrm>
          <a:solidFill>
            <a:srgbClr val="44546B"/>
          </a:solidFill>
          <a:effectLst>
            <a:outerShdw blurRad="50800" dist="38100" dir="18900000" algn="bl" rotWithShape="0">
              <a:prstClr val="black">
                <a:alpha val="40000"/>
              </a:prstClr>
            </a:outerShdw>
          </a:effectLst>
        </p:grpSpPr>
        <p:sp>
          <p:nvSpPr>
            <p:cNvPr id="17" name="Freeform 17"/>
            <p:cNvSpPr>
              <a:spLocks/>
            </p:cNvSpPr>
            <p:nvPr/>
          </p:nvSpPr>
          <p:spPr bwMode="auto">
            <a:xfrm>
              <a:off x="7052734" y="4028018"/>
              <a:ext cx="1140884" cy="198967"/>
            </a:xfrm>
            <a:custGeom>
              <a:avLst/>
              <a:gdLst>
                <a:gd name="T0" fmla="*/ 347 w 463"/>
                <a:gd name="T1" fmla="*/ 81 h 81"/>
                <a:gd name="T2" fmla="*/ 319 w 463"/>
                <a:gd name="T3" fmla="*/ 81 h 81"/>
                <a:gd name="T4" fmla="*/ 316 w 463"/>
                <a:gd name="T5" fmla="*/ 81 h 81"/>
                <a:gd name="T6" fmla="*/ 306 w 463"/>
                <a:gd name="T7" fmla="*/ 81 h 81"/>
                <a:gd name="T8" fmla="*/ 297 w 463"/>
                <a:gd name="T9" fmla="*/ 81 h 81"/>
                <a:gd name="T10" fmla="*/ 288 w 463"/>
                <a:gd name="T11" fmla="*/ 81 h 81"/>
                <a:gd name="T12" fmla="*/ 279 w 463"/>
                <a:gd name="T13" fmla="*/ 81 h 81"/>
                <a:gd name="T14" fmla="*/ 270 w 463"/>
                <a:gd name="T15" fmla="*/ 81 h 81"/>
                <a:gd name="T16" fmla="*/ 262 w 463"/>
                <a:gd name="T17" fmla="*/ 81 h 81"/>
                <a:gd name="T18" fmla="*/ 254 w 463"/>
                <a:gd name="T19" fmla="*/ 81 h 81"/>
                <a:gd name="T20" fmla="*/ 247 w 463"/>
                <a:gd name="T21" fmla="*/ 81 h 81"/>
                <a:gd name="T22" fmla="*/ 239 w 463"/>
                <a:gd name="T23" fmla="*/ 81 h 81"/>
                <a:gd name="T24" fmla="*/ 232 w 463"/>
                <a:gd name="T25" fmla="*/ 81 h 81"/>
                <a:gd name="T26" fmla="*/ 226 w 463"/>
                <a:gd name="T27" fmla="*/ 81 h 81"/>
                <a:gd name="T28" fmla="*/ 219 w 463"/>
                <a:gd name="T29" fmla="*/ 81 h 81"/>
                <a:gd name="T30" fmla="*/ 213 w 463"/>
                <a:gd name="T31" fmla="*/ 81 h 81"/>
                <a:gd name="T32" fmla="*/ 207 w 463"/>
                <a:gd name="T33" fmla="*/ 81 h 81"/>
                <a:gd name="T34" fmla="*/ 201 w 463"/>
                <a:gd name="T35" fmla="*/ 81 h 81"/>
                <a:gd name="T36" fmla="*/ 196 w 463"/>
                <a:gd name="T37" fmla="*/ 81 h 81"/>
                <a:gd name="T38" fmla="*/ 190 w 463"/>
                <a:gd name="T39" fmla="*/ 81 h 81"/>
                <a:gd name="T40" fmla="*/ 185 w 463"/>
                <a:gd name="T41" fmla="*/ 81 h 81"/>
                <a:gd name="T42" fmla="*/ 181 w 463"/>
                <a:gd name="T43" fmla="*/ 81 h 81"/>
                <a:gd name="T44" fmla="*/ 176 w 463"/>
                <a:gd name="T45" fmla="*/ 81 h 81"/>
                <a:gd name="T46" fmla="*/ 172 w 463"/>
                <a:gd name="T47" fmla="*/ 81 h 81"/>
                <a:gd name="T48" fmla="*/ 167 w 463"/>
                <a:gd name="T49" fmla="*/ 81 h 81"/>
                <a:gd name="T50" fmla="*/ 164 w 463"/>
                <a:gd name="T51" fmla="*/ 81 h 81"/>
                <a:gd name="T52" fmla="*/ 160 w 463"/>
                <a:gd name="T53" fmla="*/ 81 h 81"/>
                <a:gd name="T54" fmla="*/ 156 w 463"/>
                <a:gd name="T55" fmla="*/ 81 h 81"/>
                <a:gd name="T56" fmla="*/ 153 w 463"/>
                <a:gd name="T57" fmla="*/ 81 h 81"/>
                <a:gd name="T58" fmla="*/ 150 w 463"/>
                <a:gd name="T59" fmla="*/ 81 h 81"/>
                <a:gd name="T60" fmla="*/ 147 w 463"/>
                <a:gd name="T61" fmla="*/ 81 h 81"/>
                <a:gd name="T62" fmla="*/ 144 w 463"/>
                <a:gd name="T63" fmla="*/ 81 h 81"/>
                <a:gd name="T64" fmla="*/ 141 w 463"/>
                <a:gd name="T65" fmla="*/ 81 h 81"/>
                <a:gd name="T66" fmla="*/ 139 w 463"/>
                <a:gd name="T67" fmla="*/ 81 h 81"/>
                <a:gd name="T68" fmla="*/ 137 w 463"/>
                <a:gd name="T69" fmla="*/ 81 h 81"/>
                <a:gd name="T70" fmla="*/ 134 w 463"/>
                <a:gd name="T71" fmla="*/ 81 h 81"/>
                <a:gd name="T72" fmla="*/ 134 w 463"/>
                <a:gd name="T73" fmla="*/ 81 h 81"/>
                <a:gd name="T74" fmla="*/ 115 w 463"/>
                <a:gd name="T75" fmla="*/ 81 h 81"/>
                <a:gd name="T76" fmla="*/ 36 w 463"/>
                <a:gd name="T77" fmla="*/ 38 h 81"/>
                <a:gd name="T78" fmla="*/ 36 w 463"/>
                <a:gd name="T79" fmla="*/ 38 h 81"/>
                <a:gd name="T80" fmla="*/ 36 w 463"/>
                <a:gd name="T81" fmla="*/ 38 h 81"/>
                <a:gd name="T82" fmla="*/ 0 w 463"/>
                <a:gd name="T83" fmla="*/ 0 h 81"/>
                <a:gd name="T84" fmla="*/ 463 w 463"/>
                <a:gd name="T85" fmla="*/ 0 h 81"/>
                <a:gd name="T86" fmla="*/ 403 w 463"/>
                <a:gd name="T87" fmla="*/ 56 h 81"/>
                <a:gd name="T88" fmla="*/ 403 w 463"/>
                <a:gd name="T89" fmla="*/ 56 h 81"/>
                <a:gd name="T90" fmla="*/ 403 w 463"/>
                <a:gd name="T91" fmla="*/ 56 h 81"/>
                <a:gd name="T92" fmla="*/ 348 w 463"/>
                <a:gd name="T93" fmla="*/ 81 h 81"/>
                <a:gd name="T94" fmla="*/ 347 w 463"/>
                <a:gd name="T9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3" h="81">
                  <a:moveTo>
                    <a:pt x="347" y="81"/>
                  </a:moveTo>
                  <a:cubicBezTo>
                    <a:pt x="319" y="81"/>
                    <a:pt x="319" y="81"/>
                    <a:pt x="319" y="81"/>
                  </a:cubicBezTo>
                  <a:cubicBezTo>
                    <a:pt x="316" y="81"/>
                    <a:pt x="316" y="81"/>
                    <a:pt x="316" y="81"/>
                  </a:cubicBezTo>
                  <a:cubicBezTo>
                    <a:pt x="306" y="81"/>
                    <a:pt x="306" y="81"/>
                    <a:pt x="306" y="81"/>
                  </a:cubicBezTo>
                  <a:cubicBezTo>
                    <a:pt x="297" y="81"/>
                    <a:pt x="297" y="81"/>
                    <a:pt x="297" y="81"/>
                  </a:cubicBezTo>
                  <a:cubicBezTo>
                    <a:pt x="288" y="81"/>
                    <a:pt x="288" y="81"/>
                    <a:pt x="288" y="81"/>
                  </a:cubicBezTo>
                  <a:cubicBezTo>
                    <a:pt x="279" y="81"/>
                    <a:pt x="279" y="81"/>
                    <a:pt x="279" y="81"/>
                  </a:cubicBezTo>
                  <a:cubicBezTo>
                    <a:pt x="270" y="81"/>
                    <a:pt x="270" y="81"/>
                    <a:pt x="270" y="81"/>
                  </a:cubicBezTo>
                  <a:cubicBezTo>
                    <a:pt x="262" y="81"/>
                    <a:pt x="262" y="81"/>
                    <a:pt x="262" y="81"/>
                  </a:cubicBezTo>
                  <a:cubicBezTo>
                    <a:pt x="254" y="81"/>
                    <a:pt x="254" y="81"/>
                    <a:pt x="254" y="81"/>
                  </a:cubicBezTo>
                  <a:cubicBezTo>
                    <a:pt x="247" y="81"/>
                    <a:pt x="247" y="81"/>
                    <a:pt x="247" y="81"/>
                  </a:cubicBezTo>
                  <a:cubicBezTo>
                    <a:pt x="239" y="81"/>
                    <a:pt x="239" y="81"/>
                    <a:pt x="239" y="81"/>
                  </a:cubicBezTo>
                  <a:cubicBezTo>
                    <a:pt x="232" y="81"/>
                    <a:pt x="232" y="81"/>
                    <a:pt x="232" y="81"/>
                  </a:cubicBezTo>
                  <a:cubicBezTo>
                    <a:pt x="226" y="81"/>
                    <a:pt x="226" y="81"/>
                    <a:pt x="226" y="81"/>
                  </a:cubicBezTo>
                  <a:cubicBezTo>
                    <a:pt x="219" y="81"/>
                    <a:pt x="219" y="81"/>
                    <a:pt x="219" y="81"/>
                  </a:cubicBezTo>
                  <a:cubicBezTo>
                    <a:pt x="213" y="81"/>
                    <a:pt x="213" y="81"/>
                    <a:pt x="213" y="81"/>
                  </a:cubicBezTo>
                  <a:cubicBezTo>
                    <a:pt x="207" y="81"/>
                    <a:pt x="207" y="81"/>
                    <a:pt x="207" y="81"/>
                  </a:cubicBezTo>
                  <a:cubicBezTo>
                    <a:pt x="201" y="81"/>
                    <a:pt x="201" y="81"/>
                    <a:pt x="201" y="81"/>
                  </a:cubicBezTo>
                  <a:cubicBezTo>
                    <a:pt x="196" y="81"/>
                    <a:pt x="196" y="81"/>
                    <a:pt x="196" y="81"/>
                  </a:cubicBezTo>
                  <a:cubicBezTo>
                    <a:pt x="190" y="81"/>
                    <a:pt x="190" y="81"/>
                    <a:pt x="190" y="81"/>
                  </a:cubicBezTo>
                  <a:cubicBezTo>
                    <a:pt x="185" y="81"/>
                    <a:pt x="185" y="81"/>
                    <a:pt x="185" y="81"/>
                  </a:cubicBezTo>
                  <a:cubicBezTo>
                    <a:pt x="181" y="81"/>
                    <a:pt x="181" y="81"/>
                    <a:pt x="181" y="81"/>
                  </a:cubicBezTo>
                  <a:cubicBezTo>
                    <a:pt x="176" y="81"/>
                    <a:pt x="176" y="81"/>
                    <a:pt x="176" y="81"/>
                  </a:cubicBezTo>
                  <a:cubicBezTo>
                    <a:pt x="172" y="81"/>
                    <a:pt x="172" y="81"/>
                    <a:pt x="172" y="81"/>
                  </a:cubicBezTo>
                  <a:cubicBezTo>
                    <a:pt x="167" y="81"/>
                    <a:pt x="167" y="81"/>
                    <a:pt x="167" y="81"/>
                  </a:cubicBezTo>
                  <a:cubicBezTo>
                    <a:pt x="164" y="81"/>
                    <a:pt x="164" y="81"/>
                    <a:pt x="164" y="81"/>
                  </a:cubicBezTo>
                  <a:cubicBezTo>
                    <a:pt x="160" y="81"/>
                    <a:pt x="160" y="81"/>
                    <a:pt x="160" y="81"/>
                  </a:cubicBezTo>
                  <a:cubicBezTo>
                    <a:pt x="156" y="81"/>
                    <a:pt x="156" y="81"/>
                    <a:pt x="156" y="81"/>
                  </a:cubicBezTo>
                  <a:cubicBezTo>
                    <a:pt x="153" y="81"/>
                    <a:pt x="153" y="81"/>
                    <a:pt x="153" y="81"/>
                  </a:cubicBezTo>
                  <a:cubicBezTo>
                    <a:pt x="150" y="81"/>
                    <a:pt x="150" y="81"/>
                    <a:pt x="150" y="81"/>
                  </a:cubicBezTo>
                  <a:cubicBezTo>
                    <a:pt x="147" y="81"/>
                    <a:pt x="147" y="81"/>
                    <a:pt x="147" y="81"/>
                  </a:cubicBezTo>
                  <a:cubicBezTo>
                    <a:pt x="144" y="81"/>
                    <a:pt x="144" y="81"/>
                    <a:pt x="144" y="81"/>
                  </a:cubicBezTo>
                  <a:cubicBezTo>
                    <a:pt x="141" y="81"/>
                    <a:pt x="141" y="81"/>
                    <a:pt x="141" y="81"/>
                  </a:cubicBezTo>
                  <a:cubicBezTo>
                    <a:pt x="139" y="81"/>
                    <a:pt x="139" y="81"/>
                    <a:pt x="139" y="81"/>
                  </a:cubicBezTo>
                  <a:cubicBezTo>
                    <a:pt x="137" y="81"/>
                    <a:pt x="137" y="81"/>
                    <a:pt x="137" y="81"/>
                  </a:cubicBezTo>
                  <a:cubicBezTo>
                    <a:pt x="134" y="81"/>
                    <a:pt x="134" y="81"/>
                    <a:pt x="134" y="81"/>
                  </a:cubicBezTo>
                  <a:cubicBezTo>
                    <a:pt x="134" y="81"/>
                    <a:pt x="134" y="81"/>
                    <a:pt x="134" y="81"/>
                  </a:cubicBezTo>
                  <a:cubicBezTo>
                    <a:pt x="115" y="81"/>
                    <a:pt x="115" y="81"/>
                    <a:pt x="115" y="81"/>
                  </a:cubicBezTo>
                  <a:cubicBezTo>
                    <a:pt x="97" y="77"/>
                    <a:pt x="65" y="63"/>
                    <a:pt x="36" y="38"/>
                  </a:cubicBezTo>
                  <a:cubicBezTo>
                    <a:pt x="36" y="38"/>
                    <a:pt x="36" y="38"/>
                    <a:pt x="36" y="38"/>
                  </a:cubicBezTo>
                  <a:cubicBezTo>
                    <a:pt x="36" y="38"/>
                    <a:pt x="36" y="38"/>
                    <a:pt x="36" y="38"/>
                  </a:cubicBezTo>
                  <a:cubicBezTo>
                    <a:pt x="23" y="27"/>
                    <a:pt x="11" y="15"/>
                    <a:pt x="0" y="0"/>
                  </a:cubicBezTo>
                  <a:cubicBezTo>
                    <a:pt x="463" y="0"/>
                    <a:pt x="463" y="0"/>
                    <a:pt x="463" y="0"/>
                  </a:cubicBezTo>
                  <a:cubicBezTo>
                    <a:pt x="445" y="24"/>
                    <a:pt x="424" y="43"/>
                    <a:pt x="403" y="56"/>
                  </a:cubicBezTo>
                  <a:cubicBezTo>
                    <a:pt x="403" y="56"/>
                    <a:pt x="403" y="56"/>
                    <a:pt x="403" y="56"/>
                  </a:cubicBezTo>
                  <a:cubicBezTo>
                    <a:pt x="403" y="56"/>
                    <a:pt x="403" y="56"/>
                    <a:pt x="403" y="56"/>
                  </a:cubicBezTo>
                  <a:cubicBezTo>
                    <a:pt x="382" y="70"/>
                    <a:pt x="361" y="78"/>
                    <a:pt x="348" y="81"/>
                  </a:cubicBezTo>
                  <a:lnTo>
                    <a:pt x="34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8"/>
            <p:cNvSpPr>
              <a:spLocks/>
            </p:cNvSpPr>
            <p:nvPr/>
          </p:nvSpPr>
          <p:spPr bwMode="auto">
            <a:xfrm>
              <a:off x="6961717" y="3831167"/>
              <a:ext cx="1325033" cy="196851"/>
            </a:xfrm>
            <a:custGeom>
              <a:avLst/>
              <a:gdLst>
                <a:gd name="T0" fmla="*/ 37 w 538"/>
                <a:gd name="T1" fmla="*/ 80 h 80"/>
                <a:gd name="T2" fmla="*/ 7 w 538"/>
                <a:gd name="T3" fmla="*/ 25 h 80"/>
                <a:gd name="T4" fmla="*/ 7 w 538"/>
                <a:gd name="T5" fmla="*/ 25 h 80"/>
                <a:gd name="T6" fmla="*/ 7 w 538"/>
                <a:gd name="T7" fmla="*/ 25 h 80"/>
                <a:gd name="T8" fmla="*/ 0 w 538"/>
                <a:gd name="T9" fmla="*/ 0 h 80"/>
                <a:gd name="T10" fmla="*/ 538 w 538"/>
                <a:gd name="T11" fmla="*/ 0 h 80"/>
                <a:gd name="T12" fmla="*/ 513 w 538"/>
                <a:gd name="T13" fmla="*/ 61 h 80"/>
                <a:gd name="T14" fmla="*/ 513 w 538"/>
                <a:gd name="T15" fmla="*/ 62 h 80"/>
                <a:gd name="T16" fmla="*/ 513 w 538"/>
                <a:gd name="T17" fmla="*/ 62 h 80"/>
                <a:gd name="T18" fmla="*/ 500 w 538"/>
                <a:gd name="T19" fmla="*/ 80 h 80"/>
                <a:gd name="T20" fmla="*/ 37 w 538"/>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80">
                  <a:moveTo>
                    <a:pt x="37" y="80"/>
                  </a:moveTo>
                  <a:cubicBezTo>
                    <a:pt x="25" y="64"/>
                    <a:pt x="14" y="46"/>
                    <a:pt x="7" y="25"/>
                  </a:cubicBezTo>
                  <a:cubicBezTo>
                    <a:pt x="7" y="25"/>
                    <a:pt x="7" y="25"/>
                    <a:pt x="7" y="25"/>
                  </a:cubicBezTo>
                  <a:cubicBezTo>
                    <a:pt x="7" y="25"/>
                    <a:pt x="7" y="25"/>
                    <a:pt x="7" y="25"/>
                  </a:cubicBezTo>
                  <a:cubicBezTo>
                    <a:pt x="4" y="17"/>
                    <a:pt x="2" y="8"/>
                    <a:pt x="0" y="0"/>
                  </a:cubicBezTo>
                  <a:cubicBezTo>
                    <a:pt x="538" y="0"/>
                    <a:pt x="538" y="0"/>
                    <a:pt x="538" y="0"/>
                  </a:cubicBezTo>
                  <a:cubicBezTo>
                    <a:pt x="532" y="23"/>
                    <a:pt x="523" y="44"/>
                    <a:pt x="513" y="61"/>
                  </a:cubicBezTo>
                  <a:cubicBezTo>
                    <a:pt x="513" y="62"/>
                    <a:pt x="513" y="62"/>
                    <a:pt x="513" y="62"/>
                  </a:cubicBezTo>
                  <a:cubicBezTo>
                    <a:pt x="513" y="62"/>
                    <a:pt x="513" y="62"/>
                    <a:pt x="513" y="62"/>
                  </a:cubicBezTo>
                  <a:cubicBezTo>
                    <a:pt x="509" y="68"/>
                    <a:pt x="505" y="75"/>
                    <a:pt x="500" y="80"/>
                  </a:cubicBezTo>
                  <a:lnTo>
                    <a:pt x="37"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9"/>
            <p:cNvSpPr>
              <a:spLocks/>
            </p:cNvSpPr>
            <p:nvPr/>
          </p:nvSpPr>
          <p:spPr bwMode="auto">
            <a:xfrm>
              <a:off x="6940550" y="3632201"/>
              <a:ext cx="1363133" cy="198967"/>
            </a:xfrm>
            <a:custGeom>
              <a:avLst/>
              <a:gdLst>
                <a:gd name="T0" fmla="*/ 7 w 553"/>
                <a:gd name="T1" fmla="*/ 81 h 81"/>
                <a:gd name="T2" fmla="*/ 3 w 553"/>
                <a:gd name="T3" fmla="*/ 0 h 81"/>
                <a:gd name="T4" fmla="*/ 551 w 553"/>
                <a:gd name="T5" fmla="*/ 0 h 81"/>
                <a:gd name="T6" fmla="*/ 549 w 553"/>
                <a:gd name="T7" fmla="*/ 64 h 81"/>
                <a:gd name="T8" fmla="*/ 549 w 553"/>
                <a:gd name="T9" fmla="*/ 64 h 81"/>
                <a:gd name="T10" fmla="*/ 549 w 553"/>
                <a:gd name="T11" fmla="*/ 64 h 81"/>
                <a:gd name="T12" fmla="*/ 545 w 553"/>
                <a:gd name="T13" fmla="*/ 81 h 81"/>
                <a:gd name="T14" fmla="*/ 7 w 553"/>
                <a:gd name="T15" fmla="*/ 81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 h="81">
                  <a:moveTo>
                    <a:pt x="7" y="81"/>
                  </a:moveTo>
                  <a:cubicBezTo>
                    <a:pt x="2" y="57"/>
                    <a:pt x="0" y="30"/>
                    <a:pt x="3" y="0"/>
                  </a:cubicBezTo>
                  <a:cubicBezTo>
                    <a:pt x="551" y="0"/>
                    <a:pt x="551" y="0"/>
                    <a:pt x="551" y="0"/>
                  </a:cubicBezTo>
                  <a:cubicBezTo>
                    <a:pt x="553" y="23"/>
                    <a:pt x="552" y="44"/>
                    <a:pt x="549" y="64"/>
                  </a:cubicBezTo>
                  <a:cubicBezTo>
                    <a:pt x="549" y="64"/>
                    <a:pt x="549" y="64"/>
                    <a:pt x="549" y="64"/>
                  </a:cubicBezTo>
                  <a:cubicBezTo>
                    <a:pt x="549" y="64"/>
                    <a:pt x="549" y="64"/>
                    <a:pt x="549" y="64"/>
                  </a:cubicBezTo>
                  <a:cubicBezTo>
                    <a:pt x="548" y="70"/>
                    <a:pt x="547" y="75"/>
                    <a:pt x="545" y="81"/>
                  </a:cubicBezTo>
                  <a:lnTo>
                    <a:pt x="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20"/>
            <p:cNvSpPr>
              <a:spLocks/>
            </p:cNvSpPr>
            <p:nvPr/>
          </p:nvSpPr>
          <p:spPr bwMode="auto">
            <a:xfrm>
              <a:off x="6949017" y="3431118"/>
              <a:ext cx="1350433" cy="201084"/>
            </a:xfrm>
            <a:custGeom>
              <a:avLst/>
              <a:gdLst>
                <a:gd name="T0" fmla="*/ 0 w 548"/>
                <a:gd name="T1" fmla="*/ 81 h 81"/>
                <a:gd name="T2" fmla="*/ 0 w 548"/>
                <a:gd name="T3" fmla="*/ 79 h 81"/>
                <a:gd name="T4" fmla="*/ 20 w 548"/>
                <a:gd name="T5" fmla="*/ 0 h 81"/>
                <a:gd name="T6" fmla="*/ 526 w 548"/>
                <a:gd name="T7" fmla="*/ 0 h 81"/>
                <a:gd name="T8" fmla="*/ 527 w 548"/>
                <a:gd name="T9" fmla="*/ 2 h 81"/>
                <a:gd name="T10" fmla="*/ 527 w 548"/>
                <a:gd name="T11" fmla="*/ 2 h 81"/>
                <a:gd name="T12" fmla="*/ 527 w 548"/>
                <a:gd name="T13" fmla="*/ 3 h 81"/>
                <a:gd name="T14" fmla="*/ 547 w 548"/>
                <a:gd name="T15" fmla="*/ 79 h 81"/>
                <a:gd name="T16" fmla="*/ 548 w 548"/>
                <a:gd name="T17" fmla="*/ 81 h 81"/>
                <a:gd name="T18" fmla="*/ 0 w 548"/>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8" h="81">
                  <a:moveTo>
                    <a:pt x="0" y="81"/>
                  </a:moveTo>
                  <a:cubicBezTo>
                    <a:pt x="0" y="79"/>
                    <a:pt x="0" y="79"/>
                    <a:pt x="0" y="79"/>
                  </a:cubicBezTo>
                  <a:cubicBezTo>
                    <a:pt x="2" y="49"/>
                    <a:pt x="10" y="23"/>
                    <a:pt x="20" y="0"/>
                  </a:cubicBezTo>
                  <a:cubicBezTo>
                    <a:pt x="526" y="0"/>
                    <a:pt x="526" y="0"/>
                    <a:pt x="526" y="0"/>
                  </a:cubicBezTo>
                  <a:cubicBezTo>
                    <a:pt x="527" y="1"/>
                    <a:pt x="527" y="2"/>
                    <a:pt x="527" y="2"/>
                  </a:cubicBezTo>
                  <a:cubicBezTo>
                    <a:pt x="527" y="2"/>
                    <a:pt x="527" y="2"/>
                    <a:pt x="527" y="2"/>
                  </a:cubicBezTo>
                  <a:cubicBezTo>
                    <a:pt x="527" y="3"/>
                    <a:pt x="527" y="3"/>
                    <a:pt x="527" y="3"/>
                  </a:cubicBezTo>
                  <a:cubicBezTo>
                    <a:pt x="538" y="25"/>
                    <a:pt x="545" y="50"/>
                    <a:pt x="547" y="79"/>
                  </a:cubicBezTo>
                  <a:cubicBezTo>
                    <a:pt x="548" y="81"/>
                    <a:pt x="548" y="81"/>
                    <a:pt x="548"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21"/>
            <p:cNvSpPr>
              <a:spLocks/>
            </p:cNvSpPr>
            <p:nvPr/>
          </p:nvSpPr>
          <p:spPr bwMode="auto">
            <a:xfrm>
              <a:off x="6997701" y="3234267"/>
              <a:ext cx="1248833" cy="196851"/>
            </a:xfrm>
            <a:custGeom>
              <a:avLst/>
              <a:gdLst>
                <a:gd name="T0" fmla="*/ 0 w 507"/>
                <a:gd name="T1" fmla="*/ 80 h 80"/>
                <a:gd name="T2" fmla="*/ 62 w 507"/>
                <a:gd name="T3" fmla="*/ 0 h 80"/>
                <a:gd name="T4" fmla="*/ 445 w 507"/>
                <a:gd name="T5" fmla="*/ 0 h 80"/>
                <a:gd name="T6" fmla="*/ 507 w 507"/>
                <a:gd name="T7" fmla="*/ 80 h 80"/>
                <a:gd name="T8" fmla="*/ 0 w 507"/>
                <a:gd name="T9" fmla="*/ 80 h 80"/>
              </a:gdLst>
              <a:ahLst/>
              <a:cxnLst>
                <a:cxn ang="0">
                  <a:pos x="T0" y="T1"/>
                </a:cxn>
                <a:cxn ang="0">
                  <a:pos x="T2" y="T3"/>
                </a:cxn>
                <a:cxn ang="0">
                  <a:pos x="T4" y="T5"/>
                </a:cxn>
                <a:cxn ang="0">
                  <a:pos x="T6" y="T7"/>
                </a:cxn>
                <a:cxn ang="0">
                  <a:pos x="T8" y="T9"/>
                </a:cxn>
              </a:cxnLst>
              <a:rect l="0" t="0" r="r" b="b"/>
              <a:pathLst>
                <a:path w="507" h="80">
                  <a:moveTo>
                    <a:pt x="0" y="80"/>
                  </a:moveTo>
                  <a:cubicBezTo>
                    <a:pt x="16" y="46"/>
                    <a:pt x="39" y="20"/>
                    <a:pt x="62" y="0"/>
                  </a:cubicBezTo>
                  <a:cubicBezTo>
                    <a:pt x="445" y="0"/>
                    <a:pt x="445" y="0"/>
                    <a:pt x="445" y="0"/>
                  </a:cubicBezTo>
                  <a:cubicBezTo>
                    <a:pt x="468" y="20"/>
                    <a:pt x="491" y="46"/>
                    <a:pt x="507" y="80"/>
                  </a:cubicBezTo>
                  <a:lnTo>
                    <a:pt x="0"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22"/>
            <p:cNvSpPr>
              <a:spLocks/>
            </p:cNvSpPr>
            <p:nvPr/>
          </p:nvSpPr>
          <p:spPr bwMode="auto">
            <a:xfrm>
              <a:off x="7150101" y="3035300"/>
              <a:ext cx="944033" cy="198967"/>
            </a:xfrm>
            <a:custGeom>
              <a:avLst/>
              <a:gdLst>
                <a:gd name="T0" fmla="*/ 0 w 383"/>
                <a:gd name="T1" fmla="*/ 81 h 81"/>
                <a:gd name="T2" fmla="*/ 97 w 383"/>
                <a:gd name="T3" fmla="*/ 25 h 81"/>
                <a:gd name="T4" fmla="*/ 117 w 383"/>
                <a:gd name="T5" fmla="*/ 17 h 81"/>
                <a:gd name="T6" fmla="*/ 117 w 383"/>
                <a:gd name="T7" fmla="*/ 0 h 81"/>
                <a:gd name="T8" fmla="*/ 267 w 383"/>
                <a:gd name="T9" fmla="*/ 0 h 81"/>
                <a:gd name="T10" fmla="*/ 267 w 383"/>
                <a:gd name="T11" fmla="*/ 19 h 81"/>
                <a:gd name="T12" fmla="*/ 286 w 383"/>
                <a:gd name="T13" fmla="*/ 25 h 81"/>
                <a:gd name="T14" fmla="*/ 383 w 383"/>
                <a:gd name="T15" fmla="*/ 81 h 81"/>
                <a:gd name="T16" fmla="*/ 0 w 383"/>
                <a:gd name="T17"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3" h="81">
                  <a:moveTo>
                    <a:pt x="0" y="81"/>
                  </a:moveTo>
                  <a:cubicBezTo>
                    <a:pt x="40" y="46"/>
                    <a:pt x="83" y="30"/>
                    <a:pt x="97" y="25"/>
                  </a:cubicBezTo>
                  <a:cubicBezTo>
                    <a:pt x="117" y="17"/>
                    <a:pt x="117" y="17"/>
                    <a:pt x="117" y="17"/>
                  </a:cubicBezTo>
                  <a:cubicBezTo>
                    <a:pt x="117" y="0"/>
                    <a:pt x="117" y="0"/>
                    <a:pt x="117" y="0"/>
                  </a:cubicBezTo>
                  <a:cubicBezTo>
                    <a:pt x="267" y="0"/>
                    <a:pt x="267" y="0"/>
                    <a:pt x="267" y="0"/>
                  </a:cubicBezTo>
                  <a:cubicBezTo>
                    <a:pt x="267" y="19"/>
                    <a:pt x="267" y="19"/>
                    <a:pt x="267" y="19"/>
                  </a:cubicBezTo>
                  <a:cubicBezTo>
                    <a:pt x="286" y="25"/>
                    <a:pt x="286" y="25"/>
                    <a:pt x="286" y="25"/>
                  </a:cubicBezTo>
                  <a:cubicBezTo>
                    <a:pt x="300" y="30"/>
                    <a:pt x="343" y="46"/>
                    <a:pt x="38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Rectangle 23"/>
            <p:cNvSpPr>
              <a:spLocks noChangeArrowheads="1"/>
            </p:cNvSpPr>
            <p:nvPr/>
          </p:nvSpPr>
          <p:spPr bwMode="auto">
            <a:xfrm>
              <a:off x="7437967" y="2836334"/>
              <a:ext cx="368300" cy="198967"/>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Rectangle 24"/>
            <p:cNvSpPr>
              <a:spLocks noChangeArrowheads="1"/>
            </p:cNvSpPr>
            <p:nvPr/>
          </p:nvSpPr>
          <p:spPr bwMode="auto">
            <a:xfrm>
              <a:off x="7437967" y="2639484"/>
              <a:ext cx="368300" cy="196851"/>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Rectangle 25"/>
            <p:cNvSpPr>
              <a:spLocks noChangeArrowheads="1"/>
            </p:cNvSpPr>
            <p:nvPr/>
          </p:nvSpPr>
          <p:spPr bwMode="auto">
            <a:xfrm>
              <a:off x="7437967" y="2438400"/>
              <a:ext cx="368300" cy="201084"/>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Rectangle 26"/>
            <p:cNvSpPr>
              <a:spLocks noChangeArrowheads="1"/>
            </p:cNvSpPr>
            <p:nvPr/>
          </p:nvSpPr>
          <p:spPr bwMode="auto">
            <a:xfrm>
              <a:off x="7437967" y="2239434"/>
              <a:ext cx="368300" cy="198967"/>
            </a:xfrm>
            <a:prstGeom prst="rect">
              <a:avLst/>
            </a:pr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7"/>
            <p:cNvSpPr>
              <a:spLocks noEditPoints="1"/>
            </p:cNvSpPr>
            <p:nvPr/>
          </p:nvSpPr>
          <p:spPr bwMode="auto">
            <a:xfrm>
              <a:off x="6786034" y="2065867"/>
              <a:ext cx="1667933" cy="2256367"/>
            </a:xfrm>
            <a:custGeom>
              <a:avLst/>
              <a:gdLst>
                <a:gd name="T0" fmla="*/ 474 w 677"/>
                <a:gd name="T1" fmla="*/ 916 h 916"/>
                <a:gd name="T2" fmla="*/ 202 w 677"/>
                <a:gd name="T3" fmla="*/ 916 h 916"/>
                <a:gd name="T4" fmla="*/ 19 w 677"/>
                <a:gd name="T5" fmla="*/ 630 h 916"/>
                <a:gd name="T6" fmla="*/ 228 w 677"/>
                <a:gd name="T7" fmla="*/ 379 h 916"/>
                <a:gd name="T8" fmla="*/ 228 w 677"/>
                <a:gd name="T9" fmla="*/ 53 h 916"/>
                <a:gd name="T10" fmla="*/ 215 w 677"/>
                <a:gd name="T11" fmla="*/ 7 h 916"/>
                <a:gd name="T12" fmla="*/ 227 w 677"/>
                <a:gd name="T13" fmla="*/ 0 h 916"/>
                <a:gd name="T14" fmla="*/ 450 w 677"/>
                <a:gd name="T15" fmla="*/ 0 h 916"/>
                <a:gd name="T16" fmla="*/ 462 w 677"/>
                <a:gd name="T17" fmla="*/ 7 h 916"/>
                <a:gd name="T18" fmla="*/ 449 w 677"/>
                <a:gd name="T19" fmla="*/ 53 h 916"/>
                <a:gd name="T20" fmla="*/ 449 w 677"/>
                <a:gd name="T21" fmla="*/ 379 h 916"/>
                <a:gd name="T22" fmla="*/ 659 w 677"/>
                <a:gd name="T23" fmla="*/ 630 h 916"/>
                <a:gd name="T24" fmla="*/ 475 w 677"/>
                <a:gd name="T25" fmla="*/ 916 h 916"/>
                <a:gd name="T26" fmla="*/ 474 w 677"/>
                <a:gd name="T27" fmla="*/ 916 h 916"/>
                <a:gd name="T28" fmla="*/ 204 w 677"/>
                <a:gd name="T29" fmla="*/ 901 h 916"/>
                <a:gd name="T30" fmla="*/ 472 w 677"/>
                <a:gd name="T31" fmla="*/ 901 h 916"/>
                <a:gd name="T32" fmla="*/ 643 w 677"/>
                <a:gd name="T33" fmla="*/ 631 h 916"/>
                <a:gd name="T34" fmla="*/ 439 w 677"/>
                <a:gd name="T35" fmla="*/ 392 h 916"/>
                <a:gd name="T36" fmla="*/ 433 w 677"/>
                <a:gd name="T37" fmla="*/ 391 h 916"/>
                <a:gd name="T38" fmla="*/ 433 w 677"/>
                <a:gd name="T39" fmla="*/ 49 h 916"/>
                <a:gd name="T40" fmla="*/ 434 w 677"/>
                <a:gd name="T41" fmla="*/ 47 h 916"/>
                <a:gd name="T42" fmla="*/ 449 w 677"/>
                <a:gd name="T43" fmla="*/ 16 h 916"/>
                <a:gd name="T44" fmla="*/ 445 w 677"/>
                <a:gd name="T45" fmla="*/ 16 h 916"/>
                <a:gd name="T46" fmla="*/ 229 w 677"/>
                <a:gd name="T47" fmla="*/ 16 h 916"/>
                <a:gd name="T48" fmla="*/ 243 w 677"/>
                <a:gd name="T49" fmla="*/ 47 h 916"/>
                <a:gd name="T50" fmla="*/ 244 w 677"/>
                <a:gd name="T51" fmla="*/ 49 h 916"/>
                <a:gd name="T52" fmla="*/ 244 w 677"/>
                <a:gd name="T53" fmla="*/ 391 h 916"/>
                <a:gd name="T54" fmla="*/ 238 w 677"/>
                <a:gd name="T55" fmla="*/ 392 h 916"/>
                <a:gd name="T56" fmla="*/ 34 w 677"/>
                <a:gd name="T57" fmla="*/ 631 h 916"/>
                <a:gd name="T58" fmla="*/ 204 w 677"/>
                <a:gd name="T59" fmla="*/ 901 h 9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7" h="916">
                  <a:moveTo>
                    <a:pt x="474" y="916"/>
                  </a:moveTo>
                  <a:cubicBezTo>
                    <a:pt x="202" y="916"/>
                    <a:pt x="202" y="916"/>
                    <a:pt x="202" y="916"/>
                  </a:cubicBezTo>
                  <a:cubicBezTo>
                    <a:pt x="148" y="903"/>
                    <a:pt x="0" y="823"/>
                    <a:pt x="19" y="630"/>
                  </a:cubicBezTo>
                  <a:cubicBezTo>
                    <a:pt x="34" y="453"/>
                    <a:pt x="195" y="390"/>
                    <a:pt x="228" y="379"/>
                  </a:cubicBezTo>
                  <a:cubicBezTo>
                    <a:pt x="228" y="53"/>
                    <a:pt x="228" y="53"/>
                    <a:pt x="228" y="53"/>
                  </a:cubicBezTo>
                  <a:cubicBezTo>
                    <a:pt x="220" y="40"/>
                    <a:pt x="209" y="18"/>
                    <a:pt x="215" y="7"/>
                  </a:cubicBezTo>
                  <a:cubicBezTo>
                    <a:pt x="216" y="5"/>
                    <a:pt x="220" y="0"/>
                    <a:pt x="227" y="0"/>
                  </a:cubicBezTo>
                  <a:cubicBezTo>
                    <a:pt x="450" y="0"/>
                    <a:pt x="450" y="0"/>
                    <a:pt x="450" y="0"/>
                  </a:cubicBezTo>
                  <a:cubicBezTo>
                    <a:pt x="457" y="0"/>
                    <a:pt x="461" y="5"/>
                    <a:pt x="462" y="7"/>
                  </a:cubicBezTo>
                  <a:cubicBezTo>
                    <a:pt x="468" y="18"/>
                    <a:pt x="457" y="40"/>
                    <a:pt x="449" y="53"/>
                  </a:cubicBezTo>
                  <a:cubicBezTo>
                    <a:pt x="449" y="379"/>
                    <a:pt x="449" y="379"/>
                    <a:pt x="449" y="379"/>
                  </a:cubicBezTo>
                  <a:cubicBezTo>
                    <a:pt x="482" y="390"/>
                    <a:pt x="643" y="453"/>
                    <a:pt x="659" y="630"/>
                  </a:cubicBezTo>
                  <a:cubicBezTo>
                    <a:pt x="677" y="823"/>
                    <a:pt x="528" y="903"/>
                    <a:pt x="475" y="916"/>
                  </a:cubicBezTo>
                  <a:lnTo>
                    <a:pt x="474" y="916"/>
                  </a:lnTo>
                  <a:close/>
                  <a:moveTo>
                    <a:pt x="204" y="901"/>
                  </a:moveTo>
                  <a:cubicBezTo>
                    <a:pt x="472" y="901"/>
                    <a:pt x="472" y="901"/>
                    <a:pt x="472" y="901"/>
                  </a:cubicBezTo>
                  <a:cubicBezTo>
                    <a:pt x="522" y="888"/>
                    <a:pt x="661" y="813"/>
                    <a:pt x="643" y="631"/>
                  </a:cubicBezTo>
                  <a:cubicBezTo>
                    <a:pt x="626" y="446"/>
                    <a:pt x="441" y="393"/>
                    <a:pt x="439" y="392"/>
                  </a:cubicBezTo>
                  <a:cubicBezTo>
                    <a:pt x="433" y="391"/>
                    <a:pt x="433" y="391"/>
                    <a:pt x="433" y="391"/>
                  </a:cubicBezTo>
                  <a:cubicBezTo>
                    <a:pt x="433" y="49"/>
                    <a:pt x="433" y="49"/>
                    <a:pt x="433" y="49"/>
                  </a:cubicBezTo>
                  <a:cubicBezTo>
                    <a:pt x="434" y="47"/>
                    <a:pt x="434" y="47"/>
                    <a:pt x="434" y="47"/>
                  </a:cubicBezTo>
                  <a:cubicBezTo>
                    <a:pt x="441" y="35"/>
                    <a:pt x="447" y="22"/>
                    <a:pt x="449" y="16"/>
                  </a:cubicBezTo>
                  <a:cubicBezTo>
                    <a:pt x="445" y="16"/>
                    <a:pt x="445" y="16"/>
                    <a:pt x="445" y="16"/>
                  </a:cubicBezTo>
                  <a:cubicBezTo>
                    <a:pt x="229" y="16"/>
                    <a:pt x="229" y="16"/>
                    <a:pt x="229" y="16"/>
                  </a:cubicBezTo>
                  <a:cubicBezTo>
                    <a:pt x="229" y="22"/>
                    <a:pt x="235" y="35"/>
                    <a:pt x="243" y="47"/>
                  </a:cubicBezTo>
                  <a:cubicBezTo>
                    <a:pt x="244" y="49"/>
                    <a:pt x="244" y="49"/>
                    <a:pt x="244" y="49"/>
                  </a:cubicBezTo>
                  <a:cubicBezTo>
                    <a:pt x="244" y="391"/>
                    <a:pt x="244" y="391"/>
                    <a:pt x="244" y="391"/>
                  </a:cubicBezTo>
                  <a:cubicBezTo>
                    <a:pt x="238" y="392"/>
                    <a:pt x="238" y="392"/>
                    <a:pt x="238" y="392"/>
                  </a:cubicBezTo>
                  <a:cubicBezTo>
                    <a:pt x="235" y="393"/>
                    <a:pt x="51" y="446"/>
                    <a:pt x="34" y="631"/>
                  </a:cubicBezTo>
                  <a:cubicBezTo>
                    <a:pt x="18" y="813"/>
                    <a:pt x="155" y="888"/>
                    <a:pt x="204" y="901"/>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2" name="Group 31"/>
          <p:cNvGrpSpPr/>
          <p:nvPr/>
        </p:nvGrpSpPr>
        <p:grpSpPr>
          <a:xfrm>
            <a:off x="997372" y="1900765"/>
            <a:ext cx="1894417" cy="2192867"/>
            <a:chOff x="1186393" y="2129366"/>
            <a:chExt cx="1894417" cy="2192867"/>
          </a:xfrm>
          <a:solidFill>
            <a:srgbClr val="EF3425"/>
          </a:solidFill>
          <a:effectLst>
            <a:outerShdw blurRad="50800" dist="38100" dir="18900000" algn="bl" rotWithShape="0">
              <a:prstClr val="black">
                <a:alpha val="40000"/>
              </a:prstClr>
            </a:outerShdw>
          </a:effectLst>
        </p:grpSpPr>
        <p:sp>
          <p:nvSpPr>
            <p:cNvPr id="28" name="Freeform 28"/>
            <p:cNvSpPr>
              <a:spLocks noEditPoints="1"/>
            </p:cNvSpPr>
            <p:nvPr/>
          </p:nvSpPr>
          <p:spPr bwMode="auto">
            <a:xfrm>
              <a:off x="1347260" y="4011082"/>
              <a:ext cx="1579033" cy="198967"/>
            </a:xfrm>
            <a:custGeom>
              <a:avLst/>
              <a:gdLst>
                <a:gd name="T0" fmla="*/ 577 w 641"/>
                <a:gd name="T1" fmla="*/ 81 h 81"/>
                <a:gd name="T2" fmla="*/ 63 w 641"/>
                <a:gd name="T3" fmla="*/ 81 h 81"/>
                <a:gd name="T4" fmla="*/ 0 w 641"/>
                <a:gd name="T5" fmla="*/ 30 h 81"/>
                <a:gd name="T6" fmla="*/ 4 w 641"/>
                <a:gd name="T7" fmla="*/ 0 h 81"/>
                <a:gd name="T8" fmla="*/ 636 w 641"/>
                <a:gd name="T9" fmla="*/ 0 h 81"/>
                <a:gd name="T10" fmla="*/ 641 w 641"/>
                <a:gd name="T11" fmla="*/ 30 h 81"/>
                <a:gd name="T12" fmla="*/ 577 w 641"/>
                <a:gd name="T13" fmla="*/ 81 h 81"/>
                <a:gd name="T14" fmla="*/ 31 w 641"/>
                <a:gd name="T15" fmla="*/ 61 h 81"/>
                <a:gd name="T16" fmla="*/ 18 w 641"/>
                <a:gd name="T17" fmla="*/ 49 h 81"/>
                <a:gd name="T18" fmla="*/ 31 w 64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1" h="81">
                  <a:moveTo>
                    <a:pt x="577" y="81"/>
                  </a:moveTo>
                  <a:cubicBezTo>
                    <a:pt x="63" y="81"/>
                    <a:pt x="63" y="81"/>
                    <a:pt x="63" y="81"/>
                  </a:cubicBezTo>
                  <a:cubicBezTo>
                    <a:pt x="26" y="81"/>
                    <a:pt x="0" y="60"/>
                    <a:pt x="0" y="30"/>
                  </a:cubicBezTo>
                  <a:cubicBezTo>
                    <a:pt x="0" y="18"/>
                    <a:pt x="2" y="8"/>
                    <a:pt x="4" y="0"/>
                  </a:cubicBezTo>
                  <a:cubicBezTo>
                    <a:pt x="636" y="0"/>
                    <a:pt x="636" y="0"/>
                    <a:pt x="636" y="0"/>
                  </a:cubicBezTo>
                  <a:cubicBezTo>
                    <a:pt x="638" y="8"/>
                    <a:pt x="641" y="18"/>
                    <a:pt x="641" y="30"/>
                  </a:cubicBezTo>
                  <a:cubicBezTo>
                    <a:pt x="641" y="60"/>
                    <a:pt x="614" y="81"/>
                    <a:pt x="577" y="81"/>
                  </a:cubicBezTo>
                  <a:close/>
                  <a:moveTo>
                    <a:pt x="31" y="61"/>
                  </a:moveTo>
                  <a:cubicBezTo>
                    <a:pt x="18" y="49"/>
                    <a:pt x="18" y="49"/>
                    <a:pt x="18" y="49"/>
                  </a:cubicBezTo>
                  <a:cubicBezTo>
                    <a:pt x="21" y="54"/>
                    <a:pt x="26" y="58"/>
                    <a:pt x="31"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9"/>
            <p:cNvSpPr>
              <a:spLocks/>
            </p:cNvSpPr>
            <p:nvPr/>
          </p:nvSpPr>
          <p:spPr bwMode="auto">
            <a:xfrm>
              <a:off x="1359960" y="3816349"/>
              <a:ext cx="1553633" cy="198967"/>
            </a:xfrm>
            <a:custGeom>
              <a:avLst/>
              <a:gdLst>
                <a:gd name="T0" fmla="*/ 0 w 631"/>
                <a:gd name="T1" fmla="*/ 81 h 81"/>
                <a:gd name="T2" fmla="*/ 8 w 631"/>
                <a:gd name="T3" fmla="*/ 63 h 81"/>
                <a:gd name="T4" fmla="*/ 44 w 631"/>
                <a:gd name="T5" fmla="*/ 0 h 81"/>
                <a:gd name="T6" fmla="*/ 586 w 631"/>
                <a:gd name="T7" fmla="*/ 0 h 81"/>
                <a:gd name="T8" fmla="*/ 623 w 631"/>
                <a:gd name="T9" fmla="*/ 63 h 81"/>
                <a:gd name="T10" fmla="*/ 631 w 631"/>
                <a:gd name="T11" fmla="*/ 81 h 81"/>
                <a:gd name="T12" fmla="*/ 0 w 631"/>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631" h="81">
                  <a:moveTo>
                    <a:pt x="0" y="81"/>
                  </a:moveTo>
                  <a:cubicBezTo>
                    <a:pt x="3" y="71"/>
                    <a:pt x="7" y="65"/>
                    <a:pt x="8" y="63"/>
                  </a:cubicBezTo>
                  <a:cubicBezTo>
                    <a:pt x="20" y="42"/>
                    <a:pt x="32" y="21"/>
                    <a:pt x="44" y="0"/>
                  </a:cubicBezTo>
                  <a:cubicBezTo>
                    <a:pt x="586" y="0"/>
                    <a:pt x="586" y="0"/>
                    <a:pt x="586" y="0"/>
                  </a:cubicBezTo>
                  <a:cubicBezTo>
                    <a:pt x="598" y="21"/>
                    <a:pt x="611" y="42"/>
                    <a:pt x="623" y="63"/>
                  </a:cubicBezTo>
                  <a:cubicBezTo>
                    <a:pt x="624" y="65"/>
                    <a:pt x="627" y="71"/>
                    <a:pt x="631"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30"/>
            <p:cNvSpPr>
              <a:spLocks/>
            </p:cNvSpPr>
            <p:nvPr/>
          </p:nvSpPr>
          <p:spPr bwMode="auto">
            <a:xfrm>
              <a:off x="1467909" y="3619500"/>
              <a:ext cx="1335617" cy="198967"/>
            </a:xfrm>
            <a:custGeom>
              <a:avLst/>
              <a:gdLst>
                <a:gd name="T0" fmla="*/ 0 w 542"/>
                <a:gd name="T1" fmla="*/ 81 h 81"/>
                <a:gd name="T2" fmla="*/ 47 w 542"/>
                <a:gd name="T3" fmla="*/ 0 h 81"/>
                <a:gd name="T4" fmla="*/ 495 w 542"/>
                <a:gd name="T5" fmla="*/ 0 h 81"/>
                <a:gd name="T6" fmla="*/ 542 w 542"/>
                <a:gd name="T7" fmla="*/ 81 h 81"/>
                <a:gd name="T8" fmla="*/ 0 w 542"/>
                <a:gd name="T9" fmla="*/ 81 h 81"/>
              </a:gdLst>
              <a:ahLst/>
              <a:cxnLst>
                <a:cxn ang="0">
                  <a:pos x="T0" y="T1"/>
                </a:cxn>
                <a:cxn ang="0">
                  <a:pos x="T2" y="T3"/>
                </a:cxn>
                <a:cxn ang="0">
                  <a:pos x="T4" y="T5"/>
                </a:cxn>
                <a:cxn ang="0">
                  <a:pos x="T6" y="T7"/>
                </a:cxn>
                <a:cxn ang="0">
                  <a:pos x="T8" y="T9"/>
                </a:cxn>
              </a:cxnLst>
              <a:rect l="0" t="0" r="r" b="b"/>
              <a:pathLst>
                <a:path w="542" h="81">
                  <a:moveTo>
                    <a:pt x="0" y="81"/>
                  </a:moveTo>
                  <a:cubicBezTo>
                    <a:pt x="16" y="54"/>
                    <a:pt x="31" y="27"/>
                    <a:pt x="47" y="0"/>
                  </a:cubicBezTo>
                  <a:cubicBezTo>
                    <a:pt x="495" y="0"/>
                    <a:pt x="495" y="0"/>
                    <a:pt x="495" y="0"/>
                  </a:cubicBezTo>
                  <a:cubicBezTo>
                    <a:pt x="542" y="81"/>
                    <a:pt x="542" y="81"/>
                    <a:pt x="542"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a:off x="1582209" y="3422649"/>
              <a:ext cx="1104900" cy="196851"/>
            </a:xfrm>
            <a:custGeom>
              <a:avLst/>
              <a:gdLst>
                <a:gd name="T0" fmla="*/ 0 w 448"/>
                <a:gd name="T1" fmla="*/ 80 h 80"/>
                <a:gd name="T2" fmla="*/ 46 w 448"/>
                <a:gd name="T3" fmla="*/ 0 h 80"/>
                <a:gd name="T4" fmla="*/ 401 w 448"/>
                <a:gd name="T5" fmla="*/ 0 h 80"/>
                <a:gd name="T6" fmla="*/ 448 w 448"/>
                <a:gd name="T7" fmla="*/ 80 h 80"/>
                <a:gd name="T8" fmla="*/ 0 w 448"/>
                <a:gd name="T9" fmla="*/ 80 h 80"/>
              </a:gdLst>
              <a:ahLst/>
              <a:cxnLst>
                <a:cxn ang="0">
                  <a:pos x="T0" y="T1"/>
                </a:cxn>
                <a:cxn ang="0">
                  <a:pos x="T2" y="T3"/>
                </a:cxn>
                <a:cxn ang="0">
                  <a:pos x="T4" y="T5"/>
                </a:cxn>
                <a:cxn ang="0">
                  <a:pos x="T6" y="T7"/>
                </a:cxn>
                <a:cxn ang="0">
                  <a:pos x="T8" y="T9"/>
                </a:cxn>
              </a:cxnLst>
              <a:rect l="0" t="0" r="r" b="b"/>
              <a:pathLst>
                <a:path w="448" h="80">
                  <a:moveTo>
                    <a:pt x="0" y="80"/>
                  </a:moveTo>
                  <a:cubicBezTo>
                    <a:pt x="16" y="53"/>
                    <a:pt x="31" y="27"/>
                    <a:pt x="46" y="0"/>
                  </a:cubicBezTo>
                  <a:cubicBezTo>
                    <a:pt x="401" y="0"/>
                    <a:pt x="401" y="0"/>
                    <a:pt x="401" y="0"/>
                  </a:cubicBezTo>
                  <a:cubicBezTo>
                    <a:pt x="448" y="80"/>
                    <a:pt x="448" y="80"/>
                    <a:pt x="448" y="80"/>
                  </a:cubicBezTo>
                  <a:lnTo>
                    <a:pt x="0" y="8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0" name="Freeform 32"/>
            <p:cNvSpPr>
              <a:spLocks/>
            </p:cNvSpPr>
            <p:nvPr/>
          </p:nvSpPr>
          <p:spPr bwMode="auto">
            <a:xfrm>
              <a:off x="1698626" y="3223682"/>
              <a:ext cx="872067" cy="198967"/>
            </a:xfrm>
            <a:custGeom>
              <a:avLst/>
              <a:gdLst>
                <a:gd name="T0" fmla="*/ 0 w 354"/>
                <a:gd name="T1" fmla="*/ 81 h 81"/>
                <a:gd name="T2" fmla="*/ 46 w 354"/>
                <a:gd name="T3" fmla="*/ 0 h 81"/>
                <a:gd name="T4" fmla="*/ 307 w 354"/>
                <a:gd name="T5" fmla="*/ 0 h 81"/>
                <a:gd name="T6" fmla="*/ 354 w 354"/>
                <a:gd name="T7" fmla="*/ 81 h 81"/>
                <a:gd name="T8" fmla="*/ 0 w 354"/>
                <a:gd name="T9" fmla="*/ 81 h 81"/>
              </a:gdLst>
              <a:ahLst/>
              <a:cxnLst>
                <a:cxn ang="0">
                  <a:pos x="T0" y="T1"/>
                </a:cxn>
                <a:cxn ang="0">
                  <a:pos x="T2" y="T3"/>
                </a:cxn>
                <a:cxn ang="0">
                  <a:pos x="T4" y="T5"/>
                </a:cxn>
                <a:cxn ang="0">
                  <a:pos x="T6" y="T7"/>
                </a:cxn>
                <a:cxn ang="0">
                  <a:pos x="T8" y="T9"/>
                </a:cxn>
              </a:cxnLst>
              <a:rect l="0" t="0" r="r" b="b"/>
              <a:pathLst>
                <a:path w="354" h="81">
                  <a:moveTo>
                    <a:pt x="0" y="81"/>
                  </a:moveTo>
                  <a:cubicBezTo>
                    <a:pt x="15" y="54"/>
                    <a:pt x="31" y="27"/>
                    <a:pt x="46" y="0"/>
                  </a:cubicBezTo>
                  <a:cubicBezTo>
                    <a:pt x="307" y="0"/>
                    <a:pt x="307" y="0"/>
                    <a:pt x="307" y="0"/>
                  </a:cubicBezTo>
                  <a:cubicBezTo>
                    <a:pt x="354" y="81"/>
                    <a:pt x="354" y="81"/>
                    <a:pt x="354"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1" name="Freeform 33"/>
            <p:cNvSpPr>
              <a:spLocks/>
            </p:cNvSpPr>
            <p:nvPr/>
          </p:nvSpPr>
          <p:spPr bwMode="auto">
            <a:xfrm>
              <a:off x="1815042" y="2976033"/>
              <a:ext cx="643467" cy="247651"/>
            </a:xfrm>
            <a:custGeom>
              <a:avLst/>
              <a:gdLst>
                <a:gd name="T0" fmla="*/ 0 w 261"/>
                <a:gd name="T1" fmla="*/ 100 h 100"/>
                <a:gd name="T2" fmla="*/ 58 w 261"/>
                <a:gd name="T3" fmla="*/ 0 h 100"/>
                <a:gd name="T4" fmla="*/ 63 w 261"/>
                <a:gd name="T5" fmla="*/ 0 h 100"/>
                <a:gd name="T6" fmla="*/ 68 w 261"/>
                <a:gd name="T7" fmla="*/ 0 h 100"/>
                <a:gd name="T8" fmla="*/ 68 w 261"/>
                <a:gd name="T9" fmla="*/ 0 h 100"/>
                <a:gd name="T10" fmla="*/ 75 w 261"/>
                <a:gd name="T11" fmla="*/ 0 h 100"/>
                <a:gd name="T12" fmla="*/ 192 w 261"/>
                <a:gd name="T13" fmla="*/ 0 h 100"/>
                <a:gd name="T14" fmla="*/ 192 w 261"/>
                <a:gd name="T15" fmla="*/ 0 h 100"/>
                <a:gd name="T16" fmla="*/ 202 w 261"/>
                <a:gd name="T17" fmla="*/ 0 h 100"/>
                <a:gd name="T18" fmla="*/ 261 w 261"/>
                <a:gd name="T19" fmla="*/ 100 h 100"/>
                <a:gd name="T20" fmla="*/ 0 w 261"/>
                <a:gd name="T21"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100">
                  <a:moveTo>
                    <a:pt x="0" y="100"/>
                  </a:moveTo>
                  <a:cubicBezTo>
                    <a:pt x="19" y="66"/>
                    <a:pt x="38" y="33"/>
                    <a:pt x="58" y="0"/>
                  </a:cubicBezTo>
                  <a:cubicBezTo>
                    <a:pt x="63" y="0"/>
                    <a:pt x="63" y="0"/>
                    <a:pt x="63" y="0"/>
                  </a:cubicBezTo>
                  <a:cubicBezTo>
                    <a:pt x="68" y="0"/>
                    <a:pt x="68" y="0"/>
                    <a:pt x="68" y="0"/>
                  </a:cubicBezTo>
                  <a:cubicBezTo>
                    <a:pt x="68" y="0"/>
                    <a:pt x="68" y="0"/>
                    <a:pt x="68" y="0"/>
                  </a:cubicBezTo>
                  <a:cubicBezTo>
                    <a:pt x="75" y="0"/>
                    <a:pt x="75" y="0"/>
                    <a:pt x="75" y="0"/>
                  </a:cubicBezTo>
                  <a:cubicBezTo>
                    <a:pt x="192" y="0"/>
                    <a:pt x="192" y="0"/>
                    <a:pt x="192" y="0"/>
                  </a:cubicBezTo>
                  <a:cubicBezTo>
                    <a:pt x="192" y="0"/>
                    <a:pt x="192" y="0"/>
                    <a:pt x="192" y="0"/>
                  </a:cubicBezTo>
                  <a:cubicBezTo>
                    <a:pt x="202" y="0"/>
                    <a:pt x="202" y="0"/>
                    <a:pt x="202" y="0"/>
                  </a:cubicBezTo>
                  <a:cubicBezTo>
                    <a:pt x="222" y="33"/>
                    <a:pt x="241" y="67"/>
                    <a:pt x="261" y="100"/>
                  </a:cubicBezTo>
                  <a:lnTo>
                    <a:pt x="0" y="10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3" name="Freeform 34"/>
            <p:cNvSpPr>
              <a:spLocks noEditPoints="1"/>
            </p:cNvSpPr>
            <p:nvPr/>
          </p:nvSpPr>
          <p:spPr bwMode="auto">
            <a:xfrm>
              <a:off x="1186393" y="2129366"/>
              <a:ext cx="1894417" cy="2192867"/>
            </a:xfrm>
            <a:custGeom>
              <a:avLst/>
              <a:gdLst>
                <a:gd name="T0" fmla="*/ 693 w 769"/>
                <a:gd name="T1" fmla="*/ 890 h 890"/>
                <a:gd name="T2" fmla="*/ 76 w 769"/>
                <a:gd name="T3" fmla="*/ 890 h 890"/>
                <a:gd name="T4" fmla="*/ 0 w 769"/>
                <a:gd name="T5" fmla="*/ 829 h 890"/>
                <a:gd name="T6" fmla="*/ 15 w 769"/>
                <a:gd name="T7" fmla="*/ 772 h 890"/>
                <a:gd name="T8" fmla="*/ 267 w 769"/>
                <a:gd name="T9" fmla="*/ 341 h 890"/>
                <a:gd name="T10" fmla="*/ 267 w 769"/>
                <a:gd name="T11" fmla="*/ 61 h 890"/>
                <a:gd name="T12" fmla="*/ 240 w 769"/>
                <a:gd name="T13" fmla="*/ 12 h 890"/>
                <a:gd name="T14" fmla="*/ 259 w 769"/>
                <a:gd name="T15" fmla="*/ 1 h 890"/>
                <a:gd name="T16" fmla="*/ 263 w 769"/>
                <a:gd name="T17" fmla="*/ 1 h 890"/>
                <a:gd name="T18" fmla="*/ 274 w 769"/>
                <a:gd name="T19" fmla="*/ 0 h 890"/>
                <a:gd name="T20" fmla="*/ 290 w 769"/>
                <a:gd name="T21" fmla="*/ 1 h 890"/>
                <a:gd name="T22" fmla="*/ 479 w 769"/>
                <a:gd name="T23" fmla="*/ 1 h 890"/>
                <a:gd name="T24" fmla="*/ 494 w 769"/>
                <a:gd name="T25" fmla="*/ 0 h 890"/>
                <a:gd name="T26" fmla="*/ 506 w 769"/>
                <a:gd name="T27" fmla="*/ 1 h 890"/>
                <a:gd name="T28" fmla="*/ 508 w 769"/>
                <a:gd name="T29" fmla="*/ 1 h 890"/>
                <a:gd name="T30" fmla="*/ 529 w 769"/>
                <a:gd name="T31" fmla="*/ 12 h 890"/>
                <a:gd name="T32" fmla="*/ 501 w 769"/>
                <a:gd name="T33" fmla="*/ 61 h 890"/>
                <a:gd name="T34" fmla="*/ 501 w 769"/>
                <a:gd name="T35" fmla="*/ 341 h 890"/>
                <a:gd name="T36" fmla="*/ 754 w 769"/>
                <a:gd name="T37" fmla="*/ 772 h 890"/>
                <a:gd name="T38" fmla="*/ 769 w 769"/>
                <a:gd name="T39" fmla="*/ 829 h 890"/>
                <a:gd name="T40" fmla="*/ 693 w 769"/>
                <a:gd name="T41" fmla="*/ 890 h 890"/>
                <a:gd name="T42" fmla="*/ 255 w 769"/>
                <a:gd name="T43" fmla="*/ 18 h 890"/>
                <a:gd name="T44" fmla="*/ 281 w 769"/>
                <a:gd name="T45" fmla="*/ 52 h 890"/>
                <a:gd name="T46" fmla="*/ 282 w 769"/>
                <a:gd name="T47" fmla="*/ 55 h 890"/>
                <a:gd name="T48" fmla="*/ 282 w 769"/>
                <a:gd name="T49" fmla="*/ 345 h 890"/>
                <a:gd name="T50" fmla="*/ 28 w 769"/>
                <a:gd name="T51" fmla="*/ 781 h 890"/>
                <a:gd name="T52" fmla="*/ 15 w 769"/>
                <a:gd name="T53" fmla="*/ 829 h 890"/>
                <a:gd name="T54" fmla="*/ 76 w 769"/>
                <a:gd name="T55" fmla="*/ 874 h 890"/>
                <a:gd name="T56" fmla="*/ 693 w 769"/>
                <a:gd name="T57" fmla="*/ 874 h 890"/>
                <a:gd name="T58" fmla="*/ 754 w 769"/>
                <a:gd name="T59" fmla="*/ 829 h 890"/>
                <a:gd name="T60" fmla="*/ 741 w 769"/>
                <a:gd name="T61" fmla="*/ 781 h 890"/>
                <a:gd name="T62" fmla="*/ 739 w 769"/>
                <a:gd name="T63" fmla="*/ 780 h 890"/>
                <a:gd name="T64" fmla="*/ 486 w 769"/>
                <a:gd name="T65" fmla="*/ 345 h 890"/>
                <a:gd name="T66" fmla="*/ 486 w 769"/>
                <a:gd name="T67" fmla="*/ 55 h 890"/>
                <a:gd name="T68" fmla="*/ 488 w 769"/>
                <a:gd name="T69" fmla="*/ 52 h 890"/>
                <a:gd name="T70" fmla="*/ 514 w 769"/>
                <a:gd name="T71" fmla="*/ 18 h 890"/>
                <a:gd name="T72" fmla="*/ 508 w 769"/>
                <a:gd name="T73" fmla="*/ 17 h 890"/>
                <a:gd name="T74" fmla="*/ 506 w 769"/>
                <a:gd name="T75" fmla="*/ 17 h 890"/>
                <a:gd name="T76" fmla="*/ 505 w 769"/>
                <a:gd name="T77" fmla="*/ 17 h 890"/>
                <a:gd name="T78" fmla="*/ 504 w 769"/>
                <a:gd name="T79" fmla="*/ 17 h 890"/>
                <a:gd name="T80" fmla="*/ 494 w 769"/>
                <a:gd name="T81" fmla="*/ 15 h 890"/>
                <a:gd name="T82" fmla="*/ 480 w 769"/>
                <a:gd name="T83" fmla="*/ 17 h 890"/>
                <a:gd name="T84" fmla="*/ 479 w 769"/>
                <a:gd name="T85" fmla="*/ 17 h 890"/>
                <a:gd name="T86" fmla="*/ 289 w 769"/>
                <a:gd name="T87" fmla="*/ 17 h 890"/>
                <a:gd name="T88" fmla="*/ 274 w 769"/>
                <a:gd name="T89" fmla="*/ 15 h 890"/>
                <a:gd name="T90" fmla="*/ 265 w 769"/>
                <a:gd name="T91" fmla="*/ 17 h 890"/>
                <a:gd name="T92" fmla="*/ 264 w 769"/>
                <a:gd name="T93" fmla="*/ 17 h 890"/>
                <a:gd name="T94" fmla="*/ 262 w 769"/>
                <a:gd name="T95" fmla="*/ 17 h 890"/>
                <a:gd name="T96" fmla="*/ 259 w 769"/>
                <a:gd name="T97" fmla="*/ 17 h 890"/>
                <a:gd name="T98" fmla="*/ 255 w 769"/>
                <a:gd name="T99" fmla="*/ 18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9" h="890">
                  <a:moveTo>
                    <a:pt x="693" y="890"/>
                  </a:moveTo>
                  <a:cubicBezTo>
                    <a:pt x="76" y="890"/>
                    <a:pt x="76" y="890"/>
                    <a:pt x="76" y="890"/>
                  </a:cubicBezTo>
                  <a:cubicBezTo>
                    <a:pt x="32" y="890"/>
                    <a:pt x="0" y="865"/>
                    <a:pt x="0" y="829"/>
                  </a:cubicBezTo>
                  <a:cubicBezTo>
                    <a:pt x="0" y="797"/>
                    <a:pt x="13" y="775"/>
                    <a:pt x="15" y="772"/>
                  </a:cubicBezTo>
                  <a:cubicBezTo>
                    <a:pt x="267" y="341"/>
                    <a:pt x="267" y="341"/>
                    <a:pt x="267" y="341"/>
                  </a:cubicBezTo>
                  <a:cubicBezTo>
                    <a:pt x="267" y="61"/>
                    <a:pt x="267" y="61"/>
                    <a:pt x="267" y="61"/>
                  </a:cubicBezTo>
                  <a:cubicBezTo>
                    <a:pt x="244" y="38"/>
                    <a:pt x="236" y="23"/>
                    <a:pt x="240" y="12"/>
                  </a:cubicBezTo>
                  <a:cubicBezTo>
                    <a:pt x="242" y="7"/>
                    <a:pt x="246" y="1"/>
                    <a:pt x="259" y="1"/>
                  </a:cubicBezTo>
                  <a:cubicBezTo>
                    <a:pt x="261" y="1"/>
                    <a:pt x="262" y="1"/>
                    <a:pt x="263" y="1"/>
                  </a:cubicBezTo>
                  <a:cubicBezTo>
                    <a:pt x="265" y="0"/>
                    <a:pt x="270" y="0"/>
                    <a:pt x="274" y="0"/>
                  </a:cubicBezTo>
                  <a:cubicBezTo>
                    <a:pt x="282" y="0"/>
                    <a:pt x="288" y="1"/>
                    <a:pt x="290" y="1"/>
                  </a:cubicBezTo>
                  <a:cubicBezTo>
                    <a:pt x="479" y="1"/>
                    <a:pt x="479" y="1"/>
                    <a:pt x="479" y="1"/>
                  </a:cubicBezTo>
                  <a:cubicBezTo>
                    <a:pt x="480" y="1"/>
                    <a:pt x="487" y="0"/>
                    <a:pt x="494" y="0"/>
                  </a:cubicBezTo>
                  <a:cubicBezTo>
                    <a:pt x="499" y="0"/>
                    <a:pt x="502" y="0"/>
                    <a:pt x="506" y="1"/>
                  </a:cubicBezTo>
                  <a:cubicBezTo>
                    <a:pt x="507" y="1"/>
                    <a:pt x="508" y="1"/>
                    <a:pt x="508" y="1"/>
                  </a:cubicBezTo>
                  <a:cubicBezTo>
                    <a:pt x="523" y="1"/>
                    <a:pt x="526" y="7"/>
                    <a:pt x="529" y="12"/>
                  </a:cubicBezTo>
                  <a:cubicBezTo>
                    <a:pt x="533" y="23"/>
                    <a:pt x="525" y="38"/>
                    <a:pt x="501" y="61"/>
                  </a:cubicBezTo>
                  <a:cubicBezTo>
                    <a:pt x="501" y="341"/>
                    <a:pt x="501" y="341"/>
                    <a:pt x="501" y="341"/>
                  </a:cubicBezTo>
                  <a:cubicBezTo>
                    <a:pt x="754" y="772"/>
                    <a:pt x="754" y="772"/>
                    <a:pt x="754" y="772"/>
                  </a:cubicBezTo>
                  <a:cubicBezTo>
                    <a:pt x="755" y="775"/>
                    <a:pt x="769" y="797"/>
                    <a:pt x="769" y="829"/>
                  </a:cubicBezTo>
                  <a:cubicBezTo>
                    <a:pt x="769" y="865"/>
                    <a:pt x="737" y="890"/>
                    <a:pt x="693" y="890"/>
                  </a:cubicBezTo>
                  <a:close/>
                  <a:moveTo>
                    <a:pt x="255" y="18"/>
                  </a:moveTo>
                  <a:cubicBezTo>
                    <a:pt x="255" y="18"/>
                    <a:pt x="253" y="26"/>
                    <a:pt x="281" y="52"/>
                  </a:cubicBezTo>
                  <a:cubicBezTo>
                    <a:pt x="282" y="55"/>
                    <a:pt x="282" y="55"/>
                    <a:pt x="282" y="55"/>
                  </a:cubicBezTo>
                  <a:cubicBezTo>
                    <a:pt x="282" y="345"/>
                    <a:pt x="282" y="345"/>
                    <a:pt x="282" y="345"/>
                  </a:cubicBezTo>
                  <a:cubicBezTo>
                    <a:pt x="28" y="781"/>
                    <a:pt x="28" y="781"/>
                    <a:pt x="28" y="781"/>
                  </a:cubicBezTo>
                  <a:cubicBezTo>
                    <a:pt x="28" y="781"/>
                    <a:pt x="15" y="800"/>
                    <a:pt x="15" y="829"/>
                  </a:cubicBezTo>
                  <a:cubicBezTo>
                    <a:pt x="15" y="860"/>
                    <a:pt x="46" y="874"/>
                    <a:pt x="76" y="874"/>
                  </a:cubicBezTo>
                  <a:cubicBezTo>
                    <a:pt x="693" y="874"/>
                    <a:pt x="693" y="874"/>
                    <a:pt x="693" y="874"/>
                  </a:cubicBezTo>
                  <a:cubicBezTo>
                    <a:pt x="721" y="874"/>
                    <a:pt x="754" y="860"/>
                    <a:pt x="754" y="829"/>
                  </a:cubicBezTo>
                  <a:cubicBezTo>
                    <a:pt x="754" y="799"/>
                    <a:pt x="741" y="781"/>
                    <a:pt x="741" y="781"/>
                  </a:cubicBezTo>
                  <a:cubicBezTo>
                    <a:pt x="739" y="780"/>
                    <a:pt x="739" y="780"/>
                    <a:pt x="739" y="780"/>
                  </a:cubicBezTo>
                  <a:cubicBezTo>
                    <a:pt x="486" y="345"/>
                    <a:pt x="486" y="345"/>
                    <a:pt x="486" y="345"/>
                  </a:cubicBezTo>
                  <a:cubicBezTo>
                    <a:pt x="486" y="55"/>
                    <a:pt x="486" y="55"/>
                    <a:pt x="486" y="55"/>
                  </a:cubicBezTo>
                  <a:cubicBezTo>
                    <a:pt x="488" y="52"/>
                    <a:pt x="488" y="52"/>
                    <a:pt x="488" y="52"/>
                  </a:cubicBezTo>
                  <a:cubicBezTo>
                    <a:pt x="515" y="25"/>
                    <a:pt x="514" y="18"/>
                    <a:pt x="514" y="18"/>
                  </a:cubicBezTo>
                  <a:cubicBezTo>
                    <a:pt x="514" y="18"/>
                    <a:pt x="512" y="17"/>
                    <a:pt x="508" y="17"/>
                  </a:cubicBezTo>
                  <a:cubicBezTo>
                    <a:pt x="507" y="17"/>
                    <a:pt x="507" y="17"/>
                    <a:pt x="506" y="17"/>
                  </a:cubicBezTo>
                  <a:cubicBezTo>
                    <a:pt x="505" y="17"/>
                    <a:pt x="505" y="17"/>
                    <a:pt x="505" y="17"/>
                  </a:cubicBezTo>
                  <a:cubicBezTo>
                    <a:pt x="504" y="17"/>
                    <a:pt x="504" y="17"/>
                    <a:pt x="504" y="17"/>
                  </a:cubicBezTo>
                  <a:cubicBezTo>
                    <a:pt x="502" y="17"/>
                    <a:pt x="499" y="15"/>
                    <a:pt x="494" y="15"/>
                  </a:cubicBezTo>
                  <a:cubicBezTo>
                    <a:pt x="487" y="15"/>
                    <a:pt x="480" y="17"/>
                    <a:pt x="480" y="17"/>
                  </a:cubicBezTo>
                  <a:cubicBezTo>
                    <a:pt x="479" y="17"/>
                    <a:pt x="479" y="17"/>
                    <a:pt x="479" y="17"/>
                  </a:cubicBezTo>
                  <a:cubicBezTo>
                    <a:pt x="289" y="17"/>
                    <a:pt x="289" y="17"/>
                    <a:pt x="289" y="17"/>
                  </a:cubicBezTo>
                  <a:cubicBezTo>
                    <a:pt x="289" y="17"/>
                    <a:pt x="282" y="15"/>
                    <a:pt x="274" y="15"/>
                  </a:cubicBezTo>
                  <a:cubicBezTo>
                    <a:pt x="269" y="15"/>
                    <a:pt x="267" y="17"/>
                    <a:pt x="265" y="17"/>
                  </a:cubicBezTo>
                  <a:cubicBezTo>
                    <a:pt x="264" y="17"/>
                    <a:pt x="264" y="17"/>
                    <a:pt x="264" y="17"/>
                  </a:cubicBezTo>
                  <a:cubicBezTo>
                    <a:pt x="262" y="17"/>
                    <a:pt x="262" y="17"/>
                    <a:pt x="262" y="17"/>
                  </a:cubicBezTo>
                  <a:cubicBezTo>
                    <a:pt x="262" y="17"/>
                    <a:pt x="261" y="17"/>
                    <a:pt x="259" y="17"/>
                  </a:cubicBezTo>
                  <a:cubicBezTo>
                    <a:pt x="257" y="17"/>
                    <a:pt x="255" y="18"/>
                    <a:pt x="255" y="18"/>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4" name="Rectangle 35"/>
            <p:cNvSpPr>
              <a:spLocks noChangeArrowheads="1"/>
            </p:cNvSpPr>
            <p:nvPr/>
          </p:nvSpPr>
          <p:spPr bwMode="auto">
            <a:xfrm>
              <a:off x="1956860" y="2808815"/>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5" name="Rectangle 36"/>
            <p:cNvSpPr>
              <a:spLocks noChangeArrowheads="1"/>
            </p:cNvSpPr>
            <p:nvPr/>
          </p:nvSpPr>
          <p:spPr bwMode="auto">
            <a:xfrm>
              <a:off x="1956860" y="2641599"/>
              <a:ext cx="357717" cy="16721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6" name="Rectangle 37"/>
            <p:cNvSpPr>
              <a:spLocks noChangeArrowheads="1"/>
            </p:cNvSpPr>
            <p:nvPr/>
          </p:nvSpPr>
          <p:spPr bwMode="auto">
            <a:xfrm>
              <a:off x="1956860" y="2472266"/>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7" name="Rectangle 38"/>
            <p:cNvSpPr>
              <a:spLocks noChangeArrowheads="1"/>
            </p:cNvSpPr>
            <p:nvPr/>
          </p:nvSpPr>
          <p:spPr bwMode="auto">
            <a:xfrm>
              <a:off x="1956860" y="2305049"/>
              <a:ext cx="357717" cy="167217"/>
            </a:xfrm>
            <a:prstGeom prst="rect">
              <a:avLst/>
            </a:pr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4" name="Group 3"/>
          <p:cNvGrpSpPr/>
          <p:nvPr/>
        </p:nvGrpSpPr>
        <p:grpSpPr>
          <a:xfrm>
            <a:off x="3811057" y="1934632"/>
            <a:ext cx="1775884" cy="2159000"/>
            <a:chOff x="3988859" y="2163233"/>
            <a:chExt cx="1775884" cy="2159000"/>
          </a:xfrm>
          <a:solidFill>
            <a:srgbClr val="8397B1"/>
          </a:solidFill>
          <a:effectLst>
            <a:outerShdw blurRad="50800" dist="38100" dir="18900000" algn="bl" rotWithShape="0">
              <a:prstClr val="black">
                <a:alpha val="40000"/>
              </a:prstClr>
            </a:outerShdw>
          </a:effectLst>
        </p:grpSpPr>
        <p:sp>
          <p:nvSpPr>
            <p:cNvPr id="5" name="Freeform 5"/>
            <p:cNvSpPr>
              <a:spLocks noEditPoints="1"/>
            </p:cNvSpPr>
            <p:nvPr/>
          </p:nvSpPr>
          <p:spPr bwMode="auto">
            <a:xfrm>
              <a:off x="3988859" y="2163233"/>
              <a:ext cx="1775884" cy="2159000"/>
            </a:xfrm>
            <a:custGeom>
              <a:avLst/>
              <a:gdLst>
                <a:gd name="T0" fmla="*/ 611 w 721"/>
                <a:gd name="T1" fmla="*/ 876 h 876"/>
                <a:gd name="T2" fmla="*/ 176 w 721"/>
                <a:gd name="T3" fmla="*/ 876 h 876"/>
                <a:gd name="T4" fmla="*/ 114 w 721"/>
                <a:gd name="T5" fmla="*/ 852 h 876"/>
                <a:gd name="T6" fmla="*/ 114 w 721"/>
                <a:gd name="T7" fmla="*/ 851 h 876"/>
                <a:gd name="T8" fmla="*/ 114 w 721"/>
                <a:gd name="T9" fmla="*/ 238 h 876"/>
                <a:gd name="T10" fmla="*/ 112 w 721"/>
                <a:gd name="T11" fmla="*/ 167 h 876"/>
                <a:gd name="T12" fmla="*/ 8 w 721"/>
                <a:gd name="T13" fmla="*/ 8 h 876"/>
                <a:gd name="T14" fmla="*/ 116 w 721"/>
                <a:gd name="T15" fmla="*/ 0 h 876"/>
                <a:gd name="T16" fmla="*/ 397 w 721"/>
                <a:gd name="T17" fmla="*/ 1 h 876"/>
                <a:gd name="T18" fmla="*/ 701 w 721"/>
                <a:gd name="T19" fmla="*/ 1 h 876"/>
                <a:gd name="T20" fmla="*/ 705 w 721"/>
                <a:gd name="T21" fmla="*/ 1 h 876"/>
                <a:gd name="T22" fmla="*/ 717 w 721"/>
                <a:gd name="T23" fmla="*/ 8 h 876"/>
                <a:gd name="T24" fmla="*/ 706 w 721"/>
                <a:gd name="T25" fmla="*/ 40 h 876"/>
                <a:gd name="T26" fmla="*/ 697 w 721"/>
                <a:gd name="T27" fmla="*/ 55 h 876"/>
                <a:gd name="T28" fmla="*/ 673 w 721"/>
                <a:gd name="T29" fmla="*/ 124 h 876"/>
                <a:gd name="T30" fmla="*/ 673 w 721"/>
                <a:gd name="T31" fmla="*/ 853 h 876"/>
                <a:gd name="T32" fmla="*/ 672 w 721"/>
                <a:gd name="T33" fmla="*/ 854 h 876"/>
                <a:gd name="T34" fmla="*/ 611 w 721"/>
                <a:gd name="T35" fmla="*/ 876 h 876"/>
                <a:gd name="T36" fmla="*/ 130 w 721"/>
                <a:gd name="T37" fmla="*/ 850 h 876"/>
                <a:gd name="T38" fmla="*/ 176 w 721"/>
                <a:gd name="T39" fmla="*/ 860 h 876"/>
                <a:gd name="T40" fmla="*/ 611 w 721"/>
                <a:gd name="T41" fmla="*/ 860 h 876"/>
                <a:gd name="T42" fmla="*/ 657 w 721"/>
                <a:gd name="T43" fmla="*/ 847 h 876"/>
                <a:gd name="T44" fmla="*/ 657 w 721"/>
                <a:gd name="T45" fmla="*/ 124 h 876"/>
                <a:gd name="T46" fmla="*/ 684 w 721"/>
                <a:gd name="T47" fmla="*/ 46 h 876"/>
                <a:gd name="T48" fmla="*/ 694 w 721"/>
                <a:gd name="T49" fmla="*/ 32 h 876"/>
                <a:gd name="T50" fmla="*/ 701 w 721"/>
                <a:gd name="T51" fmla="*/ 17 h 876"/>
                <a:gd name="T52" fmla="*/ 397 w 721"/>
                <a:gd name="T53" fmla="*/ 17 h 876"/>
                <a:gd name="T54" fmla="*/ 116 w 721"/>
                <a:gd name="T55" fmla="*/ 15 h 876"/>
                <a:gd name="T56" fmla="*/ 24 w 721"/>
                <a:gd name="T57" fmla="*/ 16 h 876"/>
                <a:gd name="T58" fmla="*/ 125 w 721"/>
                <a:gd name="T59" fmla="*/ 158 h 876"/>
                <a:gd name="T60" fmla="*/ 127 w 721"/>
                <a:gd name="T61" fmla="*/ 160 h 876"/>
                <a:gd name="T62" fmla="*/ 127 w 721"/>
                <a:gd name="T63" fmla="*/ 164 h 876"/>
                <a:gd name="T64" fmla="*/ 130 w 721"/>
                <a:gd name="T65" fmla="*/ 238 h 876"/>
                <a:gd name="T66" fmla="*/ 130 w 721"/>
                <a:gd name="T67" fmla="*/ 85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1" h="876">
                  <a:moveTo>
                    <a:pt x="611" y="876"/>
                  </a:moveTo>
                  <a:cubicBezTo>
                    <a:pt x="176" y="876"/>
                    <a:pt x="176" y="876"/>
                    <a:pt x="176" y="876"/>
                  </a:cubicBezTo>
                  <a:cubicBezTo>
                    <a:pt x="122" y="876"/>
                    <a:pt x="116" y="856"/>
                    <a:pt x="114" y="852"/>
                  </a:cubicBezTo>
                  <a:cubicBezTo>
                    <a:pt x="114" y="851"/>
                    <a:pt x="114" y="851"/>
                    <a:pt x="114" y="851"/>
                  </a:cubicBezTo>
                  <a:cubicBezTo>
                    <a:pt x="114" y="238"/>
                    <a:pt x="114" y="238"/>
                    <a:pt x="114" y="238"/>
                  </a:cubicBezTo>
                  <a:cubicBezTo>
                    <a:pt x="114" y="198"/>
                    <a:pt x="113" y="176"/>
                    <a:pt x="112" y="167"/>
                  </a:cubicBezTo>
                  <a:cubicBezTo>
                    <a:pt x="93" y="150"/>
                    <a:pt x="0" y="59"/>
                    <a:pt x="8" y="8"/>
                  </a:cubicBezTo>
                  <a:cubicBezTo>
                    <a:pt x="11" y="0"/>
                    <a:pt x="11" y="0"/>
                    <a:pt x="116" y="0"/>
                  </a:cubicBezTo>
                  <a:cubicBezTo>
                    <a:pt x="228" y="0"/>
                    <a:pt x="395" y="1"/>
                    <a:pt x="397" y="1"/>
                  </a:cubicBezTo>
                  <a:cubicBezTo>
                    <a:pt x="701" y="1"/>
                    <a:pt x="701" y="1"/>
                    <a:pt x="701" y="1"/>
                  </a:cubicBezTo>
                  <a:cubicBezTo>
                    <a:pt x="701" y="1"/>
                    <a:pt x="703" y="1"/>
                    <a:pt x="705" y="1"/>
                  </a:cubicBezTo>
                  <a:cubicBezTo>
                    <a:pt x="710" y="1"/>
                    <a:pt x="714" y="3"/>
                    <a:pt x="717" y="8"/>
                  </a:cubicBezTo>
                  <a:cubicBezTo>
                    <a:pt x="721" y="15"/>
                    <a:pt x="717" y="24"/>
                    <a:pt x="706" y="40"/>
                  </a:cubicBezTo>
                  <a:cubicBezTo>
                    <a:pt x="703" y="46"/>
                    <a:pt x="699" y="51"/>
                    <a:pt x="697" y="55"/>
                  </a:cubicBezTo>
                  <a:cubicBezTo>
                    <a:pt x="681" y="76"/>
                    <a:pt x="673" y="86"/>
                    <a:pt x="673" y="124"/>
                  </a:cubicBezTo>
                  <a:cubicBezTo>
                    <a:pt x="673" y="853"/>
                    <a:pt x="673" y="853"/>
                    <a:pt x="673" y="853"/>
                  </a:cubicBezTo>
                  <a:cubicBezTo>
                    <a:pt x="672" y="854"/>
                    <a:pt x="672" y="854"/>
                    <a:pt x="672" y="854"/>
                  </a:cubicBezTo>
                  <a:cubicBezTo>
                    <a:pt x="670" y="857"/>
                    <a:pt x="657" y="876"/>
                    <a:pt x="611" y="876"/>
                  </a:cubicBezTo>
                  <a:close/>
                  <a:moveTo>
                    <a:pt x="130" y="850"/>
                  </a:moveTo>
                  <a:cubicBezTo>
                    <a:pt x="132" y="853"/>
                    <a:pt x="144" y="860"/>
                    <a:pt x="176" y="860"/>
                  </a:cubicBezTo>
                  <a:cubicBezTo>
                    <a:pt x="611" y="860"/>
                    <a:pt x="611" y="860"/>
                    <a:pt x="611" y="860"/>
                  </a:cubicBezTo>
                  <a:cubicBezTo>
                    <a:pt x="641" y="860"/>
                    <a:pt x="654" y="851"/>
                    <a:pt x="657" y="847"/>
                  </a:cubicBezTo>
                  <a:cubicBezTo>
                    <a:pt x="657" y="124"/>
                    <a:pt x="657" y="124"/>
                    <a:pt x="657" y="124"/>
                  </a:cubicBezTo>
                  <a:cubicBezTo>
                    <a:pt x="657" y="82"/>
                    <a:pt x="668" y="67"/>
                    <a:pt x="684" y="46"/>
                  </a:cubicBezTo>
                  <a:cubicBezTo>
                    <a:pt x="687" y="41"/>
                    <a:pt x="691" y="36"/>
                    <a:pt x="694" y="32"/>
                  </a:cubicBezTo>
                  <a:cubicBezTo>
                    <a:pt x="699" y="24"/>
                    <a:pt x="701" y="20"/>
                    <a:pt x="701" y="17"/>
                  </a:cubicBezTo>
                  <a:cubicBezTo>
                    <a:pt x="397" y="17"/>
                    <a:pt x="397" y="17"/>
                    <a:pt x="397" y="17"/>
                  </a:cubicBezTo>
                  <a:cubicBezTo>
                    <a:pt x="395" y="17"/>
                    <a:pt x="226" y="15"/>
                    <a:pt x="116" y="15"/>
                  </a:cubicBezTo>
                  <a:cubicBezTo>
                    <a:pt x="56" y="15"/>
                    <a:pt x="32" y="15"/>
                    <a:pt x="24" y="16"/>
                  </a:cubicBezTo>
                  <a:cubicBezTo>
                    <a:pt x="24" y="55"/>
                    <a:pt x="97" y="132"/>
                    <a:pt x="125" y="158"/>
                  </a:cubicBezTo>
                  <a:cubicBezTo>
                    <a:pt x="127" y="160"/>
                    <a:pt x="127" y="160"/>
                    <a:pt x="127" y="160"/>
                  </a:cubicBezTo>
                  <a:cubicBezTo>
                    <a:pt x="127" y="164"/>
                    <a:pt x="127" y="164"/>
                    <a:pt x="127" y="164"/>
                  </a:cubicBezTo>
                  <a:cubicBezTo>
                    <a:pt x="127" y="164"/>
                    <a:pt x="130" y="189"/>
                    <a:pt x="130" y="238"/>
                  </a:cubicBezTo>
                  <a:lnTo>
                    <a:pt x="130" y="85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8" name="Freeform 39"/>
            <p:cNvSpPr>
              <a:spLocks/>
            </p:cNvSpPr>
            <p:nvPr/>
          </p:nvSpPr>
          <p:spPr bwMode="auto">
            <a:xfrm>
              <a:off x="4160310" y="2349500"/>
              <a:ext cx="1411817" cy="188384"/>
            </a:xfrm>
            <a:custGeom>
              <a:avLst/>
              <a:gdLst>
                <a:gd name="T0" fmla="*/ 74 w 573"/>
                <a:gd name="T1" fmla="*/ 77 h 77"/>
                <a:gd name="T2" fmla="*/ 0 w 573"/>
                <a:gd name="T3" fmla="*/ 0 h 77"/>
                <a:gd name="T4" fmla="*/ 573 w 573"/>
                <a:gd name="T5" fmla="*/ 0 h 77"/>
                <a:gd name="T6" fmla="*/ 573 w 573"/>
                <a:gd name="T7" fmla="*/ 0 h 77"/>
                <a:gd name="T8" fmla="*/ 573 w 573"/>
                <a:gd name="T9" fmla="*/ 48 h 77"/>
                <a:gd name="T10" fmla="*/ 573 w 573"/>
                <a:gd name="T11" fmla="*/ 77 h 77"/>
                <a:gd name="T12" fmla="*/ 568 w 573"/>
                <a:gd name="T13" fmla="*/ 77 h 77"/>
                <a:gd name="T14" fmla="*/ 559 w 573"/>
                <a:gd name="T15" fmla="*/ 77 h 77"/>
                <a:gd name="T16" fmla="*/ 92 w 573"/>
                <a:gd name="T17" fmla="*/ 77 h 77"/>
                <a:gd name="T18" fmla="*/ 81 w 573"/>
                <a:gd name="T19" fmla="*/ 77 h 77"/>
                <a:gd name="T20" fmla="*/ 74 w 573"/>
                <a:gd name="T2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3" h="77">
                  <a:moveTo>
                    <a:pt x="74" y="77"/>
                  </a:moveTo>
                  <a:cubicBezTo>
                    <a:pt x="58" y="64"/>
                    <a:pt x="20" y="31"/>
                    <a:pt x="0" y="0"/>
                  </a:cubicBezTo>
                  <a:cubicBezTo>
                    <a:pt x="191" y="0"/>
                    <a:pt x="383" y="0"/>
                    <a:pt x="573" y="0"/>
                  </a:cubicBezTo>
                  <a:cubicBezTo>
                    <a:pt x="573" y="0"/>
                    <a:pt x="573" y="0"/>
                    <a:pt x="573" y="0"/>
                  </a:cubicBezTo>
                  <a:cubicBezTo>
                    <a:pt x="573" y="48"/>
                    <a:pt x="573" y="48"/>
                    <a:pt x="573" y="48"/>
                  </a:cubicBezTo>
                  <a:cubicBezTo>
                    <a:pt x="573" y="77"/>
                    <a:pt x="573" y="77"/>
                    <a:pt x="573" y="77"/>
                  </a:cubicBezTo>
                  <a:cubicBezTo>
                    <a:pt x="568" y="77"/>
                    <a:pt x="568" y="77"/>
                    <a:pt x="568" y="77"/>
                  </a:cubicBezTo>
                  <a:cubicBezTo>
                    <a:pt x="559" y="77"/>
                    <a:pt x="559" y="77"/>
                    <a:pt x="559" y="77"/>
                  </a:cubicBezTo>
                  <a:cubicBezTo>
                    <a:pt x="92" y="77"/>
                    <a:pt x="92" y="77"/>
                    <a:pt x="92" y="77"/>
                  </a:cubicBezTo>
                  <a:cubicBezTo>
                    <a:pt x="81" y="77"/>
                    <a:pt x="81" y="77"/>
                    <a:pt x="81" y="77"/>
                  </a:cubicBezTo>
                  <a:lnTo>
                    <a:pt x="74" y="77"/>
                  </a:lnTo>
                  <a:close/>
                </a:path>
              </a:pathLst>
            </a:custGeom>
            <a:solidFill>
              <a:schemeClr val="bg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9" name="Rectangle 40"/>
            <p:cNvSpPr>
              <a:spLocks noChangeArrowheads="1"/>
            </p:cNvSpPr>
            <p:nvPr/>
          </p:nvSpPr>
          <p:spPr bwMode="auto">
            <a:xfrm>
              <a:off x="4344459" y="2537882"/>
              <a:ext cx="1229784" cy="188384"/>
            </a:xfrm>
            <a:prstGeom prst="rect">
              <a:avLst/>
            </a:pr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0" name="Rectangle 41"/>
            <p:cNvSpPr>
              <a:spLocks noChangeArrowheads="1"/>
            </p:cNvSpPr>
            <p:nvPr/>
          </p:nvSpPr>
          <p:spPr bwMode="auto">
            <a:xfrm>
              <a:off x="4344459" y="2726266"/>
              <a:ext cx="1229784" cy="188384"/>
            </a:xfrm>
            <a:prstGeom prst="rect">
              <a:avLst/>
            </a:pr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1" name="Rectangle 42"/>
            <p:cNvSpPr>
              <a:spLocks noChangeArrowheads="1"/>
            </p:cNvSpPr>
            <p:nvPr/>
          </p:nvSpPr>
          <p:spPr bwMode="auto">
            <a:xfrm>
              <a:off x="4344459" y="2914649"/>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2" name="Rectangle 43"/>
            <p:cNvSpPr>
              <a:spLocks noChangeArrowheads="1"/>
            </p:cNvSpPr>
            <p:nvPr/>
          </p:nvSpPr>
          <p:spPr bwMode="auto">
            <a:xfrm>
              <a:off x="4344459" y="3105149"/>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3" name="Rectangle 44"/>
            <p:cNvSpPr>
              <a:spLocks noChangeArrowheads="1"/>
            </p:cNvSpPr>
            <p:nvPr/>
          </p:nvSpPr>
          <p:spPr bwMode="auto">
            <a:xfrm>
              <a:off x="4344459" y="32914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4" name="Rectangle 45"/>
            <p:cNvSpPr>
              <a:spLocks noChangeArrowheads="1"/>
            </p:cNvSpPr>
            <p:nvPr/>
          </p:nvSpPr>
          <p:spPr bwMode="auto">
            <a:xfrm>
              <a:off x="4344459" y="34819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5" name="Rectangle 46"/>
            <p:cNvSpPr>
              <a:spLocks noChangeArrowheads="1"/>
            </p:cNvSpPr>
            <p:nvPr/>
          </p:nvSpPr>
          <p:spPr bwMode="auto">
            <a:xfrm>
              <a:off x="4344459" y="3672416"/>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6" name="Rectangle 47"/>
            <p:cNvSpPr>
              <a:spLocks noChangeArrowheads="1"/>
            </p:cNvSpPr>
            <p:nvPr/>
          </p:nvSpPr>
          <p:spPr bwMode="auto">
            <a:xfrm>
              <a:off x="4344459" y="3858682"/>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7" name="Rectangle 48"/>
            <p:cNvSpPr>
              <a:spLocks noChangeArrowheads="1"/>
            </p:cNvSpPr>
            <p:nvPr/>
          </p:nvSpPr>
          <p:spPr bwMode="auto">
            <a:xfrm>
              <a:off x="4344459" y="4049182"/>
              <a:ext cx="1229784" cy="188384"/>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1" name="Rectangle 60"/>
          <p:cNvSpPr/>
          <p:nvPr/>
        </p:nvSpPr>
        <p:spPr>
          <a:xfrm>
            <a:off x="1505999" y="4344494"/>
            <a:ext cx="877163" cy="584775"/>
          </a:xfrm>
          <a:prstGeom prst="rect">
            <a:avLst/>
          </a:prstGeom>
          <a:noFill/>
        </p:spPr>
        <p:txBody>
          <a:bodyPr wrap="none">
            <a:spAutoFit/>
          </a:bodyPr>
          <a:lstStyle/>
          <a:p>
            <a:pPr algn="ctr" defTabSz="1450940"/>
            <a:r>
              <a:rPr lang="en-US" sz="3200" b="1" dirty="0">
                <a:solidFill>
                  <a:srgbClr val="EF3425"/>
                </a:solidFill>
                <a:latin typeface="Lato" panose="020F0502020204030203" pitchFamily="34" charset="0"/>
                <a:ea typeface="Open Sans" pitchFamily="34" charset="0"/>
                <a:cs typeface="Open Sans" pitchFamily="34" charset="0"/>
              </a:rPr>
              <a:t>90%</a:t>
            </a:r>
          </a:p>
        </p:txBody>
      </p:sp>
      <p:sp>
        <p:nvSpPr>
          <p:cNvPr id="64" name="Rectangle 63"/>
          <p:cNvSpPr/>
          <p:nvPr/>
        </p:nvSpPr>
        <p:spPr>
          <a:xfrm>
            <a:off x="4260418" y="4344494"/>
            <a:ext cx="877163" cy="584775"/>
          </a:xfrm>
          <a:prstGeom prst="rect">
            <a:avLst/>
          </a:prstGeom>
          <a:noFill/>
        </p:spPr>
        <p:txBody>
          <a:bodyPr wrap="none">
            <a:spAutoFit/>
          </a:bodyPr>
          <a:lstStyle/>
          <a:p>
            <a:pPr algn="ctr" defTabSz="1450940"/>
            <a:r>
              <a:rPr lang="en-US" sz="3200" b="1" dirty="0">
                <a:solidFill>
                  <a:srgbClr val="8397B1"/>
                </a:solidFill>
                <a:latin typeface="Lato" panose="020F0502020204030203" pitchFamily="34" charset="0"/>
                <a:ea typeface="Open Sans" pitchFamily="34" charset="0"/>
                <a:cs typeface="Open Sans" pitchFamily="34" charset="0"/>
              </a:rPr>
              <a:t>70%</a:t>
            </a:r>
          </a:p>
        </p:txBody>
      </p:sp>
      <p:sp>
        <p:nvSpPr>
          <p:cNvPr id="67" name="Rectangle 66"/>
          <p:cNvSpPr/>
          <p:nvPr/>
        </p:nvSpPr>
        <p:spPr>
          <a:xfrm>
            <a:off x="6995352" y="4344494"/>
            <a:ext cx="877163" cy="584775"/>
          </a:xfrm>
          <a:prstGeom prst="rect">
            <a:avLst/>
          </a:prstGeom>
          <a:noFill/>
        </p:spPr>
        <p:txBody>
          <a:bodyPr wrap="none">
            <a:spAutoFit/>
          </a:bodyPr>
          <a:lstStyle/>
          <a:p>
            <a:pPr algn="ctr" defTabSz="1450940"/>
            <a:r>
              <a:rPr lang="en-US" sz="3200" b="1" dirty="0">
                <a:solidFill>
                  <a:srgbClr val="44546B"/>
                </a:solidFill>
                <a:latin typeface="Lato" panose="020F0502020204030203" pitchFamily="34" charset="0"/>
                <a:ea typeface="Open Sans" pitchFamily="34" charset="0"/>
                <a:cs typeface="Open Sans" pitchFamily="34" charset="0"/>
              </a:rPr>
              <a:t>60%</a:t>
            </a:r>
          </a:p>
        </p:txBody>
      </p:sp>
      <p:sp>
        <p:nvSpPr>
          <p:cNvPr id="70" name="Rectangle 69"/>
          <p:cNvSpPr/>
          <p:nvPr/>
        </p:nvSpPr>
        <p:spPr>
          <a:xfrm>
            <a:off x="9749771" y="4344494"/>
            <a:ext cx="877163" cy="584775"/>
          </a:xfrm>
          <a:prstGeom prst="rect">
            <a:avLst/>
          </a:prstGeom>
          <a:noFill/>
        </p:spPr>
        <p:txBody>
          <a:bodyPr wrap="none">
            <a:spAutoFit/>
          </a:bodyPr>
          <a:lstStyle/>
          <a:p>
            <a:pPr algn="ctr" defTabSz="1450940"/>
            <a:r>
              <a:rPr lang="en-US" sz="3200" b="1" dirty="0">
                <a:solidFill>
                  <a:srgbClr val="62768F"/>
                </a:solidFill>
                <a:latin typeface="Lato" panose="020F0502020204030203" pitchFamily="34" charset="0"/>
                <a:ea typeface="Open Sans" pitchFamily="34" charset="0"/>
                <a:cs typeface="Open Sans" pitchFamily="34" charset="0"/>
              </a:rPr>
              <a:t>60%</a:t>
            </a:r>
          </a:p>
        </p:txBody>
      </p:sp>
      <p:sp>
        <p:nvSpPr>
          <p:cNvPr id="71" name="TextBox 70"/>
          <p:cNvSpPr txBox="1"/>
          <p:nvPr/>
        </p:nvSpPr>
        <p:spPr>
          <a:xfrm>
            <a:off x="664420"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2" name="TextBox 71"/>
          <p:cNvSpPr txBox="1"/>
          <p:nvPr/>
        </p:nvSpPr>
        <p:spPr>
          <a:xfrm>
            <a:off x="3408256"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3" name="TextBox 72"/>
          <p:cNvSpPr txBox="1"/>
          <p:nvPr/>
        </p:nvSpPr>
        <p:spPr>
          <a:xfrm>
            <a:off x="6152092" y="4944000"/>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4" name="TextBox 73"/>
          <p:cNvSpPr txBox="1"/>
          <p:nvPr/>
        </p:nvSpPr>
        <p:spPr>
          <a:xfrm>
            <a:off x="8996258" y="492926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7619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500" fill="hold"/>
                                        <p:tgtEl>
                                          <p:spTgt spid="61"/>
                                        </p:tgtEl>
                                        <p:attrNameLst>
                                          <p:attrName>ppt_w</p:attrName>
                                        </p:attrNameLst>
                                      </p:cBhvr>
                                      <p:tavLst>
                                        <p:tav tm="0">
                                          <p:val>
                                            <p:fltVal val="0"/>
                                          </p:val>
                                        </p:tav>
                                        <p:tav tm="100000">
                                          <p:val>
                                            <p:strVal val="#ppt_w"/>
                                          </p:val>
                                        </p:tav>
                                      </p:tavLst>
                                    </p:anim>
                                    <p:anim calcmode="lin" valueType="num">
                                      <p:cBhvr>
                                        <p:cTn id="17" dur="500" fill="hold"/>
                                        <p:tgtEl>
                                          <p:spTgt spid="61"/>
                                        </p:tgtEl>
                                        <p:attrNameLst>
                                          <p:attrName>ppt_h</p:attrName>
                                        </p:attrNameLst>
                                      </p:cBhvr>
                                      <p:tavLst>
                                        <p:tav tm="0">
                                          <p:val>
                                            <p:fltVal val="0"/>
                                          </p:val>
                                        </p:tav>
                                        <p:tav tm="100000">
                                          <p:val>
                                            <p:strVal val="#ppt_h"/>
                                          </p:val>
                                        </p:tav>
                                      </p:tavLst>
                                    </p:anim>
                                    <p:animEffect transition="in" filter="fade">
                                      <p:cBhvr>
                                        <p:cTn id="18" dur="500"/>
                                        <p:tgtEl>
                                          <p:spTgt spid="61"/>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p:cTn id="22" dur="500" fill="hold"/>
                                        <p:tgtEl>
                                          <p:spTgt spid="71"/>
                                        </p:tgtEl>
                                        <p:attrNameLst>
                                          <p:attrName>ppt_w</p:attrName>
                                        </p:attrNameLst>
                                      </p:cBhvr>
                                      <p:tavLst>
                                        <p:tav tm="0">
                                          <p:val>
                                            <p:fltVal val="0"/>
                                          </p:val>
                                        </p:tav>
                                        <p:tav tm="100000">
                                          <p:val>
                                            <p:strVal val="#ppt_w"/>
                                          </p:val>
                                        </p:tav>
                                      </p:tavLst>
                                    </p:anim>
                                    <p:anim calcmode="lin" valueType="num">
                                      <p:cBhvr>
                                        <p:cTn id="23" dur="500" fill="hold"/>
                                        <p:tgtEl>
                                          <p:spTgt spid="71"/>
                                        </p:tgtEl>
                                        <p:attrNameLst>
                                          <p:attrName>ppt_h</p:attrName>
                                        </p:attrNameLst>
                                      </p:cBhvr>
                                      <p:tavLst>
                                        <p:tav tm="0">
                                          <p:val>
                                            <p:fltVal val="0"/>
                                          </p:val>
                                        </p:tav>
                                        <p:tav tm="100000">
                                          <p:val>
                                            <p:strVal val="#ppt_h"/>
                                          </p:val>
                                        </p:tav>
                                      </p:tavLst>
                                    </p:anim>
                                    <p:animEffect transition="in" filter="fade">
                                      <p:cBhvr>
                                        <p:cTn id="24" dur="500"/>
                                        <p:tgtEl>
                                          <p:spTgt spid="71"/>
                                        </p:tgtEl>
                                      </p:cBhvr>
                                    </p:animEffect>
                                    <p:anim calcmode="lin" valueType="num">
                                      <p:cBhvr>
                                        <p:cTn id="25" dur="500" fill="hold"/>
                                        <p:tgtEl>
                                          <p:spTgt spid="71"/>
                                        </p:tgtEl>
                                        <p:attrNameLst>
                                          <p:attrName>ppt_x</p:attrName>
                                        </p:attrNameLst>
                                      </p:cBhvr>
                                      <p:tavLst>
                                        <p:tav tm="0">
                                          <p:val>
                                            <p:fltVal val="0.5"/>
                                          </p:val>
                                        </p:tav>
                                        <p:tav tm="100000">
                                          <p:val>
                                            <p:strVal val="#ppt_x"/>
                                          </p:val>
                                        </p:tav>
                                      </p:tavLst>
                                    </p:anim>
                                    <p:anim calcmode="lin" valueType="num">
                                      <p:cBhvr>
                                        <p:cTn id="26" dur="500" fill="hold"/>
                                        <p:tgtEl>
                                          <p:spTgt spid="71"/>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 calcmode="lin" valueType="num">
                                      <p:cBhvr>
                                        <p:cTn id="35" dur="500" fill="hold"/>
                                        <p:tgtEl>
                                          <p:spTgt spid="64"/>
                                        </p:tgtEl>
                                        <p:attrNameLst>
                                          <p:attrName>ppt_w</p:attrName>
                                        </p:attrNameLst>
                                      </p:cBhvr>
                                      <p:tavLst>
                                        <p:tav tm="0">
                                          <p:val>
                                            <p:fltVal val="0"/>
                                          </p:val>
                                        </p:tav>
                                        <p:tav tm="100000">
                                          <p:val>
                                            <p:strVal val="#ppt_w"/>
                                          </p:val>
                                        </p:tav>
                                      </p:tavLst>
                                    </p:anim>
                                    <p:anim calcmode="lin" valueType="num">
                                      <p:cBhvr>
                                        <p:cTn id="36" dur="500" fill="hold"/>
                                        <p:tgtEl>
                                          <p:spTgt spid="64"/>
                                        </p:tgtEl>
                                        <p:attrNameLst>
                                          <p:attrName>ppt_h</p:attrName>
                                        </p:attrNameLst>
                                      </p:cBhvr>
                                      <p:tavLst>
                                        <p:tav tm="0">
                                          <p:val>
                                            <p:fltVal val="0"/>
                                          </p:val>
                                        </p:tav>
                                        <p:tav tm="100000">
                                          <p:val>
                                            <p:strVal val="#ppt_h"/>
                                          </p:val>
                                        </p:tav>
                                      </p:tavLst>
                                    </p:anim>
                                    <p:animEffect transition="in" filter="fade">
                                      <p:cBhvr>
                                        <p:cTn id="37" dur="500"/>
                                        <p:tgtEl>
                                          <p:spTgt spid="64"/>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72"/>
                                        </p:tgtEl>
                                        <p:attrNameLst>
                                          <p:attrName>style.visibility</p:attrName>
                                        </p:attrNameLst>
                                      </p:cBhvr>
                                      <p:to>
                                        <p:strVal val="visible"/>
                                      </p:to>
                                    </p:set>
                                    <p:anim calcmode="lin" valueType="num">
                                      <p:cBhvr>
                                        <p:cTn id="41" dur="500" fill="hold"/>
                                        <p:tgtEl>
                                          <p:spTgt spid="72"/>
                                        </p:tgtEl>
                                        <p:attrNameLst>
                                          <p:attrName>ppt_w</p:attrName>
                                        </p:attrNameLst>
                                      </p:cBhvr>
                                      <p:tavLst>
                                        <p:tav tm="0">
                                          <p:val>
                                            <p:fltVal val="0"/>
                                          </p:val>
                                        </p:tav>
                                        <p:tav tm="100000">
                                          <p:val>
                                            <p:strVal val="#ppt_w"/>
                                          </p:val>
                                        </p:tav>
                                      </p:tavLst>
                                    </p:anim>
                                    <p:anim calcmode="lin" valueType="num">
                                      <p:cBhvr>
                                        <p:cTn id="42" dur="500" fill="hold"/>
                                        <p:tgtEl>
                                          <p:spTgt spid="72"/>
                                        </p:tgtEl>
                                        <p:attrNameLst>
                                          <p:attrName>ppt_h</p:attrName>
                                        </p:attrNameLst>
                                      </p:cBhvr>
                                      <p:tavLst>
                                        <p:tav tm="0">
                                          <p:val>
                                            <p:fltVal val="0"/>
                                          </p:val>
                                        </p:tav>
                                        <p:tav tm="100000">
                                          <p:val>
                                            <p:strVal val="#ppt_h"/>
                                          </p:val>
                                        </p:tav>
                                      </p:tavLst>
                                    </p:anim>
                                    <p:animEffect transition="in" filter="fade">
                                      <p:cBhvr>
                                        <p:cTn id="43" dur="500"/>
                                        <p:tgtEl>
                                          <p:spTgt spid="72"/>
                                        </p:tgtEl>
                                      </p:cBhvr>
                                    </p:animEffect>
                                    <p:anim calcmode="lin" valueType="num">
                                      <p:cBhvr>
                                        <p:cTn id="44" dur="500" fill="hold"/>
                                        <p:tgtEl>
                                          <p:spTgt spid="72"/>
                                        </p:tgtEl>
                                        <p:attrNameLst>
                                          <p:attrName>ppt_x</p:attrName>
                                        </p:attrNameLst>
                                      </p:cBhvr>
                                      <p:tavLst>
                                        <p:tav tm="0">
                                          <p:val>
                                            <p:fltVal val="0.5"/>
                                          </p:val>
                                        </p:tav>
                                        <p:tav tm="100000">
                                          <p:val>
                                            <p:strVal val="#ppt_x"/>
                                          </p:val>
                                        </p:tav>
                                      </p:tavLst>
                                    </p:anim>
                                    <p:anim calcmode="lin" valueType="num">
                                      <p:cBhvr>
                                        <p:cTn id="45" dur="500" fill="hold"/>
                                        <p:tgtEl>
                                          <p:spTgt spid="72"/>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grpId="0" nodeType="afterEffect">
                                  <p:stCondLst>
                                    <p:cond delay="0"/>
                                  </p:stCondLst>
                                  <p:childTnLst>
                                    <p:set>
                                      <p:cBhvr>
                                        <p:cTn id="53" dur="1" fill="hold">
                                          <p:stCondLst>
                                            <p:cond delay="0"/>
                                          </p:stCondLst>
                                        </p:cTn>
                                        <p:tgtEl>
                                          <p:spTgt spid="67"/>
                                        </p:tgtEl>
                                        <p:attrNameLst>
                                          <p:attrName>style.visibility</p:attrName>
                                        </p:attrNameLst>
                                      </p:cBhvr>
                                      <p:to>
                                        <p:strVal val="visible"/>
                                      </p:to>
                                    </p:set>
                                    <p:anim calcmode="lin" valueType="num">
                                      <p:cBhvr>
                                        <p:cTn id="54" dur="500" fill="hold"/>
                                        <p:tgtEl>
                                          <p:spTgt spid="67"/>
                                        </p:tgtEl>
                                        <p:attrNameLst>
                                          <p:attrName>ppt_w</p:attrName>
                                        </p:attrNameLst>
                                      </p:cBhvr>
                                      <p:tavLst>
                                        <p:tav tm="0">
                                          <p:val>
                                            <p:fltVal val="0"/>
                                          </p:val>
                                        </p:tav>
                                        <p:tav tm="100000">
                                          <p:val>
                                            <p:strVal val="#ppt_w"/>
                                          </p:val>
                                        </p:tav>
                                      </p:tavLst>
                                    </p:anim>
                                    <p:anim calcmode="lin" valueType="num">
                                      <p:cBhvr>
                                        <p:cTn id="55" dur="500" fill="hold"/>
                                        <p:tgtEl>
                                          <p:spTgt spid="67"/>
                                        </p:tgtEl>
                                        <p:attrNameLst>
                                          <p:attrName>ppt_h</p:attrName>
                                        </p:attrNameLst>
                                      </p:cBhvr>
                                      <p:tavLst>
                                        <p:tav tm="0">
                                          <p:val>
                                            <p:fltVal val="0"/>
                                          </p:val>
                                        </p:tav>
                                        <p:tav tm="100000">
                                          <p:val>
                                            <p:strVal val="#ppt_h"/>
                                          </p:val>
                                        </p:tav>
                                      </p:tavLst>
                                    </p:anim>
                                    <p:animEffect transition="in" filter="fade">
                                      <p:cBhvr>
                                        <p:cTn id="56" dur="500"/>
                                        <p:tgtEl>
                                          <p:spTgt spid="67"/>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73"/>
                                        </p:tgtEl>
                                        <p:attrNameLst>
                                          <p:attrName>style.visibility</p:attrName>
                                        </p:attrNameLst>
                                      </p:cBhvr>
                                      <p:to>
                                        <p:strVal val="visible"/>
                                      </p:to>
                                    </p:set>
                                    <p:anim calcmode="lin" valueType="num">
                                      <p:cBhvr>
                                        <p:cTn id="60" dur="500" fill="hold"/>
                                        <p:tgtEl>
                                          <p:spTgt spid="73"/>
                                        </p:tgtEl>
                                        <p:attrNameLst>
                                          <p:attrName>ppt_w</p:attrName>
                                        </p:attrNameLst>
                                      </p:cBhvr>
                                      <p:tavLst>
                                        <p:tav tm="0">
                                          <p:val>
                                            <p:fltVal val="0"/>
                                          </p:val>
                                        </p:tav>
                                        <p:tav tm="100000">
                                          <p:val>
                                            <p:strVal val="#ppt_w"/>
                                          </p:val>
                                        </p:tav>
                                      </p:tavLst>
                                    </p:anim>
                                    <p:anim calcmode="lin" valueType="num">
                                      <p:cBhvr>
                                        <p:cTn id="61" dur="500" fill="hold"/>
                                        <p:tgtEl>
                                          <p:spTgt spid="73"/>
                                        </p:tgtEl>
                                        <p:attrNameLst>
                                          <p:attrName>ppt_h</p:attrName>
                                        </p:attrNameLst>
                                      </p:cBhvr>
                                      <p:tavLst>
                                        <p:tav tm="0">
                                          <p:val>
                                            <p:fltVal val="0"/>
                                          </p:val>
                                        </p:tav>
                                        <p:tav tm="100000">
                                          <p:val>
                                            <p:strVal val="#ppt_h"/>
                                          </p:val>
                                        </p:tav>
                                      </p:tavLst>
                                    </p:anim>
                                    <p:animEffect transition="in" filter="fade">
                                      <p:cBhvr>
                                        <p:cTn id="62" dur="500"/>
                                        <p:tgtEl>
                                          <p:spTgt spid="73"/>
                                        </p:tgtEl>
                                      </p:cBhvr>
                                    </p:animEffect>
                                    <p:anim calcmode="lin" valueType="num">
                                      <p:cBhvr>
                                        <p:cTn id="63" dur="500" fill="hold"/>
                                        <p:tgtEl>
                                          <p:spTgt spid="73"/>
                                        </p:tgtEl>
                                        <p:attrNameLst>
                                          <p:attrName>ppt_x</p:attrName>
                                        </p:attrNameLst>
                                      </p:cBhvr>
                                      <p:tavLst>
                                        <p:tav tm="0">
                                          <p:val>
                                            <p:fltVal val="0.5"/>
                                          </p:val>
                                        </p:tav>
                                        <p:tav tm="100000">
                                          <p:val>
                                            <p:strVal val="#ppt_x"/>
                                          </p:val>
                                        </p:tav>
                                      </p:tavLst>
                                    </p:anim>
                                    <p:anim calcmode="lin" valueType="num">
                                      <p:cBhvr>
                                        <p:cTn id="64" dur="500" fill="hold"/>
                                        <p:tgtEl>
                                          <p:spTgt spid="73"/>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fill="hold" nodeType="afterEffect">
                                  <p:stCondLst>
                                    <p:cond delay="0"/>
                                  </p:stCondLst>
                                  <p:childTnLst>
                                    <p:set>
                                      <p:cBhvr>
                                        <p:cTn id="67" dur="1" fill="hold">
                                          <p:stCondLst>
                                            <p:cond delay="0"/>
                                          </p:stCondLst>
                                        </p:cTn>
                                        <p:tgtEl>
                                          <p:spTgt spid="2"/>
                                        </p:tgtEl>
                                        <p:attrNameLst>
                                          <p:attrName>style.visibility</p:attrName>
                                        </p:attrNameLst>
                                      </p:cBhvr>
                                      <p:to>
                                        <p:strVal val="visible"/>
                                      </p:to>
                                    </p:set>
                                    <p:anim calcmode="lin" valueType="num">
                                      <p:cBhvr additive="base">
                                        <p:cTn id="68" dur="500" fill="hold"/>
                                        <p:tgtEl>
                                          <p:spTgt spid="2"/>
                                        </p:tgtEl>
                                        <p:attrNameLst>
                                          <p:attrName>ppt_x</p:attrName>
                                        </p:attrNameLst>
                                      </p:cBhvr>
                                      <p:tavLst>
                                        <p:tav tm="0">
                                          <p:val>
                                            <p:strVal val="#ppt_x"/>
                                          </p:val>
                                        </p:tav>
                                        <p:tav tm="100000">
                                          <p:val>
                                            <p:strVal val="#ppt_x"/>
                                          </p:val>
                                        </p:tav>
                                      </p:tavLst>
                                    </p:anim>
                                    <p:anim calcmode="lin" valueType="num">
                                      <p:cBhvr additive="base">
                                        <p:cTn id="69" dur="500" fill="hold"/>
                                        <p:tgtEl>
                                          <p:spTgt spid="2"/>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p:cTn id="73" dur="500" fill="hold"/>
                                        <p:tgtEl>
                                          <p:spTgt spid="70"/>
                                        </p:tgtEl>
                                        <p:attrNameLst>
                                          <p:attrName>ppt_w</p:attrName>
                                        </p:attrNameLst>
                                      </p:cBhvr>
                                      <p:tavLst>
                                        <p:tav tm="0">
                                          <p:val>
                                            <p:fltVal val="0"/>
                                          </p:val>
                                        </p:tav>
                                        <p:tav tm="100000">
                                          <p:val>
                                            <p:strVal val="#ppt_w"/>
                                          </p:val>
                                        </p:tav>
                                      </p:tavLst>
                                    </p:anim>
                                    <p:anim calcmode="lin" valueType="num">
                                      <p:cBhvr>
                                        <p:cTn id="74" dur="500" fill="hold"/>
                                        <p:tgtEl>
                                          <p:spTgt spid="70"/>
                                        </p:tgtEl>
                                        <p:attrNameLst>
                                          <p:attrName>ppt_h</p:attrName>
                                        </p:attrNameLst>
                                      </p:cBhvr>
                                      <p:tavLst>
                                        <p:tav tm="0">
                                          <p:val>
                                            <p:fltVal val="0"/>
                                          </p:val>
                                        </p:tav>
                                        <p:tav tm="100000">
                                          <p:val>
                                            <p:strVal val="#ppt_h"/>
                                          </p:val>
                                        </p:tav>
                                      </p:tavLst>
                                    </p:anim>
                                    <p:animEffect transition="in" filter="fade">
                                      <p:cBhvr>
                                        <p:cTn id="75" dur="500"/>
                                        <p:tgtEl>
                                          <p:spTgt spid="70"/>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anim calcmode="lin" valueType="num">
                                      <p:cBhvr>
                                        <p:cTn id="79" dur="500" fill="hold"/>
                                        <p:tgtEl>
                                          <p:spTgt spid="74"/>
                                        </p:tgtEl>
                                        <p:attrNameLst>
                                          <p:attrName>ppt_w</p:attrName>
                                        </p:attrNameLst>
                                      </p:cBhvr>
                                      <p:tavLst>
                                        <p:tav tm="0">
                                          <p:val>
                                            <p:fltVal val="0"/>
                                          </p:val>
                                        </p:tav>
                                        <p:tav tm="100000">
                                          <p:val>
                                            <p:strVal val="#ppt_w"/>
                                          </p:val>
                                        </p:tav>
                                      </p:tavLst>
                                    </p:anim>
                                    <p:anim calcmode="lin" valueType="num">
                                      <p:cBhvr>
                                        <p:cTn id="80" dur="500" fill="hold"/>
                                        <p:tgtEl>
                                          <p:spTgt spid="74"/>
                                        </p:tgtEl>
                                        <p:attrNameLst>
                                          <p:attrName>ppt_h</p:attrName>
                                        </p:attrNameLst>
                                      </p:cBhvr>
                                      <p:tavLst>
                                        <p:tav tm="0">
                                          <p:val>
                                            <p:fltVal val="0"/>
                                          </p:val>
                                        </p:tav>
                                        <p:tav tm="100000">
                                          <p:val>
                                            <p:strVal val="#ppt_h"/>
                                          </p:val>
                                        </p:tav>
                                      </p:tavLst>
                                    </p:anim>
                                    <p:animEffect transition="in" filter="fade">
                                      <p:cBhvr>
                                        <p:cTn id="81" dur="500"/>
                                        <p:tgtEl>
                                          <p:spTgt spid="74"/>
                                        </p:tgtEl>
                                      </p:cBhvr>
                                    </p:animEffect>
                                    <p:anim calcmode="lin" valueType="num">
                                      <p:cBhvr>
                                        <p:cTn id="82" dur="500" fill="hold"/>
                                        <p:tgtEl>
                                          <p:spTgt spid="74"/>
                                        </p:tgtEl>
                                        <p:attrNameLst>
                                          <p:attrName>ppt_x</p:attrName>
                                        </p:attrNameLst>
                                      </p:cBhvr>
                                      <p:tavLst>
                                        <p:tav tm="0">
                                          <p:val>
                                            <p:fltVal val="0.5"/>
                                          </p:val>
                                        </p:tav>
                                        <p:tav tm="100000">
                                          <p:val>
                                            <p:strVal val="#ppt_x"/>
                                          </p:val>
                                        </p:tav>
                                      </p:tavLst>
                                    </p:anim>
                                    <p:anim calcmode="lin" valueType="num">
                                      <p:cBhvr>
                                        <p:cTn id="83"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4" grpId="0"/>
      <p:bldP spid="67" grpId="0"/>
      <p:bldP spid="70" grpId="0"/>
      <p:bldP spid="71"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2016-11-07T22:24:30Z</dcterms:modified>
</cp:coreProperties>
</file>