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a:spLocks/>
          </p:cNvSpPr>
          <p:nvPr/>
        </p:nvSpPr>
        <p:spPr bwMode="auto">
          <a:xfrm>
            <a:off x="4150785" y="1819988"/>
            <a:ext cx="1805516" cy="1543049"/>
          </a:xfrm>
          <a:custGeom>
            <a:avLst/>
            <a:gdLst>
              <a:gd name="T0" fmla="*/ 136 w 306"/>
              <a:gd name="T1" fmla="*/ 262 h 262"/>
              <a:gd name="T2" fmla="*/ 0 w 306"/>
              <a:gd name="T3" fmla="*/ 178 h 262"/>
              <a:gd name="T4" fmla="*/ 296 w 306"/>
              <a:gd name="T5" fmla="*/ 0 h 262"/>
              <a:gd name="T6" fmla="*/ 306 w 306"/>
              <a:gd name="T7" fmla="*/ 160 h 262"/>
              <a:gd name="T8" fmla="*/ 136 w 306"/>
              <a:gd name="T9" fmla="*/ 262 h 262"/>
            </a:gdLst>
            <a:ahLst/>
            <a:cxnLst>
              <a:cxn ang="0">
                <a:pos x="T0" y="T1"/>
              </a:cxn>
              <a:cxn ang="0">
                <a:pos x="T2" y="T3"/>
              </a:cxn>
              <a:cxn ang="0">
                <a:pos x="T4" y="T5"/>
              </a:cxn>
              <a:cxn ang="0">
                <a:pos x="T6" y="T7"/>
              </a:cxn>
              <a:cxn ang="0">
                <a:pos x="T8" y="T9"/>
              </a:cxn>
            </a:cxnLst>
            <a:rect l="0" t="0" r="r" b="b"/>
            <a:pathLst>
              <a:path w="306" h="262">
                <a:moveTo>
                  <a:pt x="136" y="262"/>
                </a:moveTo>
                <a:cubicBezTo>
                  <a:pt x="0" y="178"/>
                  <a:pt x="0" y="178"/>
                  <a:pt x="0" y="178"/>
                </a:cubicBezTo>
                <a:cubicBezTo>
                  <a:pt x="64" y="74"/>
                  <a:pt x="174" y="7"/>
                  <a:pt x="296" y="0"/>
                </a:cubicBezTo>
                <a:cubicBezTo>
                  <a:pt x="306" y="160"/>
                  <a:pt x="306" y="160"/>
                  <a:pt x="306" y="160"/>
                </a:cubicBezTo>
                <a:cubicBezTo>
                  <a:pt x="234" y="164"/>
                  <a:pt x="172" y="204"/>
                  <a:pt x="136" y="262"/>
                </a:cubicBezTo>
                <a:close/>
              </a:path>
            </a:pathLst>
          </a:custGeom>
          <a:solidFill>
            <a:srgbClr val="EF3425"/>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0"/>
          <p:cNvSpPr>
            <a:spLocks/>
          </p:cNvSpPr>
          <p:nvPr/>
        </p:nvSpPr>
        <p:spPr bwMode="auto">
          <a:xfrm>
            <a:off x="7158568" y="3005321"/>
            <a:ext cx="1172633" cy="2038349"/>
          </a:xfrm>
          <a:custGeom>
            <a:avLst/>
            <a:gdLst>
              <a:gd name="T0" fmla="*/ 0 w 199"/>
              <a:gd name="T1" fmla="*/ 74 h 346"/>
              <a:gd name="T2" fmla="*/ 142 w 199"/>
              <a:gd name="T3" fmla="*/ 0 h 346"/>
              <a:gd name="T4" fmla="*/ 142 w 199"/>
              <a:gd name="T5" fmla="*/ 346 h 346"/>
              <a:gd name="T6" fmla="*/ 0 w 199"/>
              <a:gd name="T7" fmla="*/ 272 h 346"/>
              <a:gd name="T8" fmla="*/ 24 w 199"/>
              <a:gd name="T9" fmla="*/ 173 h 346"/>
              <a:gd name="T10" fmla="*/ 0 w 199"/>
              <a:gd name="T11" fmla="*/ 74 h 346"/>
            </a:gdLst>
            <a:ahLst/>
            <a:cxnLst>
              <a:cxn ang="0">
                <a:pos x="T0" y="T1"/>
              </a:cxn>
              <a:cxn ang="0">
                <a:pos x="T2" y="T3"/>
              </a:cxn>
              <a:cxn ang="0">
                <a:pos x="T4" y="T5"/>
              </a:cxn>
              <a:cxn ang="0">
                <a:pos x="T6" y="T7"/>
              </a:cxn>
              <a:cxn ang="0">
                <a:pos x="T8" y="T9"/>
              </a:cxn>
              <a:cxn ang="0">
                <a:pos x="T10" y="T11"/>
              </a:cxn>
            </a:cxnLst>
            <a:rect l="0" t="0" r="r" b="b"/>
            <a:pathLst>
              <a:path w="199" h="346">
                <a:moveTo>
                  <a:pt x="0" y="74"/>
                </a:moveTo>
                <a:cubicBezTo>
                  <a:pt x="142" y="0"/>
                  <a:pt x="142" y="0"/>
                  <a:pt x="142" y="0"/>
                </a:cubicBezTo>
                <a:cubicBezTo>
                  <a:pt x="199" y="108"/>
                  <a:pt x="199" y="238"/>
                  <a:pt x="142" y="346"/>
                </a:cubicBezTo>
                <a:cubicBezTo>
                  <a:pt x="0" y="272"/>
                  <a:pt x="0" y="272"/>
                  <a:pt x="0" y="272"/>
                </a:cubicBezTo>
                <a:cubicBezTo>
                  <a:pt x="16" y="243"/>
                  <a:pt x="24" y="209"/>
                  <a:pt x="24" y="173"/>
                </a:cubicBezTo>
                <a:cubicBezTo>
                  <a:pt x="24" y="137"/>
                  <a:pt x="16" y="104"/>
                  <a:pt x="0" y="74"/>
                </a:cubicBezTo>
                <a:close/>
              </a:path>
            </a:pathLst>
          </a:custGeom>
          <a:solidFill>
            <a:srgbClr val="44546B"/>
          </a:solidFill>
          <a:ln>
            <a:noFill/>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9"/>
          <p:cNvSpPr>
            <a:spLocks/>
          </p:cNvSpPr>
          <p:nvPr/>
        </p:nvSpPr>
        <p:spPr bwMode="auto">
          <a:xfrm>
            <a:off x="6115051" y="4683839"/>
            <a:ext cx="1809749" cy="1545167"/>
          </a:xfrm>
          <a:custGeom>
            <a:avLst/>
            <a:gdLst>
              <a:gd name="T0" fmla="*/ 170 w 307"/>
              <a:gd name="T1" fmla="*/ 0 h 262"/>
              <a:gd name="T2" fmla="*/ 307 w 307"/>
              <a:gd name="T3" fmla="*/ 84 h 262"/>
              <a:gd name="T4" fmla="*/ 10 w 307"/>
              <a:gd name="T5" fmla="*/ 262 h 262"/>
              <a:gd name="T6" fmla="*/ 0 w 307"/>
              <a:gd name="T7" fmla="*/ 103 h 262"/>
              <a:gd name="T8" fmla="*/ 170 w 307"/>
              <a:gd name="T9" fmla="*/ 0 h 262"/>
            </a:gdLst>
            <a:ahLst/>
            <a:cxnLst>
              <a:cxn ang="0">
                <a:pos x="T0" y="T1"/>
              </a:cxn>
              <a:cxn ang="0">
                <a:pos x="T2" y="T3"/>
              </a:cxn>
              <a:cxn ang="0">
                <a:pos x="T4" y="T5"/>
              </a:cxn>
              <a:cxn ang="0">
                <a:pos x="T6" y="T7"/>
              </a:cxn>
              <a:cxn ang="0">
                <a:pos x="T8" y="T9"/>
              </a:cxn>
            </a:cxnLst>
            <a:rect l="0" t="0" r="r" b="b"/>
            <a:pathLst>
              <a:path w="307" h="262">
                <a:moveTo>
                  <a:pt x="170" y="0"/>
                </a:moveTo>
                <a:cubicBezTo>
                  <a:pt x="307" y="84"/>
                  <a:pt x="307" y="84"/>
                  <a:pt x="307" y="84"/>
                </a:cubicBezTo>
                <a:cubicBezTo>
                  <a:pt x="243" y="188"/>
                  <a:pt x="132" y="255"/>
                  <a:pt x="10" y="262"/>
                </a:cubicBezTo>
                <a:cubicBezTo>
                  <a:pt x="0" y="103"/>
                  <a:pt x="0" y="103"/>
                  <a:pt x="0" y="103"/>
                </a:cubicBezTo>
                <a:cubicBezTo>
                  <a:pt x="72" y="98"/>
                  <a:pt x="135" y="58"/>
                  <a:pt x="170" y="0"/>
                </a:cubicBezTo>
                <a:close/>
              </a:path>
            </a:pathLst>
          </a:custGeom>
          <a:solidFill>
            <a:srgbClr val="2C3749"/>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1"/>
          <p:cNvSpPr>
            <a:spLocks/>
          </p:cNvSpPr>
          <p:nvPr/>
        </p:nvSpPr>
        <p:spPr bwMode="auto">
          <a:xfrm>
            <a:off x="6102351" y="1819987"/>
            <a:ext cx="1809749" cy="1532467"/>
          </a:xfrm>
          <a:custGeom>
            <a:avLst/>
            <a:gdLst>
              <a:gd name="T0" fmla="*/ 0 w 307"/>
              <a:gd name="T1" fmla="*/ 160 h 260"/>
              <a:gd name="T2" fmla="*/ 8 w 307"/>
              <a:gd name="T3" fmla="*/ 0 h 260"/>
              <a:gd name="T4" fmla="*/ 307 w 307"/>
              <a:gd name="T5" fmla="*/ 175 h 260"/>
              <a:gd name="T6" fmla="*/ 171 w 307"/>
              <a:gd name="T7" fmla="*/ 260 h 260"/>
              <a:gd name="T8" fmla="*/ 0 w 307"/>
              <a:gd name="T9" fmla="*/ 160 h 260"/>
            </a:gdLst>
            <a:ahLst/>
            <a:cxnLst>
              <a:cxn ang="0">
                <a:pos x="T0" y="T1"/>
              </a:cxn>
              <a:cxn ang="0">
                <a:pos x="T2" y="T3"/>
              </a:cxn>
              <a:cxn ang="0">
                <a:pos x="T4" y="T5"/>
              </a:cxn>
              <a:cxn ang="0">
                <a:pos x="T6" y="T7"/>
              </a:cxn>
              <a:cxn ang="0">
                <a:pos x="T8" y="T9"/>
              </a:cxn>
            </a:cxnLst>
            <a:rect l="0" t="0" r="r" b="b"/>
            <a:pathLst>
              <a:path w="307" h="260">
                <a:moveTo>
                  <a:pt x="0" y="160"/>
                </a:moveTo>
                <a:cubicBezTo>
                  <a:pt x="8" y="0"/>
                  <a:pt x="8" y="0"/>
                  <a:pt x="8" y="0"/>
                </a:cubicBezTo>
                <a:cubicBezTo>
                  <a:pt x="131" y="6"/>
                  <a:pt x="242" y="72"/>
                  <a:pt x="307" y="175"/>
                </a:cubicBezTo>
                <a:cubicBezTo>
                  <a:pt x="171" y="260"/>
                  <a:pt x="171" y="260"/>
                  <a:pt x="171" y="260"/>
                </a:cubicBezTo>
                <a:cubicBezTo>
                  <a:pt x="135" y="203"/>
                  <a:pt x="72" y="164"/>
                  <a:pt x="0" y="160"/>
                </a:cubicBezTo>
                <a:close/>
              </a:path>
            </a:pathLst>
          </a:custGeom>
          <a:solidFill>
            <a:srgbClr val="8397B1"/>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8"/>
          <p:cNvSpPr>
            <a:spLocks/>
          </p:cNvSpPr>
          <p:nvPr/>
        </p:nvSpPr>
        <p:spPr bwMode="auto">
          <a:xfrm>
            <a:off x="4193118" y="4719821"/>
            <a:ext cx="1809749" cy="1515533"/>
          </a:xfrm>
          <a:custGeom>
            <a:avLst/>
            <a:gdLst>
              <a:gd name="T0" fmla="*/ 307 w 307"/>
              <a:gd name="T1" fmla="*/ 97 h 257"/>
              <a:gd name="T2" fmla="*/ 302 w 307"/>
              <a:gd name="T3" fmla="*/ 257 h 257"/>
              <a:gd name="T4" fmla="*/ 0 w 307"/>
              <a:gd name="T5" fmla="*/ 89 h 257"/>
              <a:gd name="T6" fmla="*/ 133 w 307"/>
              <a:gd name="T7" fmla="*/ 0 h 257"/>
              <a:gd name="T8" fmla="*/ 307 w 307"/>
              <a:gd name="T9" fmla="*/ 97 h 257"/>
            </a:gdLst>
            <a:ahLst/>
            <a:cxnLst>
              <a:cxn ang="0">
                <a:pos x="T0" y="T1"/>
              </a:cxn>
              <a:cxn ang="0">
                <a:pos x="T2" y="T3"/>
              </a:cxn>
              <a:cxn ang="0">
                <a:pos x="T4" y="T5"/>
              </a:cxn>
              <a:cxn ang="0">
                <a:pos x="T6" y="T7"/>
              </a:cxn>
              <a:cxn ang="0">
                <a:pos x="T8" y="T9"/>
              </a:cxn>
            </a:cxnLst>
            <a:rect l="0" t="0" r="r" b="b"/>
            <a:pathLst>
              <a:path w="307" h="257">
                <a:moveTo>
                  <a:pt x="307" y="97"/>
                </a:moveTo>
                <a:cubicBezTo>
                  <a:pt x="302" y="257"/>
                  <a:pt x="302" y="257"/>
                  <a:pt x="302" y="257"/>
                </a:cubicBezTo>
                <a:cubicBezTo>
                  <a:pt x="180" y="254"/>
                  <a:pt x="67" y="191"/>
                  <a:pt x="0" y="89"/>
                </a:cubicBezTo>
                <a:cubicBezTo>
                  <a:pt x="133" y="0"/>
                  <a:pt x="133" y="0"/>
                  <a:pt x="133" y="0"/>
                </a:cubicBezTo>
                <a:cubicBezTo>
                  <a:pt x="171" y="57"/>
                  <a:pt x="234" y="95"/>
                  <a:pt x="307" y="97"/>
                </a:cubicBezTo>
                <a:close/>
              </a:path>
            </a:pathLst>
          </a:custGeom>
          <a:solidFill>
            <a:srgbClr val="62768F"/>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7"/>
          <p:cNvSpPr>
            <a:spLocks/>
          </p:cNvSpPr>
          <p:nvPr/>
        </p:nvSpPr>
        <p:spPr bwMode="auto">
          <a:xfrm>
            <a:off x="3738035" y="3028605"/>
            <a:ext cx="1178983" cy="2038349"/>
          </a:xfrm>
          <a:custGeom>
            <a:avLst/>
            <a:gdLst>
              <a:gd name="T0" fmla="*/ 200 w 200"/>
              <a:gd name="T1" fmla="*/ 270 h 346"/>
              <a:gd name="T2" fmla="*/ 59 w 200"/>
              <a:gd name="T3" fmla="*/ 346 h 346"/>
              <a:gd name="T4" fmla="*/ 55 w 200"/>
              <a:gd name="T5" fmla="*/ 0 h 346"/>
              <a:gd name="T6" fmla="*/ 198 w 200"/>
              <a:gd name="T7" fmla="*/ 72 h 346"/>
              <a:gd name="T8" fmla="*/ 175 w 200"/>
              <a:gd name="T9" fmla="*/ 169 h 346"/>
              <a:gd name="T10" fmla="*/ 200 w 200"/>
              <a:gd name="T11" fmla="*/ 270 h 346"/>
            </a:gdLst>
            <a:ahLst/>
            <a:cxnLst>
              <a:cxn ang="0">
                <a:pos x="T0" y="T1"/>
              </a:cxn>
              <a:cxn ang="0">
                <a:pos x="T2" y="T3"/>
              </a:cxn>
              <a:cxn ang="0">
                <a:pos x="T4" y="T5"/>
              </a:cxn>
              <a:cxn ang="0">
                <a:pos x="T6" y="T7"/>
              </a:cxn>
              <a:cxn ang="0">
                <a:pos x="T8" y="T9"/>
              </a:cxn>
              <a:cxn ang="0">
                <a:pos x="T10" y="T11"/>
              </a:cxn>
            </a:cxnLst>
            <a:rect l="0" t="0" r="r" b="b"/>
            <a:pathLst>
              <a:path w="200" h="346">
                <a:moveTo>
                  <a:pt x="200" y="270"/>
                </a:moveTo>
                <a:cubicBezTo>
                  <a:pt x="59" y="346"/>
                  <a:pt x="59" y="346"/>
                  <a:pt x="59" y="346"/>
                </a:cubicBezTo>
                <a:cubicBezTo>
                  <a:pt x="1" y="238"/>
                  <a:pt x="0" y="109"/>
                  <a:pt x="55" y="0"/>
                </a:cubicBezTo>
                <a:cubicBezTo>
                  <a:pt x="198" y="72"/>
                  <a:pt x="198" y="72"/>
                  <a:pt x="198" y="72"/>
                </a:cubicBezTo>
                <a:cubicBezTo>
                  <a:pt x="183" y="101"/>
                  <a:pt x="175" y="134"/>
                  <a:pt x="175" y="169"/>
                </a:cubicBezTo>
                <a:cubicBezTo>
                  <a:pt x="175" y="206"/>
                  <a:pt x="184" y="240"/>
                  <a:pt x="200" y="270"/>
                </a:cubicBezTo>
                <a:close/>
              </a:path>
            </a:pathLst>
          </a:custGeom>
          <a:solidFill>
            <a:srgbClr val="B5B5B5"/>
          </a:solidFill>
          <a:ln>
            <a:noFill/>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Oval 6"/>
          <p:cNvSpPr>
            <a:spLocks noChangeArrowheads="1"/>
          </p:cNvSpPr>
          <p:nvPr/>
        </p:nvSpPr>
        <p:spPr bwMode="auto">
          <a:xfrm>
            <a:off x="4889501" y="2872200"/>
            <a:ext cx="2292349" cy="2294467"/>
          </a:xfrm>
          <a:prstGeom prst="ellipse">
            <a:avLst/>
          </a:prstGeom>
          <a:solidFill>
            <a:srgbClr val="3B4659"/>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4" name="Rectangle 53"/>
          <p:cNvSpPr/>
          <p:nvPr/>
        </p:nvSpPr>
        <p:spPr>
          <a:xfrm>
            <a:off x="5538533" y="3932994"/>
            <a:ext cx="915635" cy="646331"/>
          </a:xfrm>
          <a:prstGeom prst="rect">
            <a:avLst/>
          </a:prstGeom>
          <a:noFill/>
        </p:spPr>
        <p:txBody>
          <a:bodyPr wrap="none">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a:t>
            </a:r>
          </a:p>
          <a:p>
            <a:pPr algn="ctr" defTabSz="1450940"/>
            <a:r>
              <a:rPr lang="en-US" b="1" dirty="0">
                <a:solidFill>
                  <a:schemeClr val="bg1"/>
                </a:solidFill>
                <a:latin typeface="Candara" panose="020E0502030303020204" pitchFamily="34" charset="0"/>
                <a:ea typeface="Open Sans" pitchFamily="34" charset="0"/>
                <a:cs typeface="Open Sans" pitchFamily="34" charset="0"/>
              </a:rPr>
              <a:t>IPSUM</a:t>
            </a:r>
          </a:p>
        </p:txBody>
      </p:sp>
      <p:grpSp>
        <p:nvGrpSpPr>
          <p:cNvPr id="31" name="Group 30"/>
          <p:cNvGrpSpPr/>
          <p:nvPr/>
        </p:nvGrpSpPr>
        <p:grpSpPr>
          <a:xfrm>
            <a:off x="3341511" y="258228"/>
            <a:ext cx="5508978" cy="954108"/>
            <a:chOff x="3341511" y="258228"/>
            <a:chExt cx="5508978" cy="954108"/>
          </a:xfrm>
        </p:grpSpPr>
        <p:sp>
          <p:nvSpPr>
            <p:cNvPr id="32" name="TextBox 3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4" name="TextBox 33"/>
          <p:cNvSpPr txBox="1"/>
          <p:nvPr/>
        </p:nvSpPr>
        <p:spPr>
          <a:xfrm>
            <a:off x="8519641" y="1852845"/>
            <a:ext cx="3672357" cy="1114151"/>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5" name="TextBox 34"/>
          <p:cNvSpPr txBox="1"/>
          <p:nvPr/>
        </p:nvSpPr>
        <p:spPr>
          <a:xfrm>
            <a:off x="8519643" y="3286352"/>
            <a:ext cx="3672357"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6" name="TextBox 35"/>
          <p:cNvSpPr txBox="1"/>
          <p:nvPr/>
        </p:nvSpPr>
        <p:spPr>
          <a:xfrm>
            <a:off x="8519642" y="4716845"/>
            <a:ext cx="3672357" cy="1114151"/>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115389" y="1914454"/>
            <a:ext cx="3672357"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115391" y="3347961"/>
            <a:ext cx="3672357" cy="1114151"/>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115390" y="4778454"/>
            <a:ext cx="3672357" cy="1114151"/>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40" name="Group 39"/>
          <p:cNvGrpSpPr/>
          <p:nvPr/>
        </p:nvGrpSpPr>
        <p:grpSpPr>
          <a:xfrm>
            <a:off x="5615305" y="3429548"/>
            <a:ext cx="827985" cy="524391"/>
            <a:chOff x="3175000" y="3792538"/>
            <a:chExt cx="190500" cy="120650"/>
          </a:xfrm>
          <a:solidFill>
            <a:schemeClr val="bg1"/>
          </a:solidFill>
        </p:grpSpPr>
        <p:sp>
          <p:nvSpPr>
            <p:cNvPr id="41"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47"/>
          <p:cNvGrpSpPr>
            <a:grpSpLocks noChangeAspect="1"/>
          </p:cNvGrpSpPr>
          <p:nvPr/>
        </p:nvGrpSpPr>
        <p:grpSpPr>
          <a:xfrm>
            <a:off x="6545982" y="2305986"/>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4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202"/>
          <p:cNvSpPr>
            <a:spLocks noEditPoints="1"/>
          </p:cNvSpPr>
          <p:nvPr/>
        </p:nvSpPr>
        <p:spPr bwMode="auto">
          <a:xfrm>
            <a:off x="4975958" y="527103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5" name="Freeform 135"/>
          <p:cNvSpPr>
            <a:spLocks noEditPoints="1"/>
          </p:cNvSpPr>
          <p:nvPr/>
        </p:nvSpPr>
        <p:spPr bwMode="auto">
          <a:xfrm>
            <a:off x="4846184" y="232804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6" name="Group 75"/>
          <p:cNvGrpSpPr>
            <a:grpSpLocks noChangeAspect="1"/>
          </p:cNvGrpSpPr>
          <p:nvPr/>
        </p:nvGrpSpPr>
        <p:grpSpPr>
          <a:xfrm>
            <a:off x="4072326" y="3820268"/>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7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5" name="Freeform 42"/>
          <p:cNvSpPr>
            <a:spLocks noChangeAspect="1" noEditPoints="1"/>
          </p:cNvSpPr>
          <p:nvPr/>
        </p:nvSpPr>
        <p:spPr bwMode="auto">
          <a:xfrm>
            <a:off x="7490003" y="3857885"/>
            <a:ext cx="531159" cy="457200"/>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85"/>
          <p:cNvSpPr>
            <a:spLocks noEditPoints="1"/>
          </p:cNvSpPr>
          <p:nvPr/>
        </p:nvSpPr>
        <p:spPr bwMode="auto">
          <a:xfrm>
            <a:off x="6702143" y="5229135"/>
            <a:ext cx="401263" cy="468701"/>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022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750"/>
                                        <p:tgtEl>
                                          <p:spTgt spid="3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250"/>
                            </p:stCondLst>
                            <p:childTnLst>
                              <p:par>
                                <p:cTn id="15" presetID="23" presetClass="entr" presetSubtype="16" fill="hold" nodeType="after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500" fill="hold"/>
                                        <p:tgtEl>
                                          <p:spTgt spid="40"/>
                                        </p:tgtEl>
                                        <p:attrNameLst>
                                          <p:attrName>ppt_w</p:attrName>
                                        </p:attrNameLst>
                                      </p:cBhvr>
                                      <p:tavLst>
                                        <p:tav tm="0">
                                          <p:val>
                                            <p:fltVal val="0"/>
                                          </p:val>
                                        </p:tav>
                                        <p:tav tm="100000">
                                          <p:val>
                                            <p:strVal val="#ppt_w"/>
                                          </p:val>
                                        </p:tav>
                                      </p:tavLst>
                                    </p:anim>
                                    <p:anim calcmode="lin" valueType="num">
                                      <p:cBhvr>
                                        <p:cTn id="18" dur="500" fill="hold"/>
                                        <p:tgtEl>
                                          <p:spTgt spid="40"/>
                                        </p:tgtEl>
                                        <p:attrNameLst>
                                          <p:attrName>ppt_h</p:attrName>
                                        </p:attrNameLst>
                                      </p:cBhvr>
                                      <p:tavLst>
                                        <p:tav tm="0">
                                          <p:val>
                                            <p:fltVal val="0"/>
                                          </p:val>
                                        </p:tav>
                                        <p:tav tm="100000">
                                          <p:val>
                                            <p:strVal val="#ppt_h"/>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54"/>
                                        </p:tgtEl>
                                        <p:attrNameLst>
                                          <p:attrName>style.visibility</p:attrName>
                                        </p:attrNameLst>
                                      </p:cBhvr>
                                      <p:to>
                                        <p:strVal val="visible"/>
                                      </p:to>
                                    </p:set>
                                    <p:anim calcmode="lin" valueType="num">
                                      <p:cBhvr>
                                        <p:cTn id="22" dur="500" fill="hold"/>
                                        <p:tgtEl>
                                          <p:spTgt spid="54"/>
                                        </p:tgtEl>
                                        <p:attrNameLst>
                                          <p:attrName>ppt_w</p:attrName>
                                        </p:attrNameLst>
                                      </p:cBhvr>
                                      <p:tavLst>
                                        <p:tav tm="0">
                                          <p:val>
                                            <p:fltVal val="0"/>
                                          </p:val>
                                        </p:tav>
                                        <p:tav tm="100000">
                                          <p:val>
                                            <p:strVal val="#ppt_w"/>
                                          </p:val>
                                        </p:tav>
                                      </p:tavLst>
                                    </p:anim>
                                    <p:anim calcmode="lin" valueType="num">
                                      <p:cBhvr>
                                        <p:cTn id="23" dur="500" fill="hold"/>
                                        <p:tgtEl>
                                          <p:spTgt spid="54"/>
                                        </p:tgtEl>
                                        <p:attrNameLst>
                                          <p:attrName>ppt_h</p:attrName>
                                        </p:attrNameLst>
                                      </p:cBhvr>
                                      <p:tavLst>
                                        <p:tav tm="0">
                                          <p:val>
                                            <p:fltVal val="0"/>
                                          </p:val>
                                        </p:tav>
                                        <p:tav tm="100000">
                                          <p:val>
                                            <p:strVal val="#ppt_h"/>
                                          </p:val>
                                        </p:tav>
                                      </p:tavLst>
                                    </p:anim>
                                    <p:animEffect transition="in" filter="fade">
                                      <p:cBhvr>
                                        <p:cTn id="24" dur="500"/>
                                        <p:tgtEl>
                                          <p:spTgt spid="54"/>
                                        </p:tgtEl>
                                      </p:cBhvr>
                                    </p:animEffect>
                                  </p:childTnLst>
                                </p:cTn>
                              </p:par>
                            </p:childTnLst>
                          </p:cTn>
                        </p:par>
                        <p:par>
                          <p:cTn id="25" fill="hold">
                            <p:stCondLst>
                              <p:cond delay="2250"/>
                            </p:stCondLst>
                            <p:childTnLst>
                              <p:par>
                                <p:cTn id="26" presetID="2" presetClass="entr" presetSubtype="4"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par>
                          <p:cTn id="30" fill="hold">
                            <p:stCondLst>
                              <p:cond delay="2750"/>
                            </p:stCondLst>
                            <p:childTnLst>
                              <p:par>
                                <p:cTn id="31" presetID="53" presetClass="entr" presetSubtype="16" fill="hold" grpId="0" nodeType="afterEffect">
                                  <p:stCondLst>
                                    <p:cond delay="0"/>
                                  </p:stCondLst>
                                  <p:childTnLst>
                                    <p:set>
                                      <p:cBhvr>
                                        <p:cTn id="32" dur="1" fill="hold">
                                          <p:stCondLst>
                                            <p:cond delay="0"/>
                                          </p:stCondLst>
                                        </p:cTn>
                                        <p:tgtEl>
                                          <p:spTgt spid="75"/>
                                        </p:tgtEl>
                                        <p:attrNameLst>
                                          <p:attrName>style.visibility</p:attrName>
                                        </p:attrNameLst>
                                      </p:cBhvr>
                                      <p:to>
                                        <p:strVal val="visible"/>
                                      </p:to>
                                    </p:set>
                                    <p:anim calcmode="lin" valueType="num">
                                      <p:cBhvr>
                                        <p:cTn id="33" dur="500" fill="hold"/>
                                        <p:tgtEl>
                                          <p:spTgt spid="75"/>
                                        </p:tgtEl>
                                        <p:attrNameLst>
                                          <p:attrName>ppt_w</p:attrName>
                                        </p:attrNameLst>
                                      </p:cBhvr>
                                      <p:tavLst>
                                        <p:tav tm="0">
                                          <p:val>
                                            <p:fltVal val="0"/>
                                          </p:val>
                                        </p:tav>
                                        <p:tav tm="100000">
                                          <p:val>
                                            <p:strVal val="#ppt_w"/>
                                          </p:val>
                                        </p:tav>
                                      </p:tavLst>
                                    </p:anim>
                                    <p:anim calcmode="lin" valueType="num">
                                      <p:cBhvr>
                                        <p:cTn id="34" dur="500" fill="hold"/>
                                        <p:tgtEl>
                                          <p:spTgt spid="75"/>
                                        </p:tgtEl>
                                        <p:attrNameLst>
                                          <p:attrName>ppt_h</p:attrName>
                                        </p:attrNameLst>
                                      </p:cBhvr>
                                      <p:tavLst>
                                        <p:tav tm="0">
                                          <p:val>
                                            <p:fltVal val="0"/>
                                          </p:val>
                                        </p:tav>
                                        <p:tav tm="100000">
                                          <p:val>
                                            <p:strVal val="#ppt_h"/>
                                          </p:val>
                                        </p:tav>
                                      </p:tavLst>
                                    </p:anim>
                                    <p:animEffect transition="in" filter="fade">
                                      <p:cBhvr>
                                        <p:cTn id="35" dur="500"/>
                                        <p:tgtEl>
                                          <p:spTgt spid="7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 calcmode="lin" valueType="num">
                                      <p:cBhvr>
                                        <p:cTn id="39" dur="500" fill="hold"/>
                                        <p:tgtEl>
                                          <p:spTgt spid="37"/>
                                        </p:tgtEl>
                                        <p:attrNameLst>
                                          <p:attrName>ppt_w</p:attrName>
                                        </p:attrNameLst>
                                      </p:cBhvr>
                                      <p:tavLst>
                                        <p:tav tm="0">
                                          <p:val>
                                            <p:fltVal val="0"/>
                                          </p:val>
                                        </p:tav>
                                        <p:tav tm="100000">
                                          <p:val>
                                            <p:strVal val="#ppt_w"/>
                                          </p:val>
                                        </p:tav>
                                      </p:tavLst>
                                    </p:anim>
                                    <p:anim calcmode="lin" valueType="num">
                                      <p:cBhvr>
                                        <p:cTn id="40" dur="500" fill="hold"/>
                                        <p:tgtEl>
                                          <p:spTgt spid="37"/>
                                        </p:tgtEl>
                                        <p:attrNameLst>
                                          <p:attrName>ppt_h</p:attrName>
                                        </p:attrNameLst>
                                      </p:cBhvr>
                                      <p:tavLst>
                                        <p:tav tm="0">
                                          <p:val>
                                            <p:fltVal val="0"/>
                                          </p:val>
                                        </p:tav>
                                        <p:tav tm="100000">
                                          <p:val>
                                            <p:strVal val="#ppt_h"/>
                                          </p:val>
                                        </p:tav>
                                      </p:tavLst>
                                    </p:anim>
                                    <p:animEffect transition="in" filter="fade">
                                      <p:cBhvr>
                                        <p:cTn id="41" dur="500"/>
                                        <p:tgtEl>
                                          <p:spTgt spid="37"/>
                                        </p:tgtEl>
                                      </p:cBhvr>
                                    </p:animEffect>
                                    <p:anim calcmode="lin" valueType="num">
                                      <p:cBhvr>
                                        <p:cTn id="42" dur="500" fill="hold"/>
                                        <p:tgtEl>
                                          <p:spTgt spid="37"/>
                                        </p:tgtEl>
                                        <p:attrNameLst>
                                          <p:attrName>ppt_x</p:attrName>
                                        </p:attrNameLst>
                                      </p:cBhvr>
                                      <p:tavLst>
                                        <p:tav tm="0">
                                          <p:val>
                                            <p:fltVal val="0.5"/>
                                          </p:val>
                                        </p:tav>
                                        <p:tav tm="100000">
                                          <p:val>
                                            <p:strVal val="#ppt_x"/>
                                          </p:val>
                                        </p:tav>
                                      </p:tavLst>
                                    </p:anim>
                                    <p:anim calcmode="lin" valueType="num">
                                      <p:cBhvr>
                                        <p:cTn id="43" dur="500" fill="hold"/>
                                        <p:tgtEl>
                                          <p:spTgt spid="37"/>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4"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p:cTn id="57" dur="500" fill="hold"/>
                                        <p:tgtEl>
                                          <p:spTgt spid="34"/>
                                        </p:tgtEl>
                                        <p:attrNameLst>
                                          <p:attrName>ppt_w</p:attrName>
                                        </p:attrNameLst>
                                      </p:cBhvr>
                                      <p:tavLst>
                                        <p:tav tm="0">
                                          <p:val>
                                            <p:fltVal val="0"/>
                                          </p:val>
                                        </p:tav>
                                        <p:tav tm="100000">
                                          <p:val>
                                            <p:strVal val="#ppt_w"/>
                                          </p:val>
                                        </p:tav>
                                      </p:tavLst>
                                    </p:anim>
                                    <p:anim calcmode="lin" valueType="num">
                                      <p:cBhvr>
                                        <p:cTn id="58" dur="500" fill="hold"/>
                                        <p:tgtEl>
                                          <p:spTgt spid="34"/>
                                        </p:tgtEl>
                                        <p:attrNameLst>
                                          <p:attrName>ppt_h</p:attrName>
                                        </p:attrNameLst>
                                      </p:cBhvr>
                                      <p:tavLst>
                                        <p:tav tm="0">
                                          <p:val>
                                            <p:fltVal val="0"/>
                                          </p:val>
                                        </p:tav>
                                        <p:tav tm="100000">
                                          <p:val>
                                            <p:strVal val="#ppt_h"/>
                                          </p:val>
                                        </p:tav>
                                      </p:tavLst>
                                    </p:anim>
                                    <p:animEffect transition="in" filter="fade">
                                      <p:cBhvr>
                                        <p:cTn id="59" dur="500"/>
                                        <p:tgtEl>
                                          <p:spTgt spid="34"/>
                                        </p:tgtEl>
                                      </p:cBhvr>
                                    </p:animEffect>
                                    <p:anim calcmode="lin" valueType="num">
                                      <p:cBhvr>
                                        <p:cTn id="60" dur="500" fill="hold"/>
                                        <p:tgtEl>
                                          <p:spTgt spid="34"/>
                                        </p:tgtEl>
                                        <p:attrNameLst>
                                          <p:attrName>ppt_x</p:attrName>
                                        </p:attrNameLst>
                                      </p:cBhvr>
                                      <p:tavLst>
                                        <p:tav tm="0">
                                          <p:val>
                                            <p:fltVal val="0.5"/>
                                          </p:val>
                                        </p:tav>
                                        <p:tav tm="100000">
                                          <p:val>
                                            <p:strVal val="#ppt_x"/>
                                          </p:val>
                                        </p:tav>
                                      </p:tavLst>
                                    </p:anim>
                                    <p:anim calcmode="lin" valueType="num">
                                      <p:cBhvr>
                                        <p:cTn id="61" dur="500" fill="hold"/>
                                        <p:tgtEl>
                                          <p:spTgt spid="34"/>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4"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anim calcmode="lin" valueType="num">
                                      <p:cBhvr additive="base">
                                        <p:cTn id="65" dur="500" fill="hold"/>
                                        <p:tgtEl>
                                          <p:spTgt spid="8"/>
                                        </p:tgtEl>
                                        <p:attrNameLst>
                                          <p:attrName>ppt_x</p:attrName>
                                        </p:attrNameLst>
                                      </p:cBhvr>
                                      <p:tavLst>
                                        <p:tav tm="0">
                                          <p:val>
                                            <p:strVal val="#ppt_x"/>
                                          </p:val>
                                        </p:tav>
                                        <p:tav tm="100000">
                                          <p:val>
                                            <p:strVal val="#ppt_x"/>
                                          </p:val>
                                        </p:tav>
                                      </p:tavLst>
                                    </p:anim>
                                    <p:anim calcmode="lin" valueType="num">
                                      <p:cBhvr additive="base">
                                        <p:cTn id="66" dur="500" fill="hold"/>
                                        <p:tgtEl>
                                          <p:spTgt spid="8"/>
                                        </p:tgtEl>
                                        <p:attrNameLst>
                                          <p:attrName>ppt_y</p:attrName>
                                        </p:attrNameLst>
                                      </p:cBhvr>
                                      <p:tavLst>
                                        <p:tav tm="0">
                                          <p:val>
                                            <p:strVal val="1+#ppt_h/2"/>
                                          </p:val>
                                        </p:tav>
                                        <p:tav tm="100000">
                                          <p:val>
                                            <p:strVal val="#ppt_y"/>
                                          </p:val>
                                        </p:tav>
                                      </p:tavLst>
                                    </p:anim>
                                  </p:childTnLst>
                                </p:cTn>
                              </p:par>
                              <p:par>
                                <p:cTn id="67" presetID="23" presetClass="entr" presetSubtype="16" fill="hold" nodeType="with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p:cTn id="69" dur="500" fill="hold"/>
                                        <p:tgtEl>
                                          <p:spTgt spid="76"/>
                                        </p:tgtEl>
                                        <p:attrNameLst>
                                          <p:attrName>ppt_w</p:attrName>
                                        </p:attrNameLst>
                                      </p:cBhvr>
                                      <p:tavLst>
                                        <p:tav tm="0">
                                          <p:val>
                                            <p:fltVal val="0"/>
                                          </p:val>
                                        </p:tav>
                                        <p:tav tm="100000">
                                          <p:val>
                                            <p:strVal val="#ppt_w"/>
                                          </p:val>
                                        </p:tav>
                                      </p:tavLst>
                                    </p:anim>
                                    <p:anim calcmode="lin" valueType="num">
                                      <p:cBhvr>
                                        <p:cTn id="70" dur="500" fill="hold"/>
                                        <p:tgtEl>
                                          <p:spTgt spid="76"/>
                                        </p:tgtEl>
                                        <p:attrNameLst>
                                          <p:attrName>ppt_h</p:attrName>
                                        </p:attrNameLst>
                                      </p:cBhvr>
                                      <p:tavLst>
                                        <p:tav tm="0">
                                          <p:val>
                                            <p:fltVal val="0"/>
                                          </p:val>
                                        </p:tav>
                                        <p:tav tm="100000">
                                          <p:val>
                                            <p:strVal val="#ppt_h"/>
                                          </p:val>
                                        </p:tav>
                                      </p:tavLst>
                                    </p:anim>
                                  </p:childTnLst>
                                </p:cTn>
                              </p:par>
                            </p:childTnLst>
                          </p:cTn>
                        </p:par>
                        <p:par>
                          <p:cTn id="71" fill="hold">
                            <p:stCondLst>
                              <p:cond delay="5750"/>
                            </p:stCondLst>
                            <p:childTnLst>
                              <p:par>
                                <p:cTn id="72" presetID="53" presetClass="entr" presetSubtype="528" fill="hold" grpId="0" nodeType="afterEffect">
                                  <p:stCondLst>
                                    <p:cond delay="0"/>
                                  </p:stCondLst>
                                  <p:childTnLst>
                                    <p:set>
                                      <p:cBhvr>
                                        <p:cTn id="73" dur="1" fill="hold">
                                          <p:stCondLst>
                                            <p:cond delay="0"/>
                                          </p:stCondLst>
                                        </p:cTn>
                                        <p:tgtEl>
                                          <p:spTgt spid="38"/>
                                        </p:tgtEl>
                                        <p:attrNameLst>
                                          <p:attrName>style.visibility</p:attrName>
                                        </p:attrNameLst>
                                      </p:cBhvr>
                                      <p:to>
                                        <p:strVal val="visible"/>
                                      </p:to>
                                    </p:set>
                                    <p:anim calcmode="lin" valueType="num">
                                      <p:cBhvr>
                                        <p:cTn id="74" dur="500" fill="hold"/>
                                        <p:tgtEl>
                                          <p:spTgt spid="38"/>
                                        </p:tgtEl>
                                        <p:attrNameLst>
                                          <p:attrName>ppt_w</p:attrName>
                                        </p:attrNameLst>
                                      </p:cBhvr>
                                      <p:tavLst>
                                        <p:tav tm="0">
                                          <p:val>
                                            <p:fltVal val="0"/>
                                          </p:val>
                                        </p:tav>
                                        <p:tav tm="100000">
                                          <p:val>
                                            <p:strVal val="#ppt_w"/>
                                          </p:val>
                                        </p:tav>
                                      </p:tavLst>
                                    </p:anim>
                                    <p:anim calcmode="lin" valueType="num">
                                      <p:cBhvr>
                                        <p:cTn id="75" dur="500" fill="hold"/>
                                        <p:tgtEl>
                                          <p:spTgt spid="38"/>
                                        </p:tgtEl>
                                        <p:attrNameLst>
                                          <p:attrName>ppt_h</p:attrName>
                                        </p:attrNameLst>
                                      </p:cBhvr>
                                      <p:tavLst>
                                        <p:tav tm="0">
                                          <p:val>
                                            <p:fltVal val="0"/>
                                          </p:val>
                                        </p:tav>
                                        <p:tav tm="100000">
                                          <p:val>
                                            <p:strVal val="#ppt_h"/>
                                          </p:val>
                                        </p:tav>
                                      </p:tavLst>
                                    </p:anim>
                                    <p:animEffect transition="in" filter="fade">
                                      <p:cBhvr>
                                        <p:cTn id="76" dur="500"/>
                                        <p:tgtEl>
                                          <p:spTgt spid="38"/>
                                        </p:tgtEl>
                                      </p:cBhvr>
                                    </p:animEffect>
                                    <p:anim calcmode="lin" valueType="num">
                                      <p:cBhvr>
                                        <p:cTn id="77" dur="500" fill="hold"/>
                                        <p:tgtEl>
                                          <p:spTgt spid="38"/>
                                        </p:tgtEl>
                                        <p:attrNameLst>
                                          <p:attrName>ppt_x</p:attrName>
                                        </p:attrNameLst>
                                      </p:cBhvr>
                                      <p:tavLst>
                                        <p:tav tm="0">
                                          <p:val>
                                            <p:fltVal val="0.5"/>
                                          </p:val>
                                        </p:tav>
                                        <p:tav tm="100000">
                                          <p:val>
                                            <p:strVal val="#ppt_x"/>
                                          </p:val>
                                        </p:tav>
                                      </p:tavLst>
                                    </p:anim>
                                    <p:anim calcmode="lin" valueType="num">
                                      <p:cBhvr>
                                        <p:cTn id="78" dur="500" fill="hold"/>
                                        <p:tgtEl>
                                          <p:spTgt spid="38"/>
                                        </p:tgtEl>
                                        <p:attrNameLst>
                                          <p:attrName>ppt_y</p:attrName>
                                        </p:attrNameLst>
                                      </p:cBhvr>
                                      <p:tavLst>
                                        <p:tav tm="0">
                                          <p:val>
                                            <p:fltVal val="0.5"/>
                                          </p:val>
                                        </p:tav>
                                        <p:tav tm="100000">
                                          <p:val>
                                            <p:strVal val="#ppt_y"/>
                                          </p:val>
                                        </p:tav>
                                      </p:tavLst>
                                    </p:anim>
                                  </p:childTnLst>
                                </p:cTn>
                              </p:par>
                            </p:childTnLst>
                          </p:cTn>
                        </p:par>
                        <p:par>
                          <p:cTn id="79" fill="hold">
                            <p:stCondLst>
                              <p:cond delay="6250"/>
                            </p:stCondLst>
                            <p:childTnLst>
                              <p:par>
                                <p:cTn id="80" presetID="2" presetClass="entr" presetSubtype="4" fill="hold" grpId="0" nodeType="after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additive="base">
                                        <p:cTn id="82" dur="500" fill="hold"/>
                                        <p:tgtEl>
                                          <p:spTgt spid="11"/>
                                        </p:tgtEl>
                                        <p:attrNameLst>
                                          <p:attrName>ppt_x</p:attrName>
                                        </p:attrNameLst>
                                      </p:cBhvr>
                                      <p:tavLst>
                                        <p:tav tm="0">
                                          <p:val>
                                            <p:strVal val="#ppt_x"/>
                                          </p:val>
                                        </p:tav>
                                        <p:tav tm="100000">
                                          <p:val>
                                            <p:strVal val="#ppt_x"/>
                                          </p:val>
                                        </p:tav>
                                      </p:tavLst>
                                    </p:anim>
                                    <p:anim calcmode="lin" valueType="num">
                                      <p:cBhvr additive="base">
                                        <p:cTn id="83" dur="500" fill="hold"/>
                                        <p:tgtEl>
                                          <p:spTgt spid="11"/>
                                        </p:tgtEl>
                                        <p:attrNameLst>
                                          <p:attrName>ppt_y</p:attrName>
                                        </p:attrNameLst>
                                      </p:cBhvr>
                                      <p:tavLst>
                                        <p:tav tm="0">
                                          <p:val>
                                            <p:strVal val="1+#ppt_h/2"/>
                                          </p:val>
                                        </p:tav>
                                        <p:tav tm="100000">
                                          <p:val>
                                            <p:strVal val="#ppt_y"/>
                                          </p:val>
                                        </p:tav>
                                      </p:tavLst>
                                    </p:anim>
                                  </p:childTnLst>
                                </p:cTn>
                              </p:par>
                            </p:childTnLst>
                          </p:cTn>
                        </p:par>
                        <p:par>
                          <p:cTn id="84" fill="hold">
                            <p:stCondLst>
                              <p:cond delay="6750"/>
                            </p:stCondLst>
                            <p:childTnLst>
                              <p:par>
                                <p:cTn id="85" presetID="53" presetClass="entr" presetSubtype="0" fill="hold" grpId="0" nodeType="afterEffect">
                                  <p:stCondLst>
                                    <p:cond delay="0"/>
                                  </p:stCondLst>
                                  <p:childTnLst>
                                    <p:set>
                                      <p:cBhvr>
                                        <p:cTn id="86" dur="1" fill="hold">
                                          <p:stCondLst>
                                            <p:cond delay="0"/>
                                          </p:stCondLst>
                                        </p:cTn>
                                        <p:tgtEl>
                                          <p:spTgt spid="85"/>
                                        </p:tgtEl>
                                        <p:attrNameLst>
                                          <p:attrName>style.visibility</p:attrName>
                                        </p:attrNameLst>
                                      </p:cBhvr>
                                      <p:to>
                                        <p:strVal val="visible"/>
                                      </p:to>
                                    </p:set>
                                    <p:anim calcmode="lin" valueType="num">
                                      <p:cBhvr>
                                        <p:cTn id="87" dur="500" fill="hold"/>
                                        <p:tgtEl>
                                          <p:spTgt spid="85"/>
                                        </p:tgtEl>
                                        <p:attrNameLst>
                                          <p:attrName>ppt_w</p:attrName>
                                        </p:attrNameLst>
                                      </p:cBhvr>
                                      <p:tavLst>
                                        <p:tav tm="0">
                                          <p:val>
                                            <p:fltVal val="0"/>
                                          </p:val>
                                        </p:tav>
                                        <p:tav tm="100000">
                                          <p:val>
                                            <p:strVal val="#ppt_w"/>
                                          </p:val>
                                        </p:tav>
                                      </p:tavLst>
                                    </p:anim>
                                    <p:anim calcmode="lin" valueType="num">
                                      <p:cBhvr>
                                        <p:cTn id="88" dur="500" fill="hold"/>
                                        <p:tgtEl>
                                          <p:spTgt spid="85"/>
                                        </p:tgtEl>
                                        <p:attrNameLst>
                                          <p:attrName>ppt_h</p:attrName>
                                        </p:attrNameLst>
                                      </p:cBhvr>
                                      <p:tavLst>
                                        <p:tav tm="0">
                                          <p:val>
                                            <p:fltVal val="0"/>
                                          </p:val>
                                        </p:tav>
                                        <p:tav tm="100000">
                                          <p:val>
                                            <p:strVal val="#ppt_h"/>
                                          </p:val>
                                        </p:tav>
                                      </p:tavLst>
                                    </p:anim>
                                    <p:animEffect transition="in" filter="fade">
                                      <p:cBhvr>
                                        <p:cTn id="89" dur="500"/>
                                        <p:tgtEl>
                                          <p:spTgt spid="85"/>
                                        </p:tgtEl>
                                      </p:cBhvr>
                                    </p:animEffect>
                                  </p:childTnLst>
                                </p:cTn>
                              </p:par>
                            </p:childTnLst>
                          </p:cTn>
                        </p:par>
                        <p:par>
                          <p:cTn id="90" fill="hold">
                            <p:stCondLst>
                              <p:cond delay="725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par>
                          <p:cTn id="98" fill="hold">
                            <p:stCondLst>
                              <p:cond delay="7750"/>
                            </p:stCondLst>
                            <p:childTnLst>
                              <p:par>
                                <p:cTn id="99" presetID="2" presetClass="entr" presetSubtype="4" fill="hold" grpId="0" nodeType="afterEffect">
                                  <p:stCondLst>
                                    <p:cond delay="0"/>
                                  </p:stCondLst>
                                  <p:childTnLst>
                                    <p:set>
                                      <p:cBhvr>
                                        <p:cTn id="100" dur="1" fill="hold">
                                          <p:stCondLst>
                                            <p:cond delay="0"/>
                                          </p:stCondLst>
                                        </p:cTn>
                                        <p:tgtEl>
                                          <p:spTgt spid="9"/>
                                        </p:tgtEl>
                                        <p:attrNameLst>
                                          <p:attrName>style.visibility</p:attrName>
                                        </p:attrNameLst>
                                      </p:cBhvr>
                                      <p:to>
                                        <p:strVal val="visible"/>
                                      </p:to>
                                    </p:set>
                                    <p:anim calcmode="lin" valueType="num">
                                      <p:cBhvr additive="base">
                                        <p:cTn id="101" dur="500" fill="hold"/>
                                        <p:tgtEl>
                                          <p:spTgt spid="9"/>
                                        </p:tgtEl>
                                        <p:attrNameLst>
                                          <p:attrName>ppt_x</p:attrName>
                                        </p:attrNameLst>
                                      </p:cBhvr>
                                      <p:tavLst>
                                        <p:tav tm="0">
                                          <p:val>
                                            <p:strVal val="#ppt_x"/>
                                          </p:val>
                                        </p:tav>
                                        <p:tav tm="100000">
                                          <p:val>
                                            <p:strVal val="#ppt_x"/>
                                          </p:val>
                                        </p:tav>
                                      </p:tavLst>
                                    </p:anim>
                                    <p:anim calcmode="lin" valueType="num">
                                      <p:cBhvr additive="base">
                                        <p:cTn id="102" dur="500" fill="hold"/>
                                        <p:tgtEl>
                                          <p:spTgt spid="9"/>
                                        </p:tgtEl>
                                        <p:attrNameLst>
                                          <p:attrName>ppt_y</p:attrName>
                                        </p:attrNameLst>
                                      </p:cBhvr>
                                      <p:tavLst>
                                        <p:tav tm="0">
                                          <p:val>
                                            <p:strVal val="1+#ppt_h/2"/>
                                          </p:val>
                                        </p:tav>
                                        <p:tav tm="100000">
                                          <p:val>
                                            <p:strVal val="#ppt_y"/>
                                          </p:val>
                                        </p:tav>
                                      </p:tavLst>
                                    </p:anim>
                                  </p:childTnLst>
                                </p:cTn>
                              </p:par>
                            </p:childTnLst>
                          </p:cTn>
                        </p:par>
                        <p:par>
                          <p:cTn id="103" fill="hold">
                            <p:stCondLst>
                              <p:cond delay="8250"/>
                            </p:stCondLst>
                            <p:childTnLst>
                              <p:par>
                                <p:cTn id="104" presetID="53" presetClass="entr" presetSubtype="16" fill="hold" grpId="0" nodeType="afterEffect">
                                  <p:stCondLst>
                                    <p:cond delay="0"/>
                                  </p:stCondLst>
                                  <p:childTnLst>
                                    <p:set>
                                      <p:cBhvr>
                                        <p:cTn id="105" dur="1" fill="hold">
                                          <p:stCondLst>
                                            <p:cond delay="0"/>
                                          </p:stCondLst>
                                        </p:cTn>
                                        <p:tgtEl>
                                          <p:spTgt spid="74"/>
                                        </p:tgtEl>
                                        <p:attrNameLst>
                                          <p:attrName>style.visibility</p:attrName>
                                        </p:attrNameLst>
                                      </p:cBhvr>
                                      <p:to>
                                        <p:strVal val="visible"/>
                                      </p:to>
                                    </p:set>
                                    <p:anim calcmode="lin" valueType="num">
                                      <p:cBhvr>
                                        <p:cTn id="106" dur="500" fill="hold"/>
                                        <p:tgtEl>
                                          <p:spTgt spid="74"/>
                                        </p:tgtEl>
                                        <p:attrNameLst>
                                          <p:attrName>ppt_w</p:attrName>
                                        </p:attrNameLst>
                                      </p:cBhvr>
                                      <p:tavLst>
                                        <p:tav tm="0">
                                          <p:val>
                                            <p:fltVal val="0"/>
                                          </p:val>
                                        </p:tav>
                                        <p:tav tm="100000">
                                          <p:val>
                                            <p:strVal val="#ppt_w"/>
                                          </p:val>
                                        </p:tav>
                                      </p:tavLst>
                                    </p:anim>
                                    <p:anim calcmode="lin" valueType="num">
                                      <p:cBhvr>
                                        <p:cTn id="107" dur="500" fill="hold"/>
                                        <p:tgtEl>
                                          <p:spTgt spid="74"/>
                                        </p:tgtEl>
                                        <p:attrNameLst>
                                          <p:attrName>ppt_h</p:attrName>
                                        </p:attrNameLst>
                                      </p:cBhvr>
                                      <p:tavLst>
                                        <p:tav tm="0">
                                          <p:val>
                                            <p:fltVal val="0"/>
                                          </p:val>
                                        </p:tav>
                                        <p:tav tm="100000">
                                          <p:val>
                                            <p:strVal val="#ppt_h"/>
                                          </p:val>
                                        </p:tav>
                                      </p:tavLst>
                                    </p:anim>
                                    <p:animEffect transition="in" filter="fade">
                                      <p:cBhvr>
                                        <p:cTn id="108" dur="500"/>
                                        <p:tgtEl>
                                          <p:spTgt spid="74"/>
                                        </p:tgtEl>
                                      </p:cBhvr>
                                    </p:animEffect>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39"/>
                                        </p:tgtEl>
                                        <p:attrNameLst>
                                          <p:attrName>style.visibility</p:attrName>
                                        </p:attrNameLst>
                                      </p:cBhvr>
                                      <p:to>
                                        <p:strVal val="visible"/>
                                      </p:to>
                                    </p:set>
                                    <p:anim calcmode="lin" valueType="num">
                                      <p:cBhvr>
                                        <p:cTn id="112" dur="500" fill="hold"/>
                                        <p:tgtEl>
                                          <p:spTgt spid="39"/>
                                        </p:tgtEl>
                                        <p:attrNameLst>
                                          <p:attrName>ppt_w</p:attrName>
                                        </p:attrNameLst>
                                      </p:cBhvr>
                                      <p:tavLst>
                                        <p:tav tm="0">
                                          <p:val>
                                            <p:fltVal val="0"/>
                                          </p:val>
                                        </p:tav>
                                        <p:tav tm="100000">
                                          <p:val>
                                            <p:strVal val="#ppt_w"/>
                                          </p:val>
                                        </p:tav>
                                      </p:tavLst>
                                    </p:anim>
                                    <p:anim calcmode="lin" valueType="num">
                                      <p:cBhvr>
                                        <p:cTn id="113" dur="500" fill="hold"/>
                                        <p:tgtEl>
                                          <p:spTgt spid="39"/>
                                        </p:tgtEl>
                                        <p:attrNameLst>
                                          <p:attrName>ppt_h</p:attrName>
                                        </p:attrNameLst>
                                      </p:cBhvr>
                                      <p:tavLst>
                                        <p:tav tm="0">
                                          <p:val>
                                            <p:fltVal val="0"/>
                                          </p:val>
                                        </p:tav>
                                        <p:tav tm="100000">
                                          <p:val>
                                            <p:strVal val="#ppt_h"/>
                                          </p:val>
                                        </p:tav>
                                      </p:tavLst>
                                    </p:anim>
                                    <p:animEffect transition="in" filter="fade">
                                      <p:cBhvr>
                                        <p:cTn id="114" dur="500"/>
                                        <p:tgtEl>
                                          <p:spTgt spid="39"/>
                                        </p:tgtEl>
                                      </p:cBhvr>
                                    </p:animEffect>
                                    <p:anim calcmode="lin" valueType="num">
                                      <p:cBhvr>
                                        <p:cTn id="115" dur="500" fill="hold"/>
                                        <p:tgtEl>
                                          <p:spTgt spid="39"/>
                                        </p:tgtEl>
                                        <p:attrNameLst>
                                          <p:attrName>ppt_x</p:attrName>
                                        </p:attrNameLst>
                                      </p:cBhvr>
                                      <p:tavLst>
                                        <p:tav tm="0">
                                          <p:val>
                                            <p:fltVal val="0.5"/>
                                          </p:val>
                                        </p:tav>
                                        <p:tav tm="100000">
                                          <p:val>
                                            <p:strVal val="#ppt_x"/>
                                          </p:val>
                                        </p:tav>
                                      </p:tavLst>
                                    </p:anim>
                                    <p:anim calcmode="lin" valueType="num">
                                      <p:cBhvr>
                                        <p:cTn id="116" dur="500" fill="hold"/>
                                        <p:tgtEl>
                                          <p:spTgt spid="39"/>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2" presetClass="entr" presetSubtype="4" fill="hold" grpId="0" nodeType="afterEffect">
                                  <p:stCondLst>
                                    <p:cond delay="0"/>
                                  </p:stCondLst>
                                  <p:childTnLst>
                                    <p:set>
                                      <p:cBhvr>
                                        <p:cTn id="119" dur="1" fill="hold">
                                          <p:stCondLst>
                                            <p:cond delay="0"/>
                                          </p:stCondLst>
                                        </p:cTn>
                                        <p:tgtEl>
                                          <p:spTgt spid="10"/>
                                        </p:tgtEl>
                                        <p:attrNameLst>
                                          <p:attrName>style.visibility</p:attrName>
                                        </p:attrNameLst>
                                      </p:cBhvr>
                                      <p:to>
                                        <p:strVal val="visible"/>
                                      </p:to>
                                    </p:set>
                                    <p:anim calcmode="lin" valueType="num">
                                      <p:cBhvr additive="base">
                                        <p:cTn id="120" dur="500" fill="hold"/>
                                        <p:tgtEl>
                                          <p:spTgt spid="10"/>
                                        </p:tgtEl>
                                        <p:attrNameLst>
                                          <p:attrName>ppt_x</p:attrName>
                                        </p:attrNameLst>
                                      </p:cBhvr>
                                      <p:tavLst>
                                        <p:tav tm="0">
                                          <p:val>
                                            <p:strVal val="#ppt_x"/>
                                          </p:val>
                                        </p:tav>
                                        <p:tav tm="100000">
                                          <p:val>
                                            <p:strVal val="#ppt_x"/>
                                          </p:val>
                                        </p:tav>
                                      </p:tavLst>
                                    </p:anim>
                                    <p:anim calcmode="lin" valueType="num">
                                      <p:cBhvr additive="base">
                                        <p:cTn id="121" dur="500" fill="hold"/>
                                        <p:tgtEl>
                                          <p:spTgt spid="10"/>
                                        </p:tgtEl>
                                        <p:attrNameLst>
                                          <p:attrName>ppt_y</p:attrName>
                                        </p:attrNameLst>
                                      </p:cBhvr>
                                      <p:tavLst>
                                        <p:tav tm="0">
                                          <p:val>
                                            <p:strVal val="1+#ppt_h/2"/>
                                          </p:val>
                                        </p:tav>
                                        <p:tav tm="100000">
                                          <p:val>
                                            <p:strVal val="#ppt_y"/>
                                          </p:val>
                                        </p:tav>
                                      </p:tavLst>
                                    </p:anim>
                                  </p:childTnLst>
                                </p:cTn>
                              </p:par>
                            </p:childTnLst>
                          </p:cTn>
                        </p:par>
                        <p:par>
                          <p:cTn id="122" fill="hold">
                            <p:stCondLst>
                              <p:cond delay="9750"/>
                            </p:stCondLst>
                            <p:childTnLst>
                              <p:par>
                                <p:cTn id="123" presetID="53" presetClass="entr" presetSubtype="0" fill="hold" grpId="0" nodeType="afterEffect">
                                  <p:stCondLst>
                                    <p:cond delay="0"/>
                                  </p:stCondLst>
                                  <p:childTnLst>
                                    <p:set>
                                      <p:cBhvr>
                                        <p:cTn id="124" dur="1" fill="hold">
                                          <p:stCondLst>
                                            <p:cond delay="0"/>
                                          </p:stCondLst>
                                        </p:cTn>
                                        <p:tgtEl>
                                          <p:spTgt spid="86"/>
                                        </p:tgtEl>
                                        <p:attrNameLst>
                                          <p:attrName>style.visibility</p:attrName>
                                        </p:attrNameLst>
                                      </p:cBhvr>
                                      <p:to>
                                        <p:strVal val="visible"/>
                                      </p:to>
                                    </p:set>
                                    <p:anim calcmode="lin" valueType="num">
                                      <p:cBhvr>
                                        <p:cTn id="125" dur="500" fill="hold"/>
                                        <p:tgtEl>
                                          <p:spTgt spid="86"/>
                                        </p:tgtEl>
                                        <p:attrNameLst>
                                          <p:attrName>ppt_w</p:attrName>
                                        </p:attrNameLst>
                                      </p:cBhvr>
                                      <p:tavLst>
                                        <p:tav tm="0">
                                          <p:val>
                                            <p:fltVal val="0"/>
                                          </p:val>
                                        </p:tav>
                                        <p:tav tm="100000">
                                          <p:val>
                                            <p:strVal val="#ppt_w"/>
                                          </p:val>
                                        </p:tav>
                                      </p:tavLst>
                                    </p:anim>
                                    <p:anim calcmode="lin" valueType="num">
                                      <p:cBhvr>
                                        <p:cTn id="126" dur="500" fill="hold"/>
                                        <p:tgtEl>
                                          <p:spTgt spid="86"/>
                                        </p:tgtEl>
                                        <p:attrNameLst>
                                          <p:attrName>ppt_h</p:attrName>
                                        </p:attrNameLst>
                                      </p:cBhvr>
                                      <p:tavLst>
                                        <p:tav tm="0">
                                          <p:val>
                                            <p:fltVal val="0"/>
                                          </p:val>
                                        </p:tav>
                                        <p:tav tm="100000">
                                          <p:val>
                                            <p:strVal val="#ppt_h"/>
                                          </p:val>
                                        </p:tav>
                                      </p:tavLst>
                                    </p:anim>
                                    <p:animEffect transition="in" filter="fade">
                                      <p:cBhvr>
                                        <p:cTn id="127" dur="500"/>
                                        <p:tgtEl>
                                          <p:spTgt spid="86"/>
                                        </p:tgtEl>
                                      </p:cBhvr>
                                    </p:animEffect>
                                  </p:childTnLst>
                                </p:cTn>
                              </p:par>
                            </p:childTnLst>
                          </p:cTn>
                        </p:par>
                        <p:par>
                          <p:cTn id="128" fill="hold">
                            <p:stCondLst>
                              <p:cond delay="10250"/>
                            </p:stCondLst>
                            <p:childTnLst>
                              <p:par>
                                <p:cTn id="129" presetID="53" presetClass="entr" presetSubtype="528" fill="hold" grpId="0" nodeType="afterEffect">
                                  <p:stCondLst>
                                    <p:cond delay="0"/>
                                  </p:stCondLst>
                                  <p:childTnLst>
                                    <p:set>
                                      <p:cBhvr>
                                        <p:cTn id="130" dur="1" fill="hold">
                                          <p:stCondLst>
                                            <p:cond delay="0"/>
                                          </p:stCondLst>
                                        </p:cTn>
                                        <p:tgtEl>
                                          <p:spTgt spid="36"/>
                                        </p:tgtEl>
                                        <p:attrNameLst>
                                          <p:attrName>style.visibility</p:attrName>
                                        </p:attrNameLst>
                                      </p:cBhvr>
                                      <p:to>
                                        <p:strVal val="visible"/>
                                      </p:to>
                                    </p:set>
                                    <p:anim calcmode="lin" valueType="num">
                                      <p:cBhvr>
                                        <p:cTn id="131" dur="500" fill="hold"/>
                                        <p:tgtEl>
                                          <p:spTgt spid="36"/>
                                        </p:tgtEl>
                                        <p:attrNameLst>
                                          <p:attrName>ppt_w</p:attrName>
                                        </p:attrNameLst>
                                      </p:cBhvr>
                                      <p:tavLst>
                                        <p:tav tm="0">
                                          <p:val>
                                            <p:fltVal val="0"/>
                                          </p:val>
                                        </p:tav>
                                        <p:tav tm="100000">
                                          <p:val>
                                            <p:strVal val="#ppt_w"/>
                                          </p:val>
                                        </p:tav>
                                      </p:tavLst>
                                    </p:anim>
                                    <p:anim calcmode="lin" valueType="num">
                                      <p:cBhvr>
                                        <p:cTn id="132" dur="500" fill="hold"/>
                                        <p:tgtEl>
                                          <p:spTgt spid="36"/>
                                        </p:tgtEl>
                                        <p:attrNameLst>
                                          <p:attrName>ppt_h</p:attrName>
                                        </p:attrNameLst>
                                      </p:cBhvr>
                                      <p:tavLst>
                                        <p:tav tm="0">
                                          <p:val>
                                            <p:fltVal val="0"/>
                                          </p:val>
                                        </p:tav>
                                        <p:tav tm="100000">
                                          <p:val>
                                            <p:strVal val="#ppt_h"/>
                                          </p:val>
                                        </p:tav>
                                      </p:tavLst>
                                    </p:anim>
                                    <p:animEffect transition="in" filter="fade">
                                      <p:cBhvr>
                                        <p:cTn id="133" dur="500"/>
                                        <p:tgtEl>
                                          <p:spTgt spid="36"/>
                                        </p:tgtEl>
                                      </p:cBhvr>
                                    </p:animEffect>
                                    <p:anim calcmode="lin" valueType="num">
                                      <p:cBhvr>
                                        <p:cTn id="134" dur="500" fill="hold"/>
                                        <p:tgtEl>
                                          <p:spTgt spid="36"/>
                                        </p:tgtEl>
                                        <p:attrNameLst>
                                          <p:attrName>ppt_x</p:attrName>
                                        </p:attrNameLst>
                                      </p:cBhvr>
                                      <p:tavLst>
                                        <p:tav tm="0">
                                          <p:val>
                                            <p:fltVal val="0.5"/>
                                          </p:val>
                                        </p:tav>
                                        <p:tav tm="100000">
                                          <p:val>
                                            <p:strVal val="#ppt_x"/>
                                          </p:val>
                                        </p:tav>
                                      </p:tavLst>
                                    </p:anim>
                                    <p:anim calcmode="lin" valueType="num">
                                      <p:cBhvr>
                                        <p:cTn id="135" dur="500" fill="hold"/>
                                        <p:tgtEl>
                                          <p:spTgt spid="3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0" grpId="0" animBg="1"/>
      <p:bldP spid="12" grpId="0" animBg="1"/>
      <p:bldP spid="9" grpId="0" animBg="1"/>
      <p:bldP spid="8" grpId="0" animBg="1"/>
      <p:bldP spid="7" grpId="0" animBg="1"/>
      <p:bldP spid="54" grpId="0"/>
      <p:bldP spid="34" grpId="0"/>
      <p:bldP spid="35" grpId="0"/>
      <p:bldP spid="36" grpId="0"/>
      <p:bldP spid="37" grpId="0"/>
      <p:bldP spid="38" grpId="0"/>
      <p:bldP spid="39" grpId="0"/>
      <p:bldP spid="74" grpId="0" animBg="1"/>
      <p:bldP spid="75" grpId="0" animBg="1"/>
      <p:bldP spid="85" grpId="0" animBg="1"/>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1392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2016-11-07T22:23:23Z</dcterms:modified>
</cp:coreProperties>
</file>