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141416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565172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 name="Freeform 25"/>
          <p:cNvSpPr>
            <a:spLocks/>
          </p:cNvSpPr>
          <p:nvPr/>
        </p:nvSpPr>
        <p:spPr bwMode="auto">
          <a:xfrm>
            <a:off x="8323175" y="3894480"/>
            <a:ext cx="2688190" cy="2781059"/>
          </a:xfrm>
          <a:custGeom>
            <a:avLst/>
            <a:gdLst/>
            <a:ahLst/>
            <a:cxnLst>
              <a:cxn ang="0">
                <a:pos x="254" y="26"/>
              </a:cxn>
              <a:cxn ang="0">
                <a:pos x="278" y="54"/>
              </a:cxn>
              <a:cxn ang="0">
                <a:pos x="302" y="95"/>
              </a:cxn>
              <a:cxn ang="0">
                <a:pos x="345" y="94"/>
              </a:cxn>
              <a:cxn ang="0">
                <a:pos x="331" y="57"/>
              </a:cxn>
              <a:cxn ang="0">
                <a:pos x="406" y="65"/>
              </a:cxn>
              <a:cxn ang="0">
                <a:pos x="425" y="26"/>
              </a:cxn>
              <a:cxn ang="0">
                <a:pos x="465" y="41"/>
              </a:cxn>
              <a:cxn ang="0">
                <a:pos x="522" y="42"/>
              </a:cxn>
              <a:cxn ang="0">
                <a:pos x="565" y="62"/>
              </a:cxn>
              <a:cxn ang="0">
                <a:pos x="601" y="126"/>
              </a:cxn>
              <a:cxn ang="0">
                <a:pos x="660" y="182"/>
              </a:cxn>
              <a:cxn ang="0">
                <a:pos x="649" y="243"/>
              </a:cxn>
              <a:cxn ang="0">
                <a:pos x="704" y="330"/>
              </a:cxn>
              <a:cxn ang="0">
                <a:pos x="783" y="384"/>
              </a:cxn>
              <a:cxn ang="0">
                <a:pos x="860" y="460"/>
              </a:cxn>
              <a:cxn ang="0">
                <a:pos x="924" y="532"/>
              </a:cxn>
              <a:cxn ang="0">
                <a:pos x="859" y="576"/>
              </a:cxn>
              <a:cxn ang="0">
                <a:pos x="788" y="660"/>
              </a:cxn>
              <a:cxn ang="0">
                <a:pos x="741" y="739"/>
              </a:cxn>
              <a:cxn ang="0">
                <a:pos x="771" y="826"/>
              </a:cxn>
              <a:cxn ang="0">
                <a:pos x="763" y="891"/>
              </a:cxn>
              <a:cxn ang="0">
                <a:pos x="729" y="837"/>
              </a:cxn>
              <a:cxn ang="0">
                <a:pos x="657" y="836"/>
              </a:cxn>
              <a:cxn ang="0">
                <a:pos x="618" y="850"/>
              </a:cxn>
              <a:cxn ang="0">
                <a:pos x="512" y="868"/>
              </a:cxn>
              <a:cxn ang="0">
                <a:pos x="453" y="910"/>
              </a:cxn>
              <a:cxn ang="0">
                <a:pos x="381" y="925"/>
              </a:cxn>
              <a:cxn ang="0">
                <a:pos x="338" y="888"/>
              </a:cxn>
              <a:cxn ang="0">
                <a:pos x="272" y="880"/>
              </a:cxn>
              <a:cxn ang="0">
                <a:pos x="215" y="958"/>
              </a:cxn>
              <a:cxn ang="0">
                <a:pos x="200" y="913"/>
              </a:cxn>
              <a:cxn ang="0">
                <a:pos x="150" y="869"/>
              </a:cxn>
              <a:cxn ang="0">
                <a:pos x="122" y="861"/>
              </a:cxn>
              <a:cxn ang="0">
                <a:pos x="205" y="843"/>
              </a:cxn>
              <a:cxn ang="0">
                <a:pos x="206" y="768"/>
              </a:cxn>
              <a:cxn ang="0">
                <a:pos x="202" y="677"/>
              </a:cxn>
              <a:cxn ang="0">
                <a:pos x="220" y="614"/>
              </a:cxn>
              <a:cxn ang="0">
                <a:pos x="238" y="551"/>
              </a:cxn>
              <a:cxn ang="0">
                <a:pos x="269" y="554"/>
              </a:cxn>
              <a:cxn ang="0">
                <a:pos x="275" y="517"/>
              </a:cxn>
              <a:cxn ang="0">
                <a:pos x="266" y="460"/>
              </a:cxn>
              <a:cxn ang="0">
                <a:pos x="225" y="407"/>
              </a:cxn>
              <a:cxn ang="0">
                <a:pos x="213" y="352"/>
              </a:cxn>
              <a:cxn ang="0">
                <a:pos x="211" y="307"/>
              </a:cxn>
              <a:cxn ang="0">
                <a:pos x="174" y="309"/>
              </a:cxn>
              <a:cxn ang="0">
                <a:pos x="160" y="283"/>
              </a:cxn>
              <a:cxn ang="0">
                <a:pos x="144" y="256"/>
              </a:cxn>
              <a:cxn ang="0">
                <a:pos x="125" y="227"/>
              </a:cxn>
              <a:cxn ang="0">
                <a:pos x="94" y="226"/>
              </a:cxn>
              <a:cxn ang="0">
                <a:pos x="67" y="242"/>
              </a:cxn>
              <a:cxn ang="0">
                <a:pos x="80" y="258"/>
              </a:cxn>
              <a:cxn ang="0">
                <a:pos x="47" y="282"/>
              </a:cxn>
              <a:cxn ang="0">
                <a:pos x="20" y="265"/>
              </a:cxn>
              <a:cxn ang="0">
                <a:pos x="17" y="219"/>
              </a:cxn>
              <a:cxn ang="0">
                <a:pos x="4" y="149"/>
              </a:cxn>
              <a:cxn ang="0">
                <a:pos x="38" y="131"/>
              </a:cxn>
              <a:cxn ang="0">
                <a:pos x="84" y="137"/>
              </a:cxn>
              <a:cxn ang="0">
                <a:pos x="100" y="93"/>
              </a:cxn>
              <a:cxn ang="0">
                <a:pos x="126" y="92"/>
              </a:cxn>
              <a:cxn ang="0">
                <a:pos x="161" y="46"/>
              </a:cxn>
            </a:cxnLst>
            <a:rect l="0" t="0" r="r" b="b"/>
            <a:pathLst>
              <a:path w="927" h="959">
                <a:moveTo>
                  <a:pt x="203" y="8"/>
                </a:moveTo>
                <a:cubicBezTo>
                  <a:pt x="208" y="4"/>
                  <a:pt x="208" y="4"/>
                  <a:pt x="208" y="4"/>
                </a:cubicBezTo>
                <a:cubicBezTo>
                  <a:pt x="213" y="0"/>
                  <a:pt x="213" y="0"/>
                  <a:pt x="213" y="0"/>
                </a:cubicBezTo>
                <a:cubicBezTo>
                  <a:pt x="216" y="1"/>
                  <a:pt x="216" y="1"/>
                  <a:pt x="216" y="1"/>
                </a:cubicBezTo>
                <a:cubicBezTo>
                  <a:pt x="217" y="4"/>
                  <a:pt x="217" y="4"/>
                  <a:pt x="217" y="4"/>
                </a:cubicBezTo>
                <a:cubicBezTo>
                  <a:pt x="220" y="4"/>
                  <a:pt x="220" y="4"/>
                  <a:pt x="220" y="4"/>
                </a:cubicBezTo>
                <a:cubicBezTo>
                  <a:pt x="223" y="2"/>
                  <a:pt x="223" y="2"/>
                  <a:pt x="223" y="2"/>
                </a:cubicBezTo>
                <a:cubicBezTo>
                  <a:pt x="227" y="2"/>
                  <a:pt x="227" y="2"/>
                  <a:pt x="227" y="2"/>
                </a:cubicBezTo>
                <a:cubicBezTo>
                  <a:pt x="230" y="4"/>
                  <a:pt x="230" y="4"/>
                  <a:pt x="230" y="4"/>
                </a:cubicBezTo>
                <a:cubicBezTo>
                  <a:pt x="234" y="7"/>
                  <a:pt x="234" y="7"/>
                  <a:pt x="234" y="7"/>
                </a:cubicBezTo>
                <a:cubicBezTo>
                  <a:pt x="236" y="11"/>
                  <a:pt x="236" y="11"/>
                  <a:pt x="236" y="11"/>
                </a:cubicBezTo>
                <a:cubicBezTo>
                  <a:pt x="239" y="17"/>
                  <a:pt x="239" y="17"/>
                  <a:pt x="239" y="17"/>
                </a:cubicBezTo>
                <a:cubicBezTo>
                  <a:pt x="244" y="20"/>
                  <a:pt x="244" y="20"/>
                  <a:pt x="244" y="20"/>
                </a:cubicBezTo>
                <a:cubicBezTo>
                  <a:pt x="249" y="21"/>
                  <a:pt x="249" y="21"/>
                  <a:pt x="249" y="21"/>
                </a:cubicBezTo>
                <a:cubicBezTo>
                  <a:pt x="252" y="22"/>
                  <a:pt x="252" y="22"/>
                  <a:pt x="252" y="22"/>
                </a:cubicBezTo>
                <a:cubicBezTo>
                  <a:pt x="254" y="26"/>
                  <a:pt x="254" y="26"/>
                  <a:pt x="254" y="26"/>
                </a:cubicBezTo>
                <a:cubicBezTo>
                  <a:pt x="254" y="30"/>
                  <a:pt x="254" y="30"/>
                  <a:pt x="254" y="30"/>
                </a:cubicBezTo>
                <a:cubicBezTo>
                  <a:pt x="255" y="34"/>
                  <a:pt x="255" y="34"/>
                  <a:pt x="255" y="34"/>
                </a:cubicBezTo>
                <a:cubicBezTo>
                  <a:pt x="259" y="37"/>
                  <a:pt x="259" y="37"/>
                  <a:pt x="259" y="37"/>
                </a:cubicBezTo>
                <a:cubicBezTo>
                  <a:pt x="262" y="36"/>
                  <a:pt x="262" y="36"/>
                  <a:pt x="262" y="36"/>
                </a:cubicBezTo>
                <a:cubicBezTo>
                  <a:pt x="266" y="37"/>
                  <a:pt x="266" y="37"/>
                  <a:pt x="266" y="37"/>
                </a:cubicBezTo>
                <a:cubicBezTo>
                  <a:pt x="267" y="39"/>
                  <a:pt x="267" y="39"/>
                  <a:pt x="267" y="39"/>
                </a:cubicBezTo>
                <a:cubicBezTo>
                  <a:pt x="266" y="41"/>
                  <a:pt x="266" y="41"/>
                  <a:pt x="266" y="41"/>
                </a:cubicBezTo>
                <a:cubicBezTo>
                  <a:pt x="264" y="43"/>
                  <a:pt x="264" y="43"/>
                  <a:pt x="264" y="43"/>
                </a:cubicBezTo>
                <a:cubicBezTo>
                  <a:pt x="263" y="45"/>
                  <a:pt x="263" y="45"/>
                  <a:pt x="263" y="45"/>
                </a:cubicBezTo>
                <a:cubicBezTo>
                  <a:pt x="267" y="48"/>
                  <a:pt x="267" y="48"/>
                  <a:pt x="267" y="48"/>
                </a:cubicBezTo>
                <a:cubicBezTo>
                  <a:pt x="271" y="50"/>
                  <a:pt x="271" y="50"/>
                  <a:pt x="271" y="50"/>
                </a:cubicBezTo>
                <a:cubicBezTo>
                  <a:pt x="273" y="47"/>
                  <a:pt x="273" y="47"/>
                  <a:pt x="273" y="47"/>
                </a:cubicBezTo>
                <a:cubicBezTo>
                  <a:pt x="275" y="46"/>
                  <a:pt x="275" y="46"/>
                  <a:pt x="275" y="46"/>
                </a:cubicBezTo>
                <a:cubicBezTo>
                  <a:pt x="277" y="47"/>
                  <a:pt x="277" y="47"/>
                  <a:pt x="277" y="47"/>
                </a:cubicBezTo>
                <a:cubicBezTo>
                  <a:pt x="276" y="51"/>
                  <a:pt x="276" y="51"/>
                  <a:pt x="276" y="51"/>
                </a:cubicBezTo>
                <a:cubicBezTo>
                  <a:pt x="278" y="54"/>
                  <a:pt x="278" y="54"/>
                  <a:pt x="278" y="54"/>
                </a:cubicBezTo>
                <a:cubicBezTo>
                  <a:pt x="282" y="56"/>
                  <a:pt x="282" y="56"/>
                  <a:pt x="282" y="56"/>
                </a:cubicBezTo>
                <a:cubicBezTo>
                  <a:pt x="284" y="60"/>
                  <a:pt x="284" y="60"/>
                  <a:pt x="284" y="60"/>
                </a:cubicBezTo>
                <a:cubicBezTo>
                  <a:pt x="287" y="62"/>
                  <a:pt x="287" y="62"/>
                  <a:pt x="287" y="62"/>
                </a:cubicBezTo>
                <a:cubicBezTo>
                  <a:pt x="289" y="60"/>
                  <a:pt x="289" y="60"/>
                  <a:pt x="289" y="60"/>
                </a:cubicBezTo>
                <a:cubicBezTo>
                  <a:pt x="290" y="58"/>
                  <a:pt x="290" y="58"/>
                  <a:pt x="290" y="58"/>
                </a:cubicBezTo>
                <a:cubicBezTo>
                  <a:pt x="292" y="56"/>
                  <a:pt x="292" y="56"/>
                  <a:pt x="292" y="56"/>
                </a:cubicBezTo>
                <a:cubicBezTo>
                  <a:pt x="293" y="57"/>
                  <a:pt x="293" y="57"/>
                  <a:pt x="293" y="57"/>
                </a:cubicBezTo>
                <a:cubicBezTo>
                  <a:pt x="294" y="61"/>
                  <a:pt x="294" y="61"/>
                  <a:pt x="294" y="61"/>
                </a:cubicBezTo>
                <a:cubicBezTo>
                  <a:pt x="297" y="63"/>
                  <a:pt x="297" y="63"/>
                  <a:pt x="297" y="63"/>
                </a:cubicBezTo>
                <a:cubicBezTo>
                  <a:pt x="302" y="66"/>
                  <a:pt x="302" y="66"/>
                  <a:pt x="302" y="66"/>
                </a:cubicBezTo>
                <a:cubicBezTo>
                  <a:pt x="302" y="69"/>
                  <a:pt x="302" y="69"/>
                  <a:pt x="302" y="69"/>
                </a:cubicBezTo>
                <a:cubicBezTo>
                  <a:pt x="299" y="74"/>
                  <a:pt x="299" y="74"/>
                  <a:pt x="299" y="74"/>
                </a:cubicBezTo>
                <a:cubicBezTo>
                  <a:pt x="298" y="81"/>
                  <a:pt x="298" y="81"/>
                  <a:pt x="298" y="81"/>
                </a:cubicBezTo>
                <a:cubicBezTo>
                  <a:pt x="302" y="88"/>
                  <a:pt x="302" y="88"/>
                  <a:pt x="302" y="88"/>
                </a:cubicBezTo>
                <a:cubicBezTo>
                  <a:pt x="303" y="92"/>
                  <a:pt x="303" y="92"/>
                  <a:pt x="303" y="92"/>
                </a:cubicBezTo>
                <a:cubicBezTo>
                  <a:pt x="302" y="95"/>
                  <a:pt x="302" y="95"/>
                  <a:pt x="302" y="95"/>
                </a:cubicBezTo>
                <a:cubicBezTo>
                  <a:pt x="303" y="100"/>
                  <a:pt x="303" y="100"/>
                  <a:pt x="303" y="100"/>
                </a:cubicBezTo>
                <a:cubicBezTo>
                  <a:pt x="308" y="101"/>
                  <a:pt x="308" y="101"/>
                  <a:pt x="308" y="101"/>
                </a:cubicBezTo>
                <a:cubicBezTo>
                  <a:pt x="313" y="97"/>
                  <a:pt x="313" y="97"/>
                  <a:pt x="313" y="97"/>
                </a:cubicBezTo>
                <a:cubicBezTo>
                  <a:pt x="316" y="97"/>
                  <a:pt x="316" y="97"/>
                  <a:pt x="316" y="97"/>
                </a:cubicBezTo>
                <a:cubicBezTo>
                  <a:pt x="318" y="100"/>
                  <a:pt x="318" y="100"/>
                  <a:pt x="318" y="100"/>
                </a:cubicBezTo>
                <a:cubicBezTo>
                  <a:pt x="320" y="102"/>
                  <a:pt x="320" y="102"/>
                  <a:pt x="320" y="102"/>
                </a:cubicBezTo>
                <a:cubicBezTo>
                  <a:pt x="322" y="106"/>
                  <a:pt x="322" y="106"/>
                  <a:pt x="322" y="106"/>
                </a:cubicBezTo>
                <a:cubicBezTo>
                  <a:pt x="325" y="107"/>
                  <a:pt x="325" y="107"/>
                  <a:pt x="325" y="107"/>
                </a:cubicBezTo>
                <a:cubicBezTo>
                  <a:pt x="327" y="103"/>
                  <a:pt x="327" y="103"/>
                  <a:pt x="327" y="103"/>
                </a:cubicBezTo>
                <a:cubicBezTo>
                  <a:pt x="325" y="99"/>
                  <a:pt x="325" y="99"/>
                  <a:pt x="325" y="99"/>
                </a:cubicBezTo>
                <a:cubicBezTo>
                  <a:pt x="326" y="95"/>
                  <a:pt x="326" y="95"/>
                  <a:pt x="326" y="95"/>
                </a:cubicBezTo>
                <a:cubicBezTo>
                  <a:pt x="329" y="93"/>
                  <a:pt x="329" y="93"/>
                  <a:pt x="329" y="93"/>
                </a:cubicBezTo>
                <a:cubicBezTo>
                  <a:pt x="333" y="94"/>
                  <a:pt x="333" y="94"/>
                  <a:pt x="333" y="94"/>
                </a:cubicBezTo>
                <a:cubicBezTo>
                  <a:pt x="338" y="92"/>
                  <a:pt x="338" y="92"/>
                  <a:pt x="338" y="92"/>
                </a:cubicBezTo>
                <a:cubicBezTo>
                  <a:pt x="343" y="91"/>
                  <a:pt x="343" y="91"/>
                  <a:pt x="343" y="91"/>
                </a:cubicBezTo>
                <a:cubicBezTo>
                  <a:pt x="345" y="94"/>
                  <a:pt x="345" y="94"/>
                  <a:pt x="345" y="94"/>
                </a:cubicBezTo>
                <a:cubicBezTo>
                  <a:pt x="348" y="94"/>
                  <a:pt x="348" y="94"/>
                  <a:pt x="348" y="94"/>
                </a:cubicBezTo>
                <a:cubicBezTo>
                  <a:pt x="351" y="92"/>
                  <a:pt x="351" y="92"/>
                  <a:pt x="351" y="92"/>
                </a:cubicBezTo>
                <a:cubicBezTo>
                  <a:pt x="350" y="89"/>
                  <a:pt x="350" y="89"/>
                  <a:pt x="350" y="89"/>
                </a:cubicBezTo>
                <a:cubicBezTo>
                  <a:pt x="346" y="85"/>
                  <a:pt x="346" y="85"/>
                  <a:pt x="346" y="85"/>
                </a:cubicBezTo>
                <a:cubicBezTo>
                  <a:pt x="338" y="82"/>
                  <a:pt x="338" y="82"/>
                  <a:pt x="338" y="82"/>
                </a:cubicBezTo>
                <a:cubicBezTo>
                  <a:pt x="332" y="81"/>
                  <a:pt x="332" y="81"/>
                  <a:pt x="332" y="81"/>
                </a:cubicBezTo>
                <a:cubicBezTo>
                  <a:pt x="329" y="76"/>
                  <a:pt x="329" y="76"/>
                  <a:pt x="329" y="76"/>
                </a:cubicBezTo>
                <a:cubicBezTo>
                  <a:pt x="325" y="75"/>
                  <a:pt x="325" y="75"/>
                  <a:pt x="325" y="75"/>
                </a:cubicBezTo>
                <a:cubicBezTo>
                  <a:pt x="324" y="73"/>
                  <a:pt x="324" y="73"/>
                  <a:pt x="324" y="73"/>
                </a:cubicBezTo>
                <a:cubicBezTo>
                  <a:pt x="326" y="71"/>
                  <a:pt x="326" y="71"/>
                  <a:pt x="326" y="71"/>
                </a:cubicBezTo>
                <a:cubicBezTo>
                  <a:pt x="328" y="70"/>
                  <a:pt x="328" y="70"/>
                  <a:pt x="328" y="70"/>
                </a:cubicBezTo>
                <a:cubicBezTo>
                  <a:pt x="329" y="67"/>
                  <a:pt x="329" y="67"/>
                  <a:pt x="329" y="67"/>
                </a:cubicBezTo>
                <a:cubicBezTo>
                  <a:pt x="328" y="65"/>
                  <a:pt x="328" y="65"/>
                  <a:pt x="328" y="65"/>
                </a:cubicBezTo>
                <a:cubicBezTo>
                  <a:pt x="325" y="63"/>
                  <a:pt x="325" y="63"/>
                  <a:pt x="325" y="63"/>
                </a:cubicBezTo>
                <a:cubicBezTo>
                  <a:pt x="325" y="61"/>
                  <a:pt x="325" y="61"/>
                  <a:pt x="325" y="61"/>
                </a:cubicBezTo>
                <a:cubicBezTo>
                  <a:pt x="331" y="57"/>
                  <a:pt x="331" y="57"/>
                  <a:pt x="331" y="57"/>
                </a:cubicBezTo>
                <a:cubicBezTo>
                  <a:pt x="341" y="53"/>
                  <a:pt x="341" y="53"/>
                  <a:pt x="341" y="53"/>
                </a:cubicBezTo>
                <a:cubicBezTo>
                  <a:pt x="352" y="52"/>
                  <a:pt x="352" y="52"/>
                  <a:pt x="352" y="52"/>
                </a:cubicBezTo>
                <a:cubicBezTo>
                  <a:pt x="362" y="52"/>
                  <a:pt x="362" y="52"/>
                  <a:pt x="362" y="52"/>
                </a:cubicBezTo>
                <a:cubicBezTo>
                  <a:pt x="367" y="52"/>
                  <a:pt x="367" y="52"/>
                  <a:pt x="367" y="52"/>
                </a:cubicBezTo>
                <a:cubicBezTo>
                  <a:pt x="370" y="56"/>
                  <a:pt x="370" y="56"/>
                  <a:pt x="370" y="56"/>
                </a:cubicBezTo>
                <a:cubicBezTo>
                  <a:pt x="373" y="59"/>
                  <a:pt x="373" y="59"/>
                  <a:pt x="373" y="59"/>
                </a:cubicBezTo>
                <a:cubicBezTo>
                  <a:pt x="378" y="60"/>
                  <a:pt x="378" y="60"/>
                  <a:pt x="378" y="60"/>
                </a:cubicBezTo>
                <a:cubicBezTo>
                  <a:pt x="383" y="58"/>
                  <a:pt x="383" y="58"/>
                  <a:pt x="383" y="58"/>
                </a:cubicBezTo>
                <a:cubicBezTo>
                  <a:pt x="385" y="61"/>
                  <a:pt x="385" y="61"/>
                  <a:pt x="385" y="61"/>
                </a:cubicBezTo>
                <a:cubicBezTo>
                  <a:pt x="386" y="65"/>
                  <a:pt x="386" y="65"/>
                  <a:pt x="386" y="65"/>
                </a:cubicBezTo>
                <a:cubicBezTo>
                  <a:pt x="388" y="65"/>
                  <a:pt x="388" y="65"/>
                  <a:pt x="388" y="65"/>
                </a:cubicBezTo>
                <a:cubicBezTo>
                  <a:pt x="392" y="62"/>
                  <a:pt x="392" y="62"/>
                  <a:pt x="392" y="62"/>
                </a:cubicBezTo>
                <a:cubicBezTo>
                  <a:pt x="396" y="59"/>
                  <a:pt x="396" y="59"/>
                  <a:pt x="396" y="59"/>
                </a:cubicBezTo>
                <a:cubicBezTo>
                  <a:pt x="399" y="59"/>
                  <a:pt x="399" y="59"/>
                  <a:pt x="399" y="59"/>
                </a:cubicBezTo>
                <a:cubicBezTo>
                  <a:pt x="404" y="62"/>
                  <a:pt x="404" y="62"/>
                  <a:pt x="404" y="62"/>
                </a:cubicBezTo>
                <a:cubicBezTo>
                  <a:pt x="406" y="65"/>
                  <a:pt x="406" y="65"/>
                  <a:pt x="406" y="65"/>
                </a:cubicBezTo>
                <a:cubicBezTo>
                  <a:pt x="406" y="72"/>
                  <a:pt x="406" y="72"/>
                  <a:pt x="406" y="72"/>
                </a:cubicBezTo>
                <a:cubicBezTo>
                  <a:pt x="404" y="77"/>
                  <a:pt x="404" y="77"/>
                  <a:pt x="404" y="77"/>
                </a:cubicBezTo>
                <a:cubicBezTo>
                  <a:pt x="404" y="81"/>
                  <a:pt x="404" y="81"/>
                  <a:pt x="404" y="81"/>
                </a:cubicBezTo>
                <a:cubicBezTo>
                  <a:pt x="409" y="83"/>
                  <a:pt x="409" y="83"/>
                  <a:pt x="409" y="83"/>
                </a:cubicBezTo>
                <a:cubicBezTo>
                  <a:pt x="416" y="84"/>
                  <a:pt x="416" y="84"/>
                  <a:pt x="416" y="84"/>
                </a:cubicBezTo>
                <a:cubicBezTo>
                  <a:pt x="421" y="84"/>
                  <a:pt x="421" y="84"/>
                  <a:pt x="421" y="84"/>
                </a:cubicBezTo>
                <a:cubicBezTo>
                  <a:pt x="424" y="85"/>
                  <a:pt x="424" y="85"/>
                  <a:pt x="424" y="85"/>
                </a:cubicBezTo>
                <a:cubicBezTo>
                  <a:pt x="425" y="83"/>
                  <a:pt x="425" y="83"/>
                  <a:pt x="425" y="83"/>
                </a:cubicBezTo>
                <a:cubicBezTo>
                  <a:pt x="426" y="76"/>
                  <a:pt x="426" y="76"/>
                  <a:pt x="426" y="76"/>
                </a:cubicBezTo>
                <a:cubicBezTo>
                  <a:pt x="428" y="70"/>
                  <a:pt x="428" y="70"/>
                  <a:pt x="428" y="70"/>
                </a:cubicBezTo>
                <a:cubicBezTo>
                  <a:pt x="428" y="62"/>
                  <a:pt x="428" y="62"/>
                  <a:pt x="428" y="62"/>
                </a:cubicBezTo>
                <a:cubicBezTo>
                  <a:pt x="428" y="50"/>
                  <a:pt x="428" y="50"/>
                  <a:pt x="428" y="50"/>
                </a:cubicBezTo>
                <a:cubicBezTo>
                  <a:pt x="424" y="36"/>
                  <a:pt x="424" y="36"/>
                  <a:pt x="424" y="36"/>
                </a:cubicBezTo>
                <a:cubicBezTo>
                  <a:pt x="422" y="30"/>
                  <a:pt x="422" y="30"/>
                  <a:pt x="422" y="30"/>
                </a:cubicBezTo>
                <a:cubicBezTo>
                  <a:pt x="422" y="27"/>
                  <a:pt x="422" y="27"/>
                  <a:pt x="422" y="27"/>
                </a:cubicBezTo>
                <a:cubicBezTo>
                  <a:pt x="425" y="26"/>
                  <a:pt x="425" y="26"/>
                  <a:pt x="425" y="26"/>
                </a:cubicBezTo>
                <a:cubicBezTo>
                  <a:pt x="428" y="26"/>
                  <a:pt x="428" y="26"/>
                  <a:pt x="428" y="26"/>
                </a:cubicBezTo>
                <a:cubicBezTo>
                  <a:pt x="431" y="26"/>
                  <a:pt x="431" y="26"/>
                  <a:pt x="431" y="26"/>
                </a:cubicBezTo>
                <a:cubicBezTo>
                  <a:pt x="436" y="21"/>
                  <a:pt x="436" y="21"/>
                  <a:pt x="436" y="21"/>
                </a:cubicBezTo>
                <a:cubicBezTo>
                  <a:pt x="440" y="15"/>
                  <a:pt x="440" y="15"/>
                  <a:pt x="440" y="15"/>
                </a:cubicBezTo>
                <a:cubicBezTo>
                  <a:pt x="444" y="13"/>
                  <a:pt x="444" y="13"/>
                  <a:pt x="444" y="13"/>
                </a:cubicBezTo>
                <a:cubicBezTo>
                  <a:pt x="447" y="14"/>
                  <a:pt x="447" y="14"/>
                  <a:pt x="447" y="14"/>
                </a:cubicBezTo>
                <a:cubicBezTo>
                  <a:pt x="452" y="16"/>
                  <a:pt x="452" y="16"/>
                  <a:pt x="452" y="16"/>
                </a:cubicBezTo>
                <a:cubicBezTo>
                  <a:pt x="457" y="16"/>
                  <a:pt x="457" y="16"/>
                  <a:pt x="457" y="16"/>
                </a:cubicBezTo>
                <a:cubicBezTo>
                  <a:pt x="458" y="18"/>
                  <a:pt x="458" y="18"/>
                  <a:pt x="458" y="18"/>
                </a:cubicBezTo>
                <a:cubicBezTo>
                  <a:pt x="456" y="22"/>
                  <a:pt x="456" y="22"/>
                  <a:pt x="456" y="22"/>
                </a:cubicBezTo>
                <a:cubicBezTo>
                  <a:pt x="455" y="28"/>
                  <a:pt x="455" y="28"/>
                  <a:pt x="455" y="28"/>
                </a:cubicBezTo>
                <a:cubicBezTo>
                  <a:pt x="457" y="32"/>
                  <a:pt x="457" y="32"/>
                  <a:pt x="457" y="32"/>
                </a:cubicBezTo>
                <a:cubicBezTo>
                  <a:pt x="456" y="39"/>
                  <a:pt x="456" y="39"/>
                  <a:pt x="456" y="39"/>
                </a:cubicBezTo>
                <a:cubicBezTo>
                  <a:pt x="458" y="41"/>
                  <a:pt x="458" y="41"/>
                  <a:pt x="458" y="41"/>
                </a:cubicBezTo>
                <a:cubicBezTo>
                  <a:pt x="462" y="40"/>
                  <a:pt x="462" y="40"/>
                  <a:pt x="462" y="40"/>
                </a:cubicBezTo>
                <a:cubicBezTo>
                  <a:pt x="465" y="41"/>
                  <a:pt x="465" y="41"/>
                  <a:pt x="465" y="41"/>
                </a:cubicBezTo>
                <a:cubicBezTo>
                  <a:pt x="467" y="44"/>
                  <a:pt x="467" y="44"/>
                  <a:pt x="467" y="44"/>
                </a:cubicBezTo>
                <a:cubicBezTo>
                  <a:pt x="466" y="48"/>
                  <a:pt x="466" y="48"/>
                  <a:pt x="466" y="48"/>
                </a:cubicBezTo>
                <a:cubicBezTo>
                  <a:pt x="468" y="50"/>
                  <a:pt x="468" y="50"/>
                  <a:pt x="468" y="50"/>
                </a:cubicBezTo>
                <a:cubicBezTo>
                  <a:pt x="472" y="50"/>
                  <a:pt x="472" y="50"/>
                  <a:pt x="472" y="50"/>
                </a:cubicBezTo>
                <a:cubicBezTo>
                  <a:pt x="474" y="53"/>
                  <a:pt x="474" y="53"/>
                  <a:pt x="474" y="53"/>
                </a:cubicBezTo>
                <a:cubicBezTo>
                  <a:pt x="477" y="54"/>
                  <a:pt x="477" y="54"/>
                  <a:pt x="477" y="54"/>
                </a:cubicBezTo>
                <a:cubicBezTo>
                  <a:pt x="482" y="52"/>
                  <a:pt x="482" y="52"/>
                  <a:pt x="482" y="52"/>
                </a:cubicBezTo>
                <a:cubicBezTo>
                  <a:pt x="484" y="48"/>
                  <a:pt x="484" y="48"/>
                  <a:pt x="484" y="48"/>
                </a:cubicBezTo>
                <a:cubicBezTo>
                  <a:pt x="487" y="47"/>
                  <a:pt x="487" y="47"/>
                  <a:pt x="487" y="47"/>
                </a:cubicBezTo>
                <a:cubicBezTo>
                  <a:pt x="490" y="48"/>
                  <a:pt x="490" y="48"/>
                  <a:pt x="490" y="48"/>
                </a:cubicBezTo>
                <a:cubicBezTo>
                  <a:pt x="493" y="50"/>
                  <a:pt x="493" y="50"/>
                  <a:pt x="493" y="50"/>
                </a:cubicBezTo>
                <a:cubicBezTo>
                  <a:pt x="502" y="49"/>
                  <a:pt x="502" y="49"/>
                  <a:pt x="502" y="49"/>
                </a:cubicBezTo>
                <a:cubicBezTo>
                  <a:pt x="509" y="47"/>
                  <a:pt x="509" y="47"/>
                  <a:pt x="509" y="47"/>
                </a:cubicBezTo>
                <a:cubicBezTo>
                  <a:pt x="513" y="47"/>
                  <a:pt x="513" y="47"/>
                  <a:pt x="513" y="47"/>
                </a:cubicBezTo>
                <a:cubicBezTo>
                  <a:pt x="518" y="44"/>
                  <a:pt x="518" y="44"/>
                  <a:pt x="518" y="44"/>
                </a:cubicBezTo>
                <a:cubicBezTo>
                  <a:pt x="522" y="42"/>
                  <a:pt x="522" y="42"/>
                  <a:pt x="522" y="42"/>
                </a:cubicBezTo>
                <a:cubicBezTo>
                  <a:pt x="526" y="42"/>
                  <a:pt x="526" y="42"/>
                  <a:pt x="526" y="42"/>
                </a:cubicBezTo>
                <a:cubicBezTo>
                  <a:pt x="528" y="43"/>
                  <a:pt x="528" y="43"/>
                  <a:pt x="528" y="43"/>
                </a:cubicBezTo>
                <a:cubicBezTo>
                  <a:pt x="531" y="47"/>
                  <a:pt x="531" y="47"/>
                  <a:pt x="531" y="47"/>
                </a:cubicBezTo>
                <a:cubicBezTo>
                  <a:pt x="530" y="50"/>
                  <a:pt x="530" y="50"/>
                  <a:pt x="530" y="50"/>
                </a:cubicBezTo>
                <a:cubicBezTo>
                  <a:pt x="533" y="50"/>
                  <a:pt x="533" y="50"/>
                  <a:pt x="533" y="50"/>
                </a:cubicBezTo>
                <a:cubicBezTo>
                  <a:pt x="538" y="48"/>
                  <a:pt x="538" y="48"/>
                  <a:pt x="538" y="48"/>
                </a:cubicBezTo>
                <a:cubicBezTo>
                  <a:pt x="544" y="42"/>
                  <a:pt x="544" y="42"/>
                  <a:pt x="544" y="42"/>
                </a:cubicBezTo>
                <a:cubicBezTo>
                  <a:pt x="547" y="38"/>
                  <a:pt x="547" y="38"/>
                  <a:pt x="547" y="38"/>
                </a:cubicBezTo>
                <a:cubicBezTo>
                  <a:pt x="548" y="39"/>
                  <a:pt x="548" y="39"/>
                  <a:pt x="548" y="39"/>
                </a:cubicBezTo>
                <a:cubicBezTo>
                  <a:pt x="553" y="41"/>
                  <a:pt x="553" y="41"/>
                  <a:pt x="553" y="41"/>
                </a:cubicBezTo>
                <a:cubicBezTo>
                  <a:pt x="556" y="43"/>
                  <a:pt x="556" y="43"/>
                  <a:pt x="556" y="43"/>
                </a:cubicBezTo>
                <a:cubicBezTo>
                  <a:pt x="560" y="46"/>
                  <a:pt x="560" y="46"/>
                  <a:pt x="560" y="46"/>
                </a:cubicBezTo>
                <a:cubicBezTo>
                  <a:pt x="561" y="52"/>
                  <a:pt x="561" y="52"/>
                  <a:pt x="561" y="52"/>
                </a:cubicBezTo>
                <a:cubicBezTo>
                  <a:pt x="559" y="56"/>
                  <a:pt x="559" y="56"/>
                  <a:pt x="559" y="56"/>
                </a:cubicBezTo>
                <a:cubicBezTo>
                  <a:pt x="561" y="61"/>
                  <a:pt x="561" y="61"/>
                  <a:pt x="561" y="61"/>
                </a:cubicBezTo>
                <a:cubicBezTo>
                  <a:pt x="565" y="62"/>
                  <a:pt x="565" y="62"/>
                  <a:pt x="565" y="62"/>
                </a:cubicBezTo>
                <a:cubicBezTo>
                  <a:pt x="571" y="65"/>
                  <a:pt x="571" y="65"/>
                  <a:pt x="571" y="65"/>
                </a:cubicBezTo>
                <a:cubicBezTo>
                  <a:pt x="576" y="69"/>
                  <a:pt x="576" y="69"/>
                  <a:pt x="576" y="69"/>
                </a:cubicBezTo>
                <a:cubicBezTo>
                  <a:pt x="581" y="71"/>
                  <a:pt x="581" y="71"/>
                  <a:pt x="581" y="71"/>
                </a:cubicBezTo>
                <a:cubicBezTo>
                  <a:pt x="580" y="71"/>
                  <a:pt x="581" y="72"/>
                  <a:pt x="581" y="72"/>
                </a:cubicBezTo>
                <a:cubicBezTo>
                  <a:pt x="581" y="73"/>
                  <a:pt x="582" y="76"/>
                  <a:pt x="582" y="76"/>
                </a:cubicBezTo>
                <a:cubicBezTo>
                  <a:pt x="582" y="77"/>
                  <a:pt x="584" y="79"/>
                  <a:pt x="585" y="80"/>
                </a:cubicBezTo>
                <a:cubicBezTo>
                  <a:pt x="585" y="81"/>
                  <a:pt x="586" y="84"/>
                  <a:pt x="585" y="85"/>
                </a:cubicBezTo>
                <a:cubicBezTo>
                  <a:pt x="585" y="86"/>
                  <a:pt x="584" y="87"/>
                  <a:pt x="583" y="88"/>
                </a:cubicBezTo>
                <a:cubicBezTo>
                  <a:pt x="583" y="88"/>
                  <a:pt x="581" y="89"/>
                  <a:pt x="581" y="90"/>
                </a:cubicBezTo>
                <a:cubicBezTo>
                  <a:pt x="581" y="90"/>
                  <a:pt x="582" y="92"/>
                  <a:pt x="583" y="93"/>
                </a:cubicBezTo>
                <a:cubicBezTo>
                  <a:pt x="584" y="94"/>
                  <a:pt x="588" y="95"/>
                  <a:pt x="589" y="96"/>
                </a:cubicBezTo>
                <a:cubicBezTo>
                  <a:pt x="591" y="97"/>
                  <a:pt x="594" y="100"/>
                  <a:pt x="595" y="101"/>
                </a:cubicBezTo>
                <a:cubicBezTo>
                  <a:pt x="596" y="102"/>
                  <a:pt x="598" y="105"/>
                  <a:pt x="599" y="107"/>
                </a:cubicBezTo>
                <a:cubicBezTo>
                  <a:pt x="600" y="108"/>
                  <a:pt x="601" y="112"/>
                  <a:pt x="601" y="114"/>
                </a:cubicBezTo>
                <a:cubicBezTo>
                  <a:pt x="601" y="115"/>
                  <a:pt x="601" y="118"/>
                  <a:pt x="601" y="119"/>
                </a:cubicBezTo>
                <a:cubicBezTo>
                  <a:pt x="601" y="121"/>
                  <a:pt x="601" y="124"/>
                  <a:pt x="601" y="126"/>
                </a:cubicBezTo>
                <a:cubicBezTo>
                  <a:pt x="601" y="127"/>
                  <a:pt x="600" y="130"/>
                  <a:pt x="600" y="131"/>
                </a:cubicBezTo>
                <a:cubicBezTo>
                  <a:pt x="601" y="132"/>
                  <a:pt x="603" y="133"/>
                  <a:pt x="603" y="133"/>
                </a:cubicBezTo>
                <a:cubicBezTo>
                  <a:pt x="605" y="134"/>
                  <a:pt x="608" y="135"/>
                  <a:pt x="610" y="136"/>
                </a:cubicBezTo>
                <a:cubicBezTo>
                  <a:pt x="611" y="137"/>
                  <a:pt x="613" y="140"/>
                  <a:pt x="613" y="141"/>
                </a:cubicBezTo>
                <a:cubicBezTo>
                  <a:pt x="614" y="142"/>
                  <a:pt x="613" y="145"/>
                  <a:pt x="614" y="146"/>
                </a:cubicBezTo>
                <a:cubicBezTo>
                  <a:pt x="615" y="147"/>
                  <a:pt x="619" y="147"/>
                  <a:pt x="620" y="147"/>
                </a:cubicBezTo>
                <a:cubicBezTo>
                  <a:pt x="621" y="147"/>
                  <a:pt x="624" y="147"/>
                  <a:pt x="625" y="147"/>
                </a:cubicBezTo>
                <a:cubicBezTo>
                  <a:pt x="628" y="148"/>
                  <a:pt x="633" y="154"/>
                  <a:pt x="636" y="157"/>
                </a:cubicBezTo>
                <a:cubicBezTo>
                  <a:pt x="638" y="158"/>
                  <a:pt x="642" y="162"/>
                  <a:pt x="645" y="164"/>
                </a:cubicBezTo>
                <a:cubicBezTo>
                  <a:pt x="646" y="165"/>
                  <a:pt x="648" y="168"/>
                  <a:pt x="650" y="169"/>
                </a:cubicBezTo>
                <a:cubicBezTo>
                  <a:pt x="651" y="169"/>
                  <a:pt x="655" y="168"/>
                  <a:pt x="657" y="169"/>
                </a:cubicBezTo>
                <a:cubicBezTo>
                  <a:pt x="657" y="169"/>
                  <a:pt x="659" y="170"/>
                  <a:pt x="659" y="170"/>
                </a:cubicBezTo>
                <a:cubicBezTo>
                  <a:pt x="660" y="172"/>
                  <a:pt x="657" y="174"/>
                  <a:pt x="657" y="174"/>
                </a:cubicBezTo>
                <a:cubicBezTo>
                  <a:pt x="656" y="175"/>
                  <a:pt x="654" y="176"/>
                  <a:pt x="654" y="177"/>
                </a:cubicBezTo>
                <a:cubicBezTo>
                  <a:pt x="654" y="178"/>
                  <a:pt x="654" y="180"/>
                  <a:pt x="654" y="180"/>
                </a:cubicBezTo>
                <a:cubicBezTo>
                  <a:pt x="655" y="181"/>
                  <a:pt x="659" y="181"/>
                  <a:pt x="660" y="182"/>
                </a:cubicBezTo>
                <a:cubicBezTo>
                  <a:pt x="661" y="182"/>
                  <a:pt x="663" y="182"/>
                  <a:pt x="663" y="183"/>
                </a:cubicBezTo>
                <a:cubicBezTo>
                  <a:pt x="665" y="183"/>
                  <a:pt x="668" y="185"/>
                  <a:pt x="668" y="187"/>
                </a:cubicBezTo>
                <a:cubicBezTo>
                  <a:pt x="668" y="188"/>
                  <a:pt x="667" y="190"/>
                  <a:pt x="667" y="191"/>
                </a:cubicBezTo>
                <a:cubicBezTo>
                  <a:pt x="666" y="192"/>
                  <a:pt x="664" y="194"/>
                  <a:pt x="663" y="195"/>
                </a:cubicBezTo>
                <a:cubicBezTo>
                  <a:pt x="663" y="197"/>
                  <a:pt x="662" y="200"/>
                  <a:pt x="662" y="201"/>
                </a:cubicBezTo>
                <a:cubicBezTo>
                  <a:pt x="661" y="202"/>
                  <a:pt x="662" y="205"/>
                  <a:pt x="662" y="206"/>
                </a:cubicBezTo>
                <a:cubicBezTo>
                  <a:pt x="662" y="207"/>
                  <a:pt x="660" y="209"/>
                  <a:pt x="659" y="210"/>
                </a:cubicBezTo>
                <a:cubicBezTo>
                  <a:pt x="658" y="211"/>
                  <a:pt x="655" y="210"/>
                  <a:pt x="654" y="211"/>
                </a:cubicBezTo>
                <a:cubicBezTo>
                  <a:pt x="653" y="212"/>
                  <a:pt x="652" y="214"/>
                  <a:pt x="652" y="215"/>
                </a:cubicBezTo>
                <a:cubicBezTo>
                  <a:pt x="652" y="217"/>
                  <a:pt x="653" y="219"/>
                  <a:pt x="653" y="220"/>
                </a:cubicBezTo>
                <a:cubicBezTo>
                  <a:pt x="654" y="221"/>
                  <a:pt x="653" y="224"/>
                  <a:pt x="653" y="224"/>
                </a:cubicBezTo>
                <a:cubicBezTo>
                  <a:pt x="652" y="226"/>
                  <a:pt x="650" y="227"/>
                  <a:pt x="649" y="228"/>
                </a:cubicBezTo>
                <a:cubicBezTo>
                  <a:pt x="648" y="229"/>
                  <a:pt x="646" y="229"/>
                  <a:pt x="645" y="230"/>
                </a:cubicBezTo>
                <a:cubicBezTo>
                  <a:pt x="644" y="231"/>
                  <a:pt x="642" y="232"/>
                  <a:pt x="642" y="233"/>
                </a:cubicBezTo>
                <a:cubicBezTo>
                  <a:pt x="642" y="234"/>
                  <a:pt x="643" y="237"/>
                  <a:pt x="644" y="238"/>
                </a:cubicBezTo>
                <a:cubicBezTo>
                  <a:pt x="645" y="239"/>
                  <a:pt x="648" y="242"/>
                  <a:pt x="649" y="243"/>
                </a:cubicBezTo>
                <a:cubicBezTo>
                  <a:pt x="651" y="245"/>
                  <a:pt x="655" y="250"/>
                  <a:pt x="658" y="252"/>
                </a:cubicBezTo>
                <a:cubicBezTo>
                  <a:pt x="659" y="253"/>
                  <a:pt x="664" y="253"/>
                  <a:pt x="666" y="254"/>
                </a:cubicBezTo>
                <a:cubicBezTo>
                  <a:pt x="667" y="255"/>
                  <a:pt x="668" y="257"/>
                  <a:pt x="668" y="259"/>
                </a:cubicBezTo>
                <a:cubicBezTo>
                  <a:pt x="669" y="261"/>
                  <a:pt x="668" y="265"/>
                  <a:pt x="669" y="268"/>
                </a:cubicBezTo>
                <a:cubicBezTo>
                  <a:pt x="669" y="270"/>
                  <a:pt x="672" y="275"/>
                  <a:pt x="673" y="277"/>
                </a:cubicBezTo>
                <a:cubicBezTo>
                  <a:pt x="674" y="279"/>
                  <a:pt x="676" y="284"/>
                  <a:pt x="677" y="287"/>
                </a:cubicBezTo>
                <a:cubicBezTo>
                  <a:pt x="678" y="288"/>
                  <a:pt x="680" y="292"/>
                  <a:pt x="680" y="293"/>
                </a:cubicBezTo>
                <a:cubicBezTo>
                  <a:pt x="681" y="294"/>
                  <a:pt x="681" y="295"/>
                  <a:pt x="682" y="295"/>
                </a:cubicBezTo>
                <a:cubicBezTo>
                  <a:pt x="683" y="296"/>
                  <a:pt x="686" y="296"/>
                  <a:pt x="688" y="297"/>
                </a:cubicBezTo>
                <a:cubicBezTo>
                  <a:pt x="689" y="297"/>
                  <a:pt x="690" y="298"/>
                  <a:pt x="691" y="299"/>
                </a:cubicBezTo>
                <a:cubicBezTo>
                  <a:pt x="691" y="301"/>
                  <a:pt x="691" y="303"/>
                  <a:pt x="691" y="305"/>
                </a:cubicBezTo>
                <a:cubicBezTo>
                  <a:pt x="691" y="306"/>
                  <a:pt x="690" y="309"/>
                  <a:pt x="690" y="310"/>
                </a:cubicBezTo>
                <a:cubicBezTo>
                  <a:pt x="690" y="312"/>
                  <a:pt x="692" y="315"/>
                  <a:pt x="692" y="316"/>
                </a:cubicBezTo>
                <a:cubicBezTo>
                  <a:pt x="693" y="318"/>
                  <a:pt x="692" y="322"/>
                  <a:pt x="692" y="323"/>
                </a:cubicBezTo>
                <a:cubicBezTo>
                  <a:pt x="693" y="324"/>
                  <a:pt x="694" y="326"/>
                  <a:pt x="695" y="326"/>
                </a:cubicBezTo>
                <a:cubicBezTo>
                  <a:pt x="697" y="328"/>
                  <a:pt x="702" y="328"/>
                  <a:pt x="704" y="330"/>
                </a:cubicBezTo>
                <a:cubicBezTo>
                  <a:pt x="707" y="331"/>
                  <a:pt x="712" y="334"/>
                  <a:pt x="714" y="336"/>
                </a:cubicBezTo>
                <a:cubicBezTo>
                  <a:pt x="716" y="338"/>
                  <a:pt x="718" y="344"/>
                  <a:pt x="720" y="347"/>
                </a:cubicBezTo>
                <a:cubicBezTo>
                  <a:pt x="721" y="348"/>
                  <a:pt x="723" y="350"/>
                  <a:pt x="724" y="351"/>
                </a:cubicBezTo>
                <a:cubicBezTo>
                  <a:pt x="725" y="351"/>
                  <a:pt x="728" y="351"/>
                  <a:pt x="730" y="352"/>
                </a:cubicBezTo>
                <a:cubicBezTo>
                  <a:pt x="730" y="352"/>
                  <a:pt x="732" y="353"/>
                  <a:pt x="732" y="353"/>
                </a:cubicBezTo>
                <a:cubicBezTo>
                  <a:pt x="733" y="353"/>
                  <a:pt x="735" y="355"/>
                  <a:pt x="737" y="355"/>
                </a:cubicBezTo>
                <a:cubicBezTo>
                  <a:pt x="738" y="355"/>
                  <a:pt x="739" y="354"/>
                  <a:pt x="740" y="353"/>
                </a:cubicBezTo>
                <a:cubicBezTo>
                  <a:pt x="740" y="352"/>
                  <a:pt x="742" y="350"/>
                  <a:pt x="743" y="350"/>
                </a:cubicBezTo>
                <a:cubicBezTo>
                  <a:pt x="744" y="349"/>
                  <a:pt x="748" y="351"/>
                  <a:pt x="749" y="351"/>
                </a:cubicBezTo>
                <a:cubicBezTo>
                  <a:pt x="751" y="352"/>
                  <a:pt x="754" y="353"/>
                  <a:pt x="756" y="354"/>
                </a:cubicBezTo>
                <a:cubicBezTo>
                  <a:pt x="758" y="355"/>
                  <a:pt x="762" y="358"/>
                  <a:pt x="764" y="359"/>
                </a:cubicBezTo>
                <a:cubicBezTo>
                  <a:pt x="765" y="360"/>
                  <a:pt x="769" y="363"/>
                  <a:pt x="769" y="365"/>
                </a:cubicBezTo>
                <a:cubicBezTo>
                  <a:pt x="770" y="367"/>
                  <a:pt x="768" y="370"/>
                  <a:pt x="769" y="372"/>
                </a:cubicBezTo>
                <a:cubicBezTo>
                  <a:pt x="769" y="373"/>
                  <a:pt x="770" y="374"/>
                  <a:pt x="771" y="375"/>
                </a:cubicBezTo>
                <a:cubicBezTo>
                  <a:pt x="772" y="376"/>
                  <a:pt x="775" y="377"/>
                  <a:pt x="777" y="378"/>
                </a:cubicBezTo>
                <a:cubicBezTo>
                  <a:pt x="778" y="380"/>
                  <a:pt x="782" y="382"/>
                  <a:pt x="783" y="384"/>
                </a:cubicBezTo>
                <a:cubicBezTo>
                  <a:pt x="784" y="385"/>
                  <a:pt x="785" y="389"/>
                  <a:pt x="786" y="391"/>
                </a:cubicBezTo>
                <a:cubicBezTo>
                  <a:pt x="787" y="392"/>
                  <a:pt x="788" y="394"/>
                  <a:pt x="789" y="395"/>
                </a:cubicBezTo>
                <a:cubicBezTo>
                  <a:pt x="791" y="396"/>
                  <a:pt x="794" y="398"/>
                  <a:pt x="795" y="400"/>
                </a:cubicBezTo>
                <a:cubicBezTo>
                  <a:pt x="796" y="402"/>
                  <a:pt x="796" y="406"/>
                  <a:pt x="797" y="408"/>
                </a:cubicBezTo>
                <a:cubicBezTo>
                  <a:pt x="797" y="409"/>
                  <a:pt x="799" y="411"/>
                  <a:pt x="800" y="412"/>
                </a:cubicBezTo>
                <a:cubicBezTo>
                  <a:pt x="801" y="412"/>
                  <a:pt x="804" y="413"/>
                  <a:pt x="804" y="414"/>
                </a:cubicBezTo>
                <a:cubicBezTo>
                  <a:pt x="804" y="414"/>
                  <a:pt x="811" y="413"/>
                  <a:pt x="813" y="413"/>
                </a:cubicBezTo>
                <a:cubicBezTo>
                  <a:pt x="815" y="413"/>
                  <a:pt x="819" y="414"/>
                  <a:pt x="821" y="414"/>
                </a:cubicBezTo>
                <a:cubicBezTo>
                  <a:pt x="824" y="415"/>
                  <a:pt x="827" y="418"/>
                  <a:pt x="829" y="420"/>
                </a:cubicBezTo>
                <a:cubicBezTo>
                  <a:pt x="832" y="422"/>
                  <a:pt x="837" y="428"/>
                  <a:pt x="839" y="431"/>
                </a:cubicBezTo>
                <a:cubicBezTo>
                  <a:pt x="840" y="433"/>
                  <a:pt x="842" y="436"/>
                  <a:pt x="842" y="438"/>
                </a:cubicBezTo>
                <a:cubicBezTo>
                  <a:pt x="843" y="441"/>
                  <a:pt x="841" y="445"/>
                  <a:pt x="842" y="447"/>
                </a:cubicBezTo>
                <a:cubicBezTo>
                  <a:pt x="842" y="448"/>
                  <a:pt x="844" y="450"/>
                  <a:pt x="845" y="450"/>
                </a:cubicBezTo>
                <a:cubicBezTo>
                  <a:pt x="847" y="451"/>
                  <a:pt x="850" y="453"/>
                  <a:pt x="851" y="453"/>
                </a:cubicBezTo>
                <a:cubicBezTo>
                  <a:pt x="852" y="454"/>
                  <a:pt x="855" y="457"/>
                  <a:pt x="856" y="458"/>
                </a:cubicBezTo>
                <a:cubicBezTo>
                  <a:pt x="857" y="459"/>
                  <a:pt x="859" y="461"/>
                  <a:pt x="860" y="460"/>
                </a:cubicBezTo>
                <a:cubicBezTo>
                  <a:pt x="861" y="460"/>
                  <a:pt x="862" y="458"/>
                  <a:pt x="863" y="457"/>
                </a:cubicBezTo>
                <a:cubicBezTo>
                  <a:pt x="864" y="456"/>
                  <a:pt x="865" y="454"/>
                  <a:pt x="866" y="454"/>
                </a:cubicBezTo>
                <a:cubicBezTo>
                  <a:pt x="867" y="453"/>
                  <a:pt x="870" y="453"/>
                  <a:pt x="871" y="454"/>
                </a:cubicBezTo>
                <a:cubicBezTo>
                  <a:pt x="873" y="454"/>
                  <a:pt x="876" y="455"/>
                  <a:pt x="878" y="455"/>
                </a:cubicBezTo>
                <a:cubicBezTo>
                  <a:pt x="880" y="456"/>
                  <a:pt x="883" y="459"/>
                  <a:pt x="885" y="461"/>
                </a:cubicBezTo>
                <a:cubicBezTo>
                  <a:pt x="887" y="463"/>
                  <a:pt x="889" y="467"/>
                  <a:pt x="890" y="470"/>
                </a:cubicBezTo>
                <a:cubicBezTo>
                  <a:pt x="891" y="471"/>
                  <a:pt x="893" y="475"/>
                  <a:pt x="894" y="476"/>
                </a:cubicBezTo>
                <a:cubicBezTo>
                  <a:pt x="896" y="477"/>
                  <a:pt x="900" y="477"/>
                  <a:pt x="902" y="478"/>
                </a:cubicBezTo>
                <a:cubicBezTo>
                  <a:pt x="903" y="478"/>
                  <a:pt x="906" y="480"/>
                  <a:pt x="908" y="481"/>
                </a:cubicBezTo>
                <a:cubicBezTo>
                  <a:pt x="910" y="482"/>
                  <a:pt x="914" y="486"/>
                  <a:pt x="916" y="488"/>
                </a:cubicBezTo>
                <a:cubicBezTo>
                  <a:pt x="918" y="490"/>
                  <a:pt x="922" y="494"/>
                  <a:pt x="922" y="497"/>
                </a:cubicBezTo>
                <a:cubicBezTo>
                  <a:pt x="923" y="499"/>
                  <a:pt x="921" y="505"/>
                  <a:pt x="922" y="508"/>
                </a:cubicBezTo>
                <a:cubicBezTo>
                  <a:pt x="922" y="509"/>
                  <a:pt x="924" y="512"/>
                  <a:pt x="925" y="513"/>
                </a:cubicBezTo>
                <a:cubicBezTo>
                  <a:pt x="925" y="515"/>
                  <a:pt x="926" y="519"/>
                  <a:pt x="926" y="521"/>
                </a:cubicBezTo>
                <a:cubicBezTo>
                  <a:pt x="926" y="523"/>
                  <a:pt x="922" y="526"/>
                  <a:pt x="922" y="528"/>
                </a:cubicBezTo>
                <a:cubicBezTo>
                  <a:pt x="922" y="529"/>
                  <a:pt x="924" y="531"/>
                  <a:pt x="924" y="532"/>
                </a:cubicBezTo>
                <a:cubicBezTo>
                  <a:pt x="924" y="533"/>
                  <a:pt x="924" y="537"/>
                  <a:pt x="924" y="537"/>
                </a:cubicBezTo>
                <a:cubicBezTo>
                  <a:pt x="923" y="538"/>
                  <a:pt x="923" y="544"/>
                  <a:pt x="924" y="547"/>
                </a:cubicBezTo>
                <a:cubicBezTo>
                  <a:pt x="924" y="548"/>
                  <a:pt x="926" y="551"/>
                  <a:pt x="927" y="553"/>
                </a:cubicBezTo>
                <a:cubicBezTo>
                  <a:pt x="927" y="555"/>
                  <a:pt x="924" y="559"/>
                  <a:pt x="924" y="561"/>
                </a:cubicBezTo>
                <a:cubicBezTo>
                  <a:pt x="923" y="562"/>
                  <a:pt x="923" y="566"/>
                  <a:pt x="922" y="567"/>
                </a:cubicBezTo>
                <a:cubicBezTo>
                  <a:pt x="922" y="568"/>
                  <a:pt x="920" y="570"/>
                  <a:pt x="918" y="571"/>
                </a:cubicBezTo>
                <a:cubicBezTo>
                  <a:pt x="917" y="572"/>
                  <a:pt x="915" y="573"/>
                  <a:pt x="913" y="573"/>
                </a:cubicBezTo>
                <a:cubicBezTo>
                  <a:pt x="912" y="574"/>
                  <a:pt x="910" y="574"/>
                  <a:pt x="909" y="575"/>
                </a:cubicBezTo>
                <a:cubicBezTo>
                  <a:pt x="908" y="577"/>
                  <a:pt x="910" y="581"/>
                  <a:pt x="909" y="583"/>
                </a:cubicBezTo>
                <a:cubicBezTo>
                  <a:pt x="909" y="584"/>
                  <a:pt x="907" y="588"/>
                  <a:pt x="905" y="588"/>
                </a:cubicBezTo>
                <a:cubicBezTo>
                  <a:pt x="904" y="588"/>
                  <a:pt x="902" y="586"/>
                  <a:pt x="901" y="585"/>
                </a:cubicBezTo>
                <a:cubicBezTo>
                  <a:pt x="899" y="583"/>
                  <a:pt x="893" y="579"/>
                  <a:pt x="890" y="577"/>
                </a:cubicBezTo>
                <a:cubicBezTo>
                  <a:pt x="886" y="575"/>
                  <a:pt x="878" y="572"/>
                  <a:pt x="874" y="571"/>
                </a:cubicBezTo>
                <a:cubicBezTo>
                  <a:pt x="872" y="571"/>
                  <a:pt x="868" y="570"/>
                  <a:pt x="866" y="570"/>
                </a:cubicBezTo>
                <a:cubicBezTo>
                  <a:pt x="865" y="570"/>
                  <a:pt x="863" y="570"/>
                  <a:pt x="862" y="570"/>
                </a:cubicBezTo>
                <a:cubicBezTo>
                  <a:pt x="860" y="571"/>
                  <a:pt x="860" y="575"/>
                  <a:pt x="859" y="576"/>
                </a:cubicBezTo>
                <a:cubicBezTo>
                  <a:pt x="858" y="577"/>
                  <a:pt x="855" y="578"/>
                  <a:pt x="853" y="578"/>
                </a:cubicBezTo>
                <a:cubicBezTo>
                  <a:pt x="852" y="578"/>
                  <a:pt x="850" y="577"/>
                  <a:pt x="849" y="578"/>
                </a:cubicBezTo>
                <a:cubicBezTo>
                  <a:pt x="848" y="579"/>
                  <a:pt x="849" y="581"/>
                  <a:pt x="849" y="582"/>
                </a:cubicBezTo>
                <a:cubicBezTo>
                  <a:pt x="849" y="583"/>
                  <a:pt x="851" y="586"/>
                  <a:pt x="851" y="588"/>
                </a:cubicBezTo>
                <a:cubicBezTo>
                  <a:pt x="852" y="590"/>
                  <a:pt x="852" y="593"/>
                  <a:pt x="852" y="595"/>
                </a:cubicBezTo>
                <a:cubicBezTo>
                  <a:pt x="852" y="597"/>
                  <a:pt x="852" y="601"/>
                  <a:pt x="852" y="603"/>
                </a:cubicBezTo>
                <a:cubicBezTo>
                  <a:pt x="852" y="605"/>
                  <a:pt x="851" y="608"/>
                  <a:pt x="851" y="610"/>
                </a:cubicBezTo>
                <a:cubicBezTo>
                  <a:pt x="851" y="612"/>
                  <a:pt x="851" y="616"/>
                  <a:pt x="851" y="618"/>
                </a:cubicBezTo>
                <a:cubicBezTo>
                  <a:pt x="850" y="621"/>
                  <a:pt x="848" y="626"/>
                  <a:pt x="847" y="629"/>
                </a:cubicBezTo>
                <a:cubicBezTo>
                  <a:pt x="846" y="632"/>
                  <a:pt x="842" y="637"/>
                  <a:pt x="840" y="639"/>
                </a:cubicBezTo>
                <a:cubicBezTo>
                  <a:pt x="838" y="641"/>
                  <a:pt x="833" y="644"/>
                  <a:pt x="831" y="645"/>
                </a:cubicBezTo>
                <a:cubicBezTo>
                  <a:pt x="829" y="647"/>
                  <a:pt x="826" y="652"/>
                  <a:pt x="824" y="653"/>
                </a:cubicBezTo>
                <a:cubicBezTo>
                  <a:pt x="822" y="654"/>
                  <a:pt x="817" y="654"/>
                  <a:pt x="815" y="655"/>
                </a:cubicBezTo>
                <a:cubicBezTo>
                  <a:pt x="812" y="655"/>
                  <a:pt x="808" y="655"/>
                  <a:pt x="806" y="655"/>
                </a:cubicBezTo>
                <a:cubicBezTo>
                  <a:pt x="804" y="655"/>
                  <a:pt x="799" y="656"/>
                  <a:pt x="797" y="657"/>
                </a:cubicBezTo>
                <a:cubicBezTo>
                  <a:pt x="795" y="657"/>
                  <a:pt x="791" y="659"/>
                  <a:pt x="788" y="660"/>
                </a:cubicBezTo>
                <a:cubicBezTo>
                  <a:pt x="787" y="661"/>
                  <a:pt x="783" y="663"/>
                  <a:pt x="781" y="663"/>
                </a:cubicBezTo>
                <a:cubicBezTo>
                  <a:pt x="779" y="664"/>
                  <a:pt x="775" y="664"/>
                  <a:pt x="773" y="666"/>
                </a:cubicBezTo>
                <a:cubicBezTo>
                  <a:pt x="771" y="667"/>
                  <a:pt x="769" y="671"/>
                  <a:pt x="768" y="673"/>
                </a:cubicBezTo>
                <a:cubicBezTo>
                  <a:pt x="766" y="675"/>
                  <a:pt x="765" y="679"/>
                  <a:pt x="763" y="681"/>
                </a:cubicBezTo>
                <a:cubicBezTo>
                  <a:pt x="761" y="682"/>
                  <a:pt x="758" y="683"/>
                  <a:pt x="756" y="683"/>
                </a:cubicBezTo>
                <a:cubicBezTo>
                  <a:pt x="754" y="683"/>
                  <a:pt x="749" y="682"/>
                  <a:pt x="747" y="683"/>
                </a:cubicBezTo>
                <a:cubicBezTo>
                  <a:pt x="746" y="683"/>
                  <a:pt x="744" y="685"/>
                  <a:pt x="743" y="687"/>
                </a:cubicBezTo>
                <a:cubicBezTo>
                  <a:pt x="742" y="688"/>
                  <a:pt x="740" y="693"/>
                  <a:pt x="739" y="695"/>
                </a:cubicBezTo>
                <a:cubicBezTo>
                  <a:pt x="738" y="696"/>
                  <a:pt x="736" y="700"/>
                  <a:pt x="735" y="701"/>
                </a:cubicBezTo>
                <a:cubicBezTo>
                  <a:pt x="733" y="702"/>
                  <a:pt x="729" y="704"/>
                  <a:pt x="728" y="706"/>
                </a:cubicBezTo>
                <a:cubicBezTo>
                  <a:pt x="727" y="706"/>
                  <a:pt x="724" y="708"/>
                  <a:pt x="723" y="709"/>
                </a:cubicBezTo>
                <a:cubicBezTo>
                  <a:pt x="723" y="711"/>
                  <a:pt x="723" y="715"/>
                  <a:pt x="723" y="717"/>
                </a:cubicBezTo>
                <a:cubicBezTo>
                  <a:pt x="724" y="718"/>
                  <a:pt x="725" y="722"/>
                  <a:pt x="726" y="723"/>
                </a:cubicBezTo>
                <a:cubicBezTo>
                  <a:pt x="727" y="725"/>
                  <a:pt x="730" y="728"/>
                  <a:pt x="732" y="730"/>
                </a:cubicBezTo>
                <a:cubicBezTo>
                  <a:pt x="733" y="731"/>
                  <a:pt x="737" y="733"/>
                  <a:pt x="739" y="734"/>
                </a:cubicBezTo>
                <a:cubicBezTo>
                  <a:pt x="740" y="735"/>
                  <a:pt x="741" y="738"/>
                  <a:pt x="741" y="739"/>
                </a:cubicBezTo>
                <a:cubicBezTo>
                  <a:pt x="742" y="741"/>
                  <a:pt x="744" y="746"/>
                  <a:pt x="745" y="749"/>
                </a:cubicBezTo>
                <a:cubicBezTo>
                  <a:pt x="745" y="750"/>
                  <a:pt x="747" y="752"/>
                  <a:pt x="748" y="753"/>
                </a:cubicBezTo>
                <a:cubicBezTo>
                  <a:pt x="749" y="754"/>
                  <a:pt x="752" y="756"/>
                  <a:pt x="754" y="756"/>
                </a:cubicBezTo>
                <a:cubicBezTo>
                  <a:pt x="755" y="756"/>
                  <a:pt x="758" y="756"/>
                  <a:pt x="759" y="756"/>
                </a:cubicBezTo>
                <a:cubicBezTo>
                  <a:pt x="760" y="757"/>
                  <a:pt x="760" y="761"/>
                  <a:pt x="760" y="763"/>
                </a:cubicBezTo>
                <a:cubicBezTo>
                  <a:pt x="761" y="764"/>
                  <a:pt x="764" y="768"/>
                  <a:pt x="765" y="770"/>
                </a:cubicBezTo>
                <a:cubicBezTo>
                  <a:pt x="765" y="771"/>
                  <a:pt x="767" y="774"/>
                  <a:pt x="768" y="775"/>
                </a:cubicBezTo>
                <a:cubicBezTo>
                  <a:pt x="769" y="777"/>
                  <a:pt x="773" y="780"/>
                  <a:pt x="774" y="782"/>
                </a:cubicBezTo>
                <a:cubicBezTo>
                  <a:pt x="775" y="783"/>
                  <a:pt x="776" y="786"/>
                  <a:pt x="776" y="787"/>
                </a:cubicBezTo>
                <a:cubicBezTo>
                  <a:pt x="775" y="789"/>
                  <a:pt x="774" y="791"/>
                  <a:pt x="774" y="793"/>
                </a:cubicBezTo>
                <a:cubicBezTo>
                  <a:pt x="773" y="794"/>
                  <a:pt x="769" y="797"/>
                  <a:pt x="768" y="799"/>
                </a:cubicBezTo>
                <a:cubicBezTo>
                  <a:pt x="767" y="801"/>
                  <a:pt x="766" y="807"/>
                  <a:pt x="765" y="809"/>
                </a:cubicBezTo>
                <a:cubicBezTo>
                  <a:pt x="764" y="811"/>
                  <a:pt x="762" y="815"/>
                  <a:pt x="761" y="817"/>
                </a:cubicBezTo>
                <a:cubicBezTo>
                  <a:pt x="761" y="819"/>
                  <a:pt x="759" y="823"/>
                  <a:pt x="760" y="824"/>
                </a:cubicBezTo>
                <a:cubicBezTo>
                  <a:pt x="761" y="825"/>
                  <a:pt x="763" y="826"/>
                  <a:pt x="764" y="826"/>
                </a:cubicBezTo>
                <a:cubicBezTo>
                  <a:pt x="766" y="827"/>
                  <a:pt x="769" y="826"/>
                  <a:pt x="771" y="826"/>
                </a:cubicBezTo>
                <a:cubicBezTo>
                  <a:pt x="773" y="825"/>
                  <a:pt x="776" y="823"/>
                  <a:pt x="777" y="823"/>
                </a:cubicBezTo>
                <a:cubicBezTo>
                  <a:pt x="779" y="823"/>
                  <a:pt x="782" y="824"/>
                  <a:pt x="783" y="825"/>
                </a:cubicBezTo>
                <a:cubicBezTo>
                  <a:pt x="785" y="826"/>
                  <a:pt x="789" y="830"/>
                  <a:pt x="790" y="832"/>
                </a:cubicBezTo>
                <a:cubicBezTo>
                  <a:pt x="791" y="834"/>
                  <a:pt x="791" y="837"/>
                  <a:pt x="792" y="839"/>
                </a:cubicBezTo>
                <a:cubicBezTo>
                  <a:pt x="792" y="840"/>
                  <a:pt x="794" y="842"/>
                  <a:pt x="794" y="844"/>
                </a:cubicBezTo>
                <a:cubicBezTo>
                  <a:pt x="795" y="845"/>
                  <a:pt x="796" y="848"/>
                  <a:pt x="796" y="850"/>
                </a:cubicBezTo>
                <a:cubicBezTo>
                  <a:pt x="795" y="851"/>
                  <a:pt x="793" y="853"/>
                  <a:pt x="792" y="855"/>
                </a:cubicBezTo>
                <a:cubicBezTo>
                  <a:pt x="791" y="856"/>
                  <a:pt x="788" y="860"/>
                  <a:pt x="788" y="861"/>
                </a:cubicBezTo>
                <a:cubicBezTo>
                  <a:pt x="786" y="864"/>
                  <a:pt x="785" y="870"/>
                  <a:pt x="785" y="873"/>
                </a:cubicBezTo>
                <a:cubicBezTo>
                  <a:pt x="785" y="875"/>
                  <a:pt x="784" y="878"/>
                  <a:pt x="785" y="880"/>
                </a:cubicBezTo>
                <a:cubicBezTo>
                  <a:pt x="785" y="881"/>
                  <a:pt x="787" y="883"/>
                  <a:pt x="787" y="884"/>
                </a:cubicBezTo>
                <a:cubicBezTo>
                  <a:pt x="787" y="885"/>
                  <a:pt x="785" y="887"/>
                  <a:pt x="784" y="888"/>
                </a:cubicBezTo>
                <a:cubicBezTo>
                  <a:pt x="783" y="889"/>
                  <a:pt x="782" y="892"/>
                  <a:pt x="781" y="894"/>
                </a:cubicBezTo>
                <a:cubicBezTo>
                  <a:pt x="780" y="895"/>
                  <a:pt x="777" y="897"/>
                  <a:pt x="775" y="897"/>
                </a:cubicBezTo>
                <a:cubicBezTo>
                  <a:pt x="774" y="897"/>
                  <a:pt x="772" y="895"/>
                  <a:pt x="771" y="894"/>
                </a:cubicBezTo>
                <a:cubicBezTo>
                  <a:pt x="769" y="893"/>
                  <a:pt x="765" y="892"/>
                  <a:pt x="763" y="891"/>
                </a:cubicBezTo>
                <a:cubicBezTo>
                  <a:pt x="761" y="890"/>
                  <a:pt x="758" y="887"/>
                  <a:pt x="757" y="885"/>
                </a:cubicBezTo>
                <a:cubicBezTo>
                  <a:pt x="755" y="884"/>
                  <a:pt x="752" y="882"/>
                  <a:pt x="751" y="881"/>
                </a:cubicBezTo>
                <a:cubicBezTo>
                  <a:pt x="750" y="879"/>
                  <a:pt x="748" y="876"/>
                  <a:pt x="746" y="875"/>
                </a:cubicBezTo>
                <a:cubicBezTo>
                  <a:pt x="745" y="875"/>
                  <a:pt x="742" y="875"/>
                  <a:pt x="741" y="875"/>
                </a:cubicBezTo>
                <a:cubicBezTo>
                  <a:pt x="739" y="875"/>
                  <a:pt x="736" y="876"/>
                  <a:pt x="735" y="875"/>
                </a:cubicBezTo>
                <a:cubicBezTo>
                  <a:pt x="734" y="874"/>
                  <a:pt x="733" y="872"/>
                  <a:pt x="733" y="871"/>
                </a:cubicBezTo>
                <a:cubicBezTo>
                  <a:pt x="732" y="870"/>
                  <a:pt x="733" y="867"/>
                  <a:pt x="733" y="866"/>
                </a:cubicBezTo>
                <a:cubicBezTo>
                  <a:pt x="733" y="864"/>
                  <a:pt x="732" y="862"/>
                  <a:pt x="732" y="860"/>
                </a:cubicBezTo>
                <a:cubicBezTo>
                  <a:pt x="732" y="859"/>
                  <a:pt x="734" y="857"/>
                  <a:pt x="735" y="856"/>
                </a:cubicBezTo>
                <a:cubicBezTo>
                  <a:pt x="736" y="856"/>
                  <a:pt x="738" y="856"/>
                  <a:pt x="738" y="855"/>
                </a:cubicBezTo>
                <a:cubicBezTo>
                  <a:pt x="739" y="855"/>
                  <a:pt x="740" y="852"/>
                  <a:pt x="740" y="851"/>
                </a:cubicBezTo>
                <a:cubicBezTo>
                  <a:pt x="739" y="850"/>
                  <a:pt x="736" y="849"/>
                  <a:pt x="734" y="849"/>
                </a:cubicBezTo>
                <a:cubicBezTo>
                  <a:pt x="733" y="848"/>
                  <a:pt x="731" y="847"/>
                  <a:pt x="730" y="846"/>
                </a:cubicBezTo>
                <a:cubicBezTo>
                  <a:pt x="730" y="845"/>
                  <a:pt x="730" y="843"/>
                  <a:pt x="730" y="842"/>
                </a:cubicBezTo>
                <a:cubicBezTo>
                  <a:pt x="730" y="841"/>
                  <a:pt x="731" y="840"/>
                  <a:pt x="731" y="839"/>
                </a:cubicBezTo>
                <a:cubicBezTo>
                  <a:pt x="731" y="839"/>
                  <a:pt x="730" y="837"/>
                  <a:pt x="729" y="837"/>
                </a:cubicBezTo>
                <a:cubicBezTo>
                  <a:pt x="728" y="836"/>
                  <a:pt x="724" y="837"/>
                  <a:pt x="723" y="837"/>
                </a:cubicBezTo>
                <a:cubicBezTo>
                  <a:pt x="721" y="836"/>
                  <a:pt x="717" y="836"/>
                  <a:pt x="714" y="835"/>
                </a:cubicBezTo>
                <a:cubicBezTo>
                  <a:pt x="713" y="835"/>
                  <a:pt x="710" y="836"/>
                  <a:pt x="708" y="836"/>
                </a:cubicBezTo>
                <a:cubicBezTo>
                  <a:pt x="707" y="837"/>
                  <a:pt x="705" y="838"/>
                  <a:pt x="703" y="839"/>
                </a:cubicBezTo>
                <a:cubicBezTo>
                  <a:pt x="702" y="839"/>
                  <a:pt x="698" y="839"/>
                  <a:pt x="697" y="840"/>
                </a:cubicBezTo>
                <a:cubicBezTo>
                  <a:pt x="696" y="841"/>
                  <a:pt x="696" y="844"/>
                  <a:pt x="695" y="845"/>
                </a:cubicBezTo>
                <a:cubicBezTo>
                  <a:pt x="694" y="846"/>
                  <a:pt x="694" y="850"/>
                  <a:pt x="692" y="851"/>
                </a:cubicBezTo>
                <a:cubicBezTo>
                  <a:pt x="691" y="851"/>
                  <a:pt x="688" y="850"/>
                  <a:pt x="687" y="851"/>
                </a:cubicBezTo>
                <a:cubicBezTo>
                  <a:pt x="686" y="851"/>
                  <a:pt x="684" y="853"/>
                  <a:pt x="683" y="854"/>
                </a:cubicBezTo>
                <a:cubicBezTo>
                  <a:pt x="682" y="854"/>
                  <a:pt x="679" y="854"/>
                  <a:pt x="677" y="854"/>
                </a:cubicBezTo>
                <a:cubicBezTo>
                  <a:pt x="676" y="854"/>
                  <a:pt x="674" y="852"/>
                  <a:pt x="674" y="852"/>
                </a:cubicBezTo>
                <a:cubicBezTo>
                  <a:pt x="673" y="851"/>
                  <a:pt x="672" y="849"/>
                  <a:pt x="671" y="848"/>
                </a:cubicBezTo>
                <a:cubicBezTo>
                  <a:pt x="670" y="847"/>
                  <a:pt x="669" y="843"/>
                  <a:pt x="668" y="842"/>
                </a:cubicBezTo>
                <a:cubicBezTo>
                  <a:pt x="668" y="840"/>
                  <a:pt x="668" y="837"/>
                  <a:pt x="667" y="836"/>
                </a:cubicBezTo>
                <a:cubicBezTo>
                  <a:pt x="667" y="835"/>
                  <a:pt x="664" y="833"/>
                  <a:pt x="663" y="833"/>
                </a:cubicBezTo>
                <a:cubicBezTo>
                  <a:pt x="661" y="833"/>
                  <a:pt x="658" y="835"/>
                  <a:pt x="657" y="836"/>
                </a:cubicBezTo>
                <a:cubicBezTo>
                  <a:pt x="655" y="836"/>
                  <a:pt x="653" y="838"/>
                  <a:pt x="652" y="839"/>
                </a:cubicBezTo>
                <a:cubicBezTo>
                  <a:pt x="651" y="839"/>
                  <a:pt x="648" y="840"/>
                  <a:pt x="647" y="839"/>
                </a:cubicBezTo>
                <a:cubicBezTo>
                  <a:pt x="645" y="839"/>
                  <a:pt x="643" y="837"/>
                  <a:pt x="641" y="836"/>
                </a:cubicBezTo>
                <a:cubicBezTo>
                  <a:pt x="640" y="836"/>
                  <a:pt x="638" y="836"/>
                  <a:pt x="637" y="836"/>
                </a:cubicBezTo>
                <a:cubicBezTo>
                  <a:pt x="635" y="836"/>
                  <a:pt x="631" y="838"/>
                  <a:pt x="629" y="839"/>
                </a:cubicBezTo>
                <a:cubicBezTo>
                  <a:pt x="629" y="839"/>
                  <a:pt x="627" y="839"/>
                  <a:pt x="626" y="839"/>
                </a:cubicBezTo>
                <a:cubicBezTo>
                  <a:pt x="625" y="838"/>
                  <a:pt x="626" y="835"/>
                  <a:pt x="626" y="834"/>
                </a:cubicBezTo>
                <a:cubicBezTo>
                  <a:pt x="626" y="833"/>
                  <a:pt x="626" y="830"/>
                  <a:pt x="626" y="828"/>
                </a:cubicBezTo>
                <a:cubicBezTo>
                  <a:pt x="626" y="827"/>
                  <a:pt x="625" y="824"/>
                  <a:pt x="624" y="823"/>
                </a:cubicBezTo>
                <a:cubicBezTo>
                  <a:pt x="623" y="823"/>
                  <a:pt x="622" y="824"/>
                  <a:pt x="621" y="825"/>
                </a:cubicBezTo>
                <a:cubicBezTo>
                  <a:pt x="620" y="826"/>
                  <a:pt x="619" y="828"/>
                  <a:pt x="619" y="829"/>
                </a:cubicBezTo>
                <a:cubicBezTo>
                  <a:pt x="617" y="831"/>
                  <a:pt x="614" y="832"/>
                  <a:pt x="612" y="833"/>
                </a:cubicBezTo>
                <a:cubicBezTo>
                  <a:pt x="612" y="833"/>
                  <a:pt x="610" y="835"/>
                  <a:pt x="610" y="836"/>
                </a:cubicBezTo>
                <a:cubicBezTo>
                  <a:pt x="610" y="837"/>
                  <a:pt x="610" y="839"/>
                  <a:pt x="611" y="839"/>
                </a:cubicBezTo>
                <a:cubicBezTo>
                  <a:pt x="612" y="841"/>
                  <a:pt x="615" y="844"/>
                  <a:pt x="616" y="846"/>
                </a:cubicBezTo>
                <a:cubicBezTo>
                  <a:pt x="616" y="847"/>
                  <a:pt x="618" y="849"/>
                  <a:pt x="618" y="850"/>
                </a:cubicBezTo>
                <a:cubicBezTo>
                  <a:pt x="619" y="853"/>
                  <a:pt x="620" y="859"/>
                  <a:pt x="618" y="860"/>
                </a:cubicBezTo>
                <a:cubicBezTo>
                  <a:pt x="617" y="861"/>
                  <a:pt x="612" y="860"/>
                  <a:pt x="612" y="860"/>
                </a:cubicBezTo>
                <a:cubicBezTo>
                  <a:pt x="611" y="860"/>
                  <a:pt x="608" y="859"/>
                  <a:pt x="607" y="859"/>
                </a:cubicBezTo>
                <a:cubicBezTo>
                  <a:pt x="606" y="859"/>
                  <a:pt x="605" y="861"/>
                  <a:pt x="604" y="861"/>
                </a:cubicBezTo>
                <a:cubicBezTo>
                  <a:pt x="602" y="862"/>
                  <a:pt x="599" y="861"/>
                  <a:pt x="597" y="861"/>
                </a:cubicBezTo>
                <a:cubicBezTo>
                  <a:pt x="595" y="861"/>
                  <a:pt x="592" y="860"/>
                  <a:pt x="590" y="860"/>
                </a:cubicBezTo>
                <a:cubicBezTo>
                  <a:pt x="588" y="860"/>
                  <a:pt x="584" y="861"/>
                  <a:pt x="582" y="861"/>
                </a:cubicBezTo>
                <a:cubicBezTo>
                  <a:pt x="580" y="861"/>
                  <a:pt x="574" y="859"/>
                  <a:pt x="571" y="859"/>
                </a:cubicBezTo>
                <a:cubicBezTo>
                  <a:pt x="568" y="859"/>
                  <a:pt x="562" y="860"/>
                  <a:pt x="559" y="861"/>
                </a:cubicBezTo>
                <a:cubicBezTo>
                  <a:pt x="557" y="861"/>
                  <a:pt x="552" y="861"/>
                  <a:pt x="551" y="862"/>
                </a:cubicBezTo>
                <a:cubicBezTo>
                  <a:pt x="550" y="863"/>
                  <a:pt x="549" y="865"/>
                  <a:pt x="548" y="866"/>
                </a:cubicBezTo>
                <a:cubicBezTo>
                  <a:pt x="547" y="867"/>
                  <a:pt x="545" y="869"/>
                  <a:pt x="543" y="870"/>
                </a:cubicBezTo>
                <a:cubicBezTo>
                  <a:pt x="541" y="870"/>
                  <a:pt x="536" y="866"/>
                  <a:pt x="534" y="866"/>
                </a:cubicBezTo>
                <a:cubicBezTo>
                  <a:pt x="532" y="865"/>
                  <a:pt x="528" y="865"/>
                  <a:pt x="527" y="866"/>
                </a:cubicBezTo>
                <a:cubicBezTo>
                  <a:pt x="525" y="866"/>
                  <a:pt x="522" y="868"/>
                  <a:pt x="520" y="868"/>
                </a:cubicBezTo>
                <a:cubicBezTo>
                  <a:pt x="518" y="869"/>
                  <a:pt x="514" y="868"/>
                  <a:pt x="512" y="868"/>
                </a:cubicBezTo>
                <a:cubicBezTo>
                  <a:pt x="510" y="868"/>
                  <a:pt x="506" y="868"/>
                  <a:pt x="504" y="868"/>
                </a:cubicBezTo>
                <a:cubicBezTo>
                  <a:pt x="503" y="868"/>
                  <a:pt x="500" y="868"/>
                  <a:pt x="500" y="869"/>
                </a:cubicBezTo>
                <a:cubicBezTo>
                  <a:pt x="498" y="870"/>
                  <a:pt x="497" y="875"/>
                  <a:pt x="497" y="877"/>
                </a:cubicBezTo>
                <a:cubicBezTo>
                  <a:pt x="496" y="878"/>
                  <a:pt x="494" y="881"/>
                  <a:pt x="493" y="883"/>
                </a:cubicBezTo>
                <a:cubicBezTo>
                  <a:pt x="493" y="885"/>
                  <a:pt x="493" y="888"/>
                  <a:pt x="492" y="889"/>
                </a:cubicBezTo>
                <a:cubicBezTo>
                  <a:pt x="491" y="890"/>
                  <a:pt x="489" y="890"/>
                  <a:pt x="488" y="890"/>
                </a:cubicBezTo>
                <a:cubicBezTo>
                  <a:pt x="485" y="890"/>
                  <a:pt x="477" y="892"/>
                  <a:pt x="477" y="892"/>
                </a:cubicBezTo>
                <a:cubicBezTo>
                  <a:pt x="476" y="892"/>
                  <a:pt x="472" y="892"/>
                  <a:pt x="471" y="892"/>
                </a:cubicBezTo>
                <a:cubicBezTo>
                  <a:pt x="470" y="892"/>
                  <a:pt x="467" y="891"/>
                  <a:pt x="466" y="891"/>
                </a:cubicBezTo>
                <a:cubicBezTo>
                  <a:pt x="464" y="892"/>
                  <a:pt x="462" y="896"/>
                  <a:pt x="461" y="897"/>
                </a:cubicBezTo>
                <a:cubicBezTo>
                  <a:pt x="460" y="898"/>
                  <a:pt x="457" y="898"/>
                  <a:pt x="457" y="899"/>
                </a:cubicBezTo>
                <a:cubicBezTo>
                  <a:pt x="456" y="900"/>
                  <a:pt x="458" y="903"/>
                  <a:pt x="459" y="904"/>
                </a:cubicBezTo>
                <a:cubicBezTo>
                  <a:pt x="460" y="905"/>
                  <a:pt x="463" y="905"/>
                  <a:pt x="464" y="907"/>
                </a:cubicBezTo>
                <a:cubicBezTo>
                  <a:pt x="464" y="907"/>
                  <a:pt x="464" y="910"/>
                  <a:pt x="464" y="911"/>
                </a:cubicBezTo>
                <a:cubicBezTo>
                  <a:pt x="463" y="912"/>
                  <a:pt x="460" y="912"/>
                  <a:pt x="458" y="912"/>
                </a:cubicBezTo>
                <a:cubicBezTo>
                  <a:pt x="457" y="912"/>
                  <a:pt x="454" y="911"/>
                  <a:pt x="453" y="910"/>
                </a:cubicBezTo>
                <a:cubicBezTo>
                  <a:pt x="452" y="910"/>
                  <a:pt x="449" y="910"/>
                  <a:pt x="448" y="910"/>
                </a:cubicBezTo>
                <a:cubicBezTo>
                  <a:pt x="446" y="910"/>
                  <a:pt x="443" y="912"/>
                  <a:pt x="442" y="913"/>
                </a:cubicBezTo>
                <a:cubicBezTo>
                  <a:pt x="441" y="913"/>
                  <a:pt x="440" y="915"/>
                  <a:pt x="439" y="916"/>
                </a:cubicBezTo>
                <a:cubicBezTo>
                  <a:pt x="439" y="917"/>
                  <a:pt x="439" y="920"/>
                  <a:pt x="438" y="920"/>
                </a:cubicBezTo>
                <a:cubicBezTo>
                  <a:pt x="438" y="921"/>
                  <a:pt x="436" y="923"/>
                  <a:pt x="435" y="923"/>
                </a:cubicBezTo>
                <a:cubicBezTo>
                  <a:pt x="433" y="924"/>
                  <a:pt x="430" y="925"/>
                  <a:pt x="429" y="926"/>
                </a:cubicBezTo>
                <a:cubicBezTo>
                  <a:pt x="427" y="926"/>
                  <a:pt x="425" y="926"/>
                  <a:pt x="424" y="926"/>
                </a:cubicBezTo>
                <a:cubicBezTo>
                  <a:pt x="423" y="925"/>
                  <a:pt x="423" y="923"/>
                  <a:pt x="424" y="922"/>
                </a:cubicBezTo>
                <a:cubicBezTo>
                  <a:pt x="424" y="921"/>
                  <a:pt x="426" y="920"/>
                  <a:pt x="426" y="919"/>
                </a:cubicBezTo>
                <a:cubicBezTo>
                  <a:pt x="427" y="918"/>
                  <a:pt x="427" y="916"/>
                  <a:pt x="427" y="915"/>
                </a:cubicBezTo>
                <a:cubicBezTo>
                  <a:pt x="427" y="914"/>
                  <a:pt x="427" y="912"/>
                  <a:pt x="426" y="912"/>
                </a:cubicBezTo>
                <a:cubicBezTo>
                  <a:pt x="425" y="912"/>
                  <a:pt x="422" y="913"/>
                  <a:pt x="421" y="913"/>
                </a:cubicBezTo>
                <a:cubicBezTo>
                  <a:pt x="419" y="914"/>
                  <a:pt x="415" y="917"/>
                  <a:pt x="413" y="918"/>
                </a:cubicBezTo>
                <a:cubicBezTo>
                  <a:pt x="410" y="919"/>
                  <a:pt x="406" y="922"/>
                  <a:pt x="403" y="923"/>
                </a:cubicBezTo>
                <a:cubicBezTo>
                  <a:pt x="400" y="924"/>
                  <a:pt x="394" y="924"/>
                  <a:pt x="391" y="925"/>
                </a:cubicBezTo>
                <a:cubicBezTo>
                  <a:pt x="389" y="925"/>
                  <a:pt x="383" y="925"/>
                  <a:pt x="381" y="925"/>
                </a:cubicBezTo>
                <a:cubicBezTo>
                  <a:pt x="379" y="925"/>
                  <a:pt x="374" y="925"/>
                  <a:pt x="373" y="923"/>
                </a:cubicBezTo>
                <a:cubicBezTo>
                  <a:pt x="373" y="922"/>
                  <a:pt x="373" y="921"/>
                  <a:pt x="373" y="920"/>
                </a:cubicBezTo>
                <a:cubicBezTo>
                  <a:pt x="373" y="919"/>
                  <a:pt x="375" y="917"/>
                  <a:pt x="375" y="917"/>
                </a:cubicBezTo>
                <a:cubicBezTo>
                  <a:pt x="375" y="915"/>
                  <a:pt x="372" y="913"/>
                  <a:pt x="371" y="911"/>
                </a:cubicBezTo>
                <a:cubicBezTo>
                  <a:pt x="370" y="910"/>
                  <a:pt x="368" y="908"/>
                  <a:pt x="368" y="907"/>
                </a:cubicBezTo>
                <a:cubicBezTo>
                  <a:pt x="367" y="906"/>
                  <a:pt x="367" y="903"/>
                  <a:pt x="366" y="902"/>
                </a:cubicBezTo>
                <a:cubicBezTo>
                  <a:pt x="365" y="901"/>
                  <a:pt x="364" y="900"/>
                  <a:pt x="363" y="899"/>
                </a:cubicBezTo>
                <a:cubicBezTo>
                  <a:pt x="362" y="899"/>
                  <a:pt x="359" y="900"/>
                  <a:pt x="358" y="900"/>
                </a:cubicBezTo>
                <a:cubicBezTo>
                  <a:pt x="357" y="900"/>
                  <a:pt x="356" y="898"/>
                  <a:pt x="356" y="897"/>
                </a:cubicBezTo>
                <a:cubicBezTo>
                  <a:pt x="356" y="895"/>
                  <a:pt x="358" y="893"/>
                  <a:pt x="359" y="892"/>
                </a:cubicBezTo>
                <a:cubicBezTo>
                  <a:pt x="360" y="891"/>
                  <a:pt x="362" y="891"/>
                  <a:pt x="363" y="890"/>
                </a:cubicBezTo>
                <a:cubicBezTo>
                  <a:pt x="363" y="890"/>
                  <a:pt x="364" y="888"/>
                  <a:pt x="364" y="887"/>
                </a:cubicBezTo>
                <a:cubicBezTo>
                  <a:pt x="364" y="885"/>
                  <a:pt x="360" y="883"/>
                  <a:pt x="358" y="882"/>
                </a:cubicBezTo>
                <a:cubicBezTo>
                  <a:pt x="356" y="881"/>
                  <a:pt x="352" y="882"/>
                  <a:pt x="350" y="882"/>
                </a:cubicBezTo>
                <a:cubicBezTo>
                  <a:pt x="348" y="883"/>
                  <a:pt x="344" y="885"/>
                  <a:pt x="342" y="886"/>
                </a:cubicBezTo>
                <a:cubicBezTo>
                  <a:pt x="341" y="886"/>
                  <a:pt x="339" y="888"/>
                  <a:pt x="338" y="888"/>
                </a:cubicBezTo>
                <a:cubicBezTo>
                  <a:pt x="336" y="888"/>
                  <a:pt x="334" y="885"/>
                  <a:pt x="332" y="884"/>
                </a:cubicBezTo>
                <a:cubicBezTo>
                  <a:pt x="331" y="883"/>
                  <a:pt x="327" y="880"/>
                  <a:pt x="326" y="879"/>
                </a:cubicBezTo>
                <a:cubicBezTo>
                  <a:pt x="323" y="878"/>
                  <a:pt x="318" y="876"/>
                  <a:pt x="315" y="875"/>
                </a:cubicBezTo>
                <a:cubicBezTo>
                  <a:pt x="313" y="874"/>
                  <a:pt x="308" y="873"/>
                  <a:pt x="306" y="873"/>
                </a:cubicBezTo>
                <a:cubicBezTo>
                  <a:pt x="304" y="873"/>
                  <a:pt x="301" y="875"/>
                  <a:pt x="299" y="877"/>
                </a:cubicBezTo>
                <a:cubicBezTo>
                  <a:pt x="297" y="878"/>
                  <a:pt x="294" y="884"/>
                  <a:pt x="292" y="885"/>
                </a:cubicBezTo>
                <a:cubicBezTo>
                  <a:pt x="290" y="885"/>
                  <a:pt x="286" y="885"/>
                  <a:pt x="284" y="884"/>
                </a:cubicBezTo>
                <a:cubicBezTo>
                  <a:pt x="283" y="883"/>
                  <a:pt x="280" y="881"/>
                  <a:pt x="280" y="879"/>
                </a:cubicBezTo>
                <a:cubicBezTo>
                  <a:pt x="279" y="878"/>
                  <a:pt x="281" y="877"/>
                  <a:pt x="281" y="875"/>
                </a:cubicBezTo>
                <a:cubicBezTo>
                  <a:pt x="281" y="874"/>
                  <a:pt x="279" y="872"/>
                  <a:pt x="279" y="871"/>
                </a:cubicBezTo>
                <a:cubicBezTo>
                  <a:pt x="279" y="870"/>
                  <a:pt x="280" y="869"/>
                  <a:pt x="280" y="868"/>
                </a:cubicBezTo>
                <a:cubicBezTo>
                  <a:pt x="280" y="867"/>
                  <a:pt x="280" y="865"/>
                  <a:pt x="279" y="865"/>
                </a:cubicBezTo>
                <a:cubicBezTo>
                  <a:pt x="278" y="864"/>
                  <a:pt x="274" y="865"/>
                  <a:pt x="273" y="865"/>
                </a:cubicBezTo>
                <a:cubicBezTo>
                  <a:pt x="272" y="866"/>
                  <a:pt x="270" y="869"/>
                  <a:pt x="269" y="870"/>
                </a:cubicBezTo>
                <a:cubicBezTo>
                  <a:pt x="269" y="871"/>
                  <a:pt x="270" y="874"/>
                  <a:pt x="270" y="875"/>
                </a:cubicBezTo>
                <a:cubicBezTo>
                  <a:pt x="270" y="877"/>
                  <a:pt x="272" y="879"/>
                  <a:pt x="272" y="880"/>
                </a:cubicBezTo>
                <a:cubicBezTo>
                  <a:pt x="272" y="881"/>
                  <a:pt x="273" y="884"/>
                  <a:pt x="273" y="885"/>
                </a:cubicBezTo>
                <a:cubicBezTo>
                  <a:pt x="273" y="887"/>
                  <a:pt x="270" y="889"/>
                  <a:pt x="270" y="890"/>
                </a:cubicBezTo>
                <a:cubicBezTo>
                  <a:pt x="270" y="892"/>
                  <a:pt x="269" y="894"/>
                  <a:pt x="269" y="896"/>
                </a:cubicBezTo>
                <a:cubicBezTo>
                  <a:pt x="270" y="897"/>
                  <a:pt x="272" y="898"/>
                  <a:pt x="273" y="899"/>
                </a:cubicBezTo>
                <a:cubicBezTo>
                  <a:pt x="274" y="901"/>
                  <a:pt x="277" y="904"/>
                  <a:pt x="277" y="906"/>
                </a:cubicBezTo>
                <a:cubicBezTo>
                  <a:pt x="278" y="908"/>
                  <a:pt x="277" y="914"/>
                  <a:pt x="276" y="916"/>
                </a:cubicBezTo>
                <a:cubicBezTo>
                  <a:pt x="276" y="918"/>
                  <a:pt x="274" y="921"/>
                  <a:pt x="273" y="922"/>
                </a:cubicBezTo>
                <a:cubicBezTo>
                  <a:pt x="272" y="924"/>
                  <a:pt x="269" y="926"/>
                  <a:pt x="267" y="927"/>
                </a:cubicBezTo>
                <a:cubicBezTo>
                  <a:pt x="266" y="928"/>
                  <a:pt x="263" y="928"/>
                  <a:pt x="262" y="929"/>
                </a:cubicBezTo>
                <a:cubicBezTo>
                  <a:pt x="260" y="930"/>
                  <a:pt x="258" y="934"/>
                  <a:pt x="257" y="936"/>
                </a:cubicBezTo>
                <a:cubicBezTo>
                  <a:pt x="255" y="938"/>
                  <a:pt x="253" y="943"/>
                  <a:pt x="251" y="945"/>
                </a:cubicBezTo>
                <a:cubicBezTo>
                  <a:pt x="249" y="946"/>
                  <a:pt x="246" y="948"/>
                  <a:pt x="244" y="949"/>
                </a:cubicBezTo>
                <a:cubicBezTo>
                  <a:pt x="242" y="950"/>
                  <a:pt x="239" y="952"/>
                  <a:pt x="238" y="953"/>
                </a:cubicBezTo>
                <a:cubicBezTo>
                  <a:pt x="235" y="954"/>
                  <a:pt x="229" y="957"/>
                  <a:pt x="226" y="958"/>
                </a:cubicBezTo>
                <a:cubicBezTo>
                  <a:pt x="225" y="958"/>
                  <a:pt x="222" y="959"/>
                  <a:pt x="221" y="959"/>
                </a:cubicBezTo>
                <a:cubicBezTo>
                  <a:pt x="219" y="959"/>
                  <a:pt x="216" y="959"/>
                  <a:pt x="215" y="958"/>
                </a:cubicBezTo>
                <a:cubicBezTo>
                  <a:pt x="214" y="957"/>
                  <a:pt x="215" y="955"/>
                  <a:pt x="215" y="954"/>
                </a:cubicBezTo>
                <a:cubicBezTo>
                  <a:pt x="215" y="953"/>
                  <a:pt x="217" y="951"/>
                  <a:pt x="218" y="949"/>
                </a:cubicBezTo>
                <a:cubicBezTo>
                  <a:pt x="220" y="948"/>
                  <a:pt x="223" y="946"/>
                  <a:pt x="224" y="944"/>
                </a:cubicBezTo>
                <a:cubicBezTo>
                  <a:pt x="226" y="942"/>
                  <a:pt x="228" y="935"/>
                  <a:pt x="229" y="932"/>
                </a:cubicBezTo>
                <a:cubicBezTo>
                  <a:pt x="229" y="931"/>
                  <a:pt x="230" y="927"/>
                  <a:pt x="229" y="926"/>
                </a:cubicBezTo>
                <a:cubicBezTo>
                  <a:pt x="228" y="925"/>
                  <a:pt x="225" y="927"/>
                  <a:pt x="223" y="927"/>
                </a:cubicBezTo>
                <a:cubicBezTo>
                  <a:pt x="222" y="927"/>
                  <a:pt x="220" y="925"/>
                  <a:pt x="219" y="925"/>
                </a:cubicBezTo>
                <a:cubicBezTo>
                  <a:pt x="218" y="926"/>
                  <a:pt x="218" y="929"/>
                  <a:pt x="217" y="930"/>
                </a:cubicBezTo>
                <a:cubicBezTo>
                  <a:pt x="216" y="931"/>
                  <a:pt x="213" y="932"/>
                  <a:pt x="212" y="932"/>
                </a:cubicBezTo>
                <a:cubicBezTo>
                  <a:pt x="210" y="932"/>
                  <a:pt x="207" y="930"/>
                  <a:pt x="206" y="930"/>
                </a:cubicBezTo>
                <a:cubicBezTo>
                  <a:pt x="204" y="931"/>
                  <a:pt x="203" y="933"/>
                  <a:pt x="202" y="934"/>
                </a:cubicBezTo>
                <a:cubicBezTo>
                  <a:pt x="201" y="934"/>
                  <a:pt x="199" y="934"/>
                  <a:pt x="199" y="934"/>
                </a:cubicBezTo>
                <a:cubicBezTo>
                  <a:pt x="197" y="933"/>
                  <a:pt x="198" y="929"/>
                  <a:pt x="198" y="928"/>
                </a:cubicBezTo>
                <a:cubicBezTo>
                  <a:pt x="197" y="926"/>
                  <a:pt x="198" y="924"/>
                  <a:pt x="198" y="922"/>
                </a:cubicBezTo>
                <a:cubicBezTo>
                  <a:pt x="198" y="921"/>
                  <a:pt x="197" y="918"/>
                  <a:pt x="197" y="916"/>
                </a:cubicBezTo>
                <a:cubicBezTo>
                  <a:pt x="197" y="915"/>
                  <a:pt x="199" y="914"/>
                  <a:pt x="200" y="913"/>
                </a:cubicBezTo>
                <a:cubicBezTo>
                  <a:pt x="200" y="912"/>
                  <a:pt x="201" y="910"/>
                  <a:pt x="201" y="910"/>
                </a:cubicBezTo>
                <a:cubicBezTo>
                  <a:pt x="201" y="909"/>
                  <a:pt x="200" y="908"/>
                  <a:pt x="200" y="907"/>
                </a:cubicBezTo>
                <a:cubicBezTo>
                  <a:pt x="199" y="906"/>
                  <a:pt x="199" y="904"/>
                  <a:pt x="198" y="903"/>
                </a:cubicBezTo>
                <a:cubicBezTo>
                  <a:pt x="197" y="901"/>
                  <a:pt x="194" y="899"/>
                  <a:pt x="193" y="899"/>
                </a:cubicBezTo>
                <a:cubicBezTo>
                  <a:pt x="192" y="898"/>
                  <a:pt x="190" y="899"/>
                  <a:pt x="189" y="899"/>
                </a:cubicBezTo>
                <a:cubicBezTo>
                  <a:pt x="188" y="898"/>
                  <a:pt x="185" y="899"/>
                  <a:pt x="184" y="898"/>
                </a:cubicBezTo>
                <a:cubicBezTo>
                  <a:pt x="182" y="896"/>
                  <a:pt x="181" y="892"/>
                  <a:pt x="180" y="890"/>
                </a:cubicBezTo>
                <a:cubicBezTo>
                  <a:pt x="179" y="888"/>
                  <a:pt x="178" y="886"/>
                  <a:pt x="178" y="885"/>
                </a:cubicBezTo>
                <a:cubicBezTo>
                  <a:pt x="177" y="884"/>
                  <a:pt x="176" y="883"/>
                  <a:pt x="175" y="882"/>
                </a:cubicBezTo>
                <a:cubicBezTo>
                  <a:pt x="174" y="881"/>
                  <a:pt x="170" y="881"/>
                  <a:pt x="169" y="881"/>
                </a:cubicBezTo>
                <a:cubicBezTo>
                  <a:pt x="167" y="881"/>
                  <a:pt x="164" y="883"/>
                  <a:pt x="162" y="883"/>
                </a:cubicBezTo>
                <a:cubicBezTo>
                  <a:pt x="160" y="883"/>
                  <a:pt x="157" y="883"/>
                  <a:pt x="155" y="882"/>
                </a:cubicBezTo>
                <a:cubicBezTo>
                  <a:pt x="155" y="882"/>
                  <a:pt x="154" y="880"/>
                  <a:pt x="154" y="880"/>
                </a:cubicBezTo>
                <a:cubicBezTo>
                  <a:pt x="153" y="879"/>
                  <a:pt x="149" y="878"/>
                  <a:pt x="148" y="876"/>
                </a:cubicBezTo>
                <a:cubicBezTo>
                  <a:pt x="148" y="875"/>
                  <a:pt x="148" y="873"/>
                  <a:pt x="148" y="872"/>
                </a:cubicBezTo>
                <a:cubicBezTo>
                  <a:pt x="149" y="871"/>
                  <a:pt x="150" y="870"/>
                  <a:pt x="150" y="869"/>
                </a:cubicBezTo>
                <a:cubicBezTo>
                  <a:pt x="150" y="867"/>
                  <a:pt x="150" y="865"/>
                  <a:pt x="150" y="864"/>
                </a:cubicBezTo>
                <a:cubicBezTo>
                  <a:pt x="148" y="863"/>
                  <a:pt x="144" y="863"/>
                  <a:pt x="142" y="863"/>
                </a:cubicBezTo>
                <a:cubicBezTo>
                  <a:pt x="141" y="864"/>
                  <a:pt x="139" y="866"/>
                  <a:pt x="138" y="867"/>
                </a:cubicBezTo>
                <a:cubicBezTo>
                  <a:pt x="138" y="867"/>
                  <a:pt x="136" y="869"/>
                  <a:pt x="135" y="869"/>
                </a:cubicBezTo>
                <a:cubicBezTo>
                  <a:pt x="134" y="871"/>
                  <a:pt x="134" y="874"/>
                  <a:pt x="133" y="876"/>
                </a:cubicBezTo>
                <a:cubicBezTo>
                  <a:pt x="133" y="877"/>
                  <a:pt x="132" y="881"/>
                  <a:pt x="131" y="881"/>
                </a:cubicBezTo>
                <a:cubicBezTo>
                  <a:pt x="130" y="882"/>
                  <a:pt x="127" y="881"/>
                  <a:pt x="125" y="881"/>
                </a:cubicBezTo>
                <a:cubicBezTo>
                  <a:pt x="123" y="881"/>
                  <a:pt x="118" y="883"/>
                  <a:pt x="116" y="883"/>
                </a:cubicBezTo>
                <a:cubicBezTo>
                  <a:pt x="112" y="883"/>
                  <a:pt x="106" y="880"/>
                  <a:pt x="103" y="880"/>
                </a:cubicBezTo>
                <a:cubicBezTo>
                  <a:pt x="102" y="880"/>
                  <a:pt x="101" y="880"/>
                  <a:pt x="100" y="880"/>
                </a:cubicBezTo>
                <a:cubicBezTo>
                  <a:pt x="100" y="876"/>
                  <a:pt x="100" y="876"/>
                  <a:pt x="100" y="876"/>
                </a:cubicBezTo>
                <a:cubicBezTo>
                  <a:pt x="104" y="871"/>
                  <a:pt x="104" y="871"/>
                  <a:pt x="104" y="871"/>
                </a:cubicBezTo>
                <a:cubicBezTo>
                  <a:pt x="108" y="867"/>
                  <a:pt x="108" y="867"/>
                  <a:pt x="108" y="867"/>
                </a:cubicBezTo>
                <a:cubicBezTo>
                  <a:pt x="112" y="862"/>
                  <a:pt x="112" y="862"/>
                  <a:pt x="112" y="862"/>
                </a:cubicBezTo>
                <a:cubicBezTo>
                  <a:pt x="116" y="860"/>
                  <a:pt x="116" y="860"/>
                  <a:pt x="116" y="860"/>
                </a:cubicBezTo>
                <a:cubicBezTo>
                  <a:pt x="122" y="861"/>
                  <a:pt x="122" y="861"/>
                  <a:pt x="122" y="861"/>
                </a:cubicBezTo>
                <a:cubicBezTo>
                  <a:pt x="133" y="860"/>
                  <a:pt x="133" y="860"/>
                  <a:pt x="133" y="860"/>
                </a:cubicBezTo>
                <a:cubicBezTo>
                  <a:pt x="144" y="854"/>
                  <a:pt x="144" y="854"/>
                  <a:pt x="144" y="854"/>
                </a:cubicBezTo>
                <a:cubicBezTo>
                  <a:pt x="148" y="846"/>
                  <a:pt x="148" y="846"/>
                  <a:pt x="148" y="846"/>
                </a:cubicBezTo>
                <a:cubicBezTo>
                  <a:pt x="151" y="843"/>
                  <a:pt x="151" y="843"/>
                  <a:pt x="151" y="843"/>
                </a:cubicBezTo>
                <a:cubicBezTo>
                  <a:pt x="157" y="843"/>
                  <a:pt x="157" y="843"/>
                  <a:pt x="157" y="843"/>
                </a:cubicBezTo>
                <a:cubicBezTo>
                  <a:pt x="166" y="844"/>
                  <a:pt x="166" y="844"/>
                  <a:pt x="166" y="844"/>
                </a:cubicBezTo>
                <a:cubicBezTo>
                  <a:pt x="169" y="845"/>
                  <a:pt x="169" y="845"/>
                  <a:pt x="169" y="845"/>
                </a:cubicBezTo>
                <a:cubicBezTo>
                  <a:pt x="174" y="847"/>
                  <a:pt x="174" y="847"/>
                  <a:pt x="174" y="847"/>
                </a:cubicBezTo>
                <a:cubicBezTo>
                  <a:pt x="178" y="844"/>
                  <a:pt x="178" y="844"/>
                  <a:pt x="178" y="844"/>
                </a:cubicBezTo>
                <a:cubicBezTo>
                  <a:pt x="180" y="839"/>
                  <a:pt x="180" y="839"/>
                  <a:pt x="180" y="839"/>
                </a:cubicBezTo>
                <a:cubicBezTo>
                  <a:pt x="185" y="839"/>
                  <a:pt x="185" y="839"/>
                  <a:pt x="185" y="839"/>
                </a:cubicBezTo>
                <a:cubicBezTo>
                  <a:pt x="191" y="839"/>
                  <a:pt x="191" y="839"/>
                  <a:pt x="191" y="839"/>
                </a:cubicBezTo>
                <a:cubicBezTo>
                  <a:pt x="193" y="844"/>
                  <a:pt x="193" y="844"/>
                  <a:pt x="193" y="844"/>
                </a:cubicBezTo>
                <a:cubicBezTo>
                  <a:pt x="197" y="848"/>
                  <a:pt x="197" y="848"/>
                  <a:pt x="197" y="848"/>
                </a:cubicBezTo>
                <a:cubicBezTo>
                  <a:pt x="201" y="847"/>
                  <a:pt x="201" y="847"/>
                  <a:pt x="201" y="847"/>
                </a:cubicBezTo>
                <a:cubicBezTo>
                  <a:pt x="205" y="843"/>
                  <a:pt x="205" y="843"/>
                  <a:pt x="205" y="843"/>
                </a:cubicBezTo>
                <a:cubicBezTo>
                  <a:pt x="212" y="837"/>
                  <a:pt x="212" y="837"/>
                  <a:pt x="212" y="837"/>
                </a:cubicBezTo>
                <a:cubicBezTo>
                  <a:pt x="211" y="832"/>
                  <a:pt x="211" y="832"/>
                  <a:pt x="211" y="832"/>
                </a:cubicBezTo>
                <a:cubicBezTo>
                  <a:pt x="209" y="823"/>
                  <a:pt x="209" y="823"/>
                  <a:pt x="209" y="823"/>
                </a:cubicBezTo>
                <a:cubicBezTo>
                  <a:pt x="207" y="817"/>
                  <a:pt x="207" y="817"/>
                  <a:pt x="207" y="817"/>
                </a:cubicBezTo>
                <a:cubicBezTo>
                  <a:pt x="203" y="813"/>
                  <a:pt x="203" y="813"/>
                  <a:pt x="203" y="813"/>
                </a:cubicBezTo>
                <a:cubicBezTo>
                  <a:pt x="199" y="810"/>
                  <a:pt x="199" y="810"/>
                  <a:pt x="199" y="810"/>
                </a:cubicBezTo>
                <a:cubicBezTo>
                  <a:pt x="199" y="807"/>
                  <a:pt x="199" y="807"/>
                  <a:pt x="199" y="807"/>
                </a:cubicBezTo>
                <a:cubicBezTo>
                  <a:pt x="202" y="804"/>
                  <a:pt x="202" y="804"/>
                  <a:pt x="202" y="804"/>
                </a:cubicBezTo>
                <a:cubicBezTo>
                  <a:pt x="208" y="801"/>
                  <a:pt x="208" y="801"/>
                  <a:pt x="208" y="801"/>
                </a:cubicBezTo>
                <a:cubicBezTo>
                  <a:pt x="210" y="797"/>
                  <a:pt x="210" y="797"/>
                  <a:pt x="210" y="797"/>
                </a:cubicBezTo>
                <a:cubicBezTo>
                  <a:pt x="208" y="794"/>
                  <a:pt x="208" y="794"/>
                  <a:pt x="208" y="794"/>
                </a:cubicBezTo>
                <a:cubicBezTo>
                  <a:pt x="204" y="788"/>
                  <a:pt x="204" y="788"/>
                  <a:pt x="204" y="788"/>
                </a:cubicBezTo>
                <a:cubicBezTo>
                  <a:pt x="203" y="786"/>
                  <a:pt x="203" y="786"/>
                  <a:pt x="203" y="786"/>
                </a:cubicBezTo>
                <a:cubicBezTo>
                  <a:pt x="206" y="781"/>
                  <a:pt x="206" y="781"/>
                  <a:pt x="206" y="781"/>
                </a:cubicBezTo>
                <a:cubicBezTo>
                  <a:pt x="207" y="777"/>
                  <a:pt x="207" y="777"/>
                  <a:pt x="207" y="777"/>
                </a:cubicBezTo>
                <a:cubicBezTo>
                  <a:pt x="206" y="768"/>
                  <a:pt x="206" y="768"/>
                  <a:pt x="206" y="768"/>
                </a:cubicBezTo>
                <a:cubicBezTo>
                  <a:pt x="203" y="763"/>
                  <a:pt x="203" y="763"/>
                  <a:pt x="203" y="763"/>
                </a:cubicBezTo>
                <a:cubicBezTo>
                  <a:pt x="202" y="760"/>
                  <a:pt x="202" y="760"/>
                  <a:pt x="202" y="760"/>
                </a:cubicBezTo>
                <a:cubicBezTo>
                  <a:pt x="207" y="756"/>
                  <a:pt x="207" y="756"/>
                  <a:pt x="207" y="756"/>
                </a:cubicBezTo>
                <a:cubicBezTo>
                  <a:pt x="209" y="751"/>
                  <a:pt x="209" y="751"/>
                  <a:pt x="209" y="751"/>
                </a:cubicBezTo>
                <a:cubicBezTo>
                  <a:pt x="210" y="744"/>
                  <a:pt x="210" y="744"/>
                  <a:pt x="210" y="744"/>
                </a:cubicBezTo>
                <a:cubicBezTo>
                  <a:pt x="212" y="734"/>
                  <a:pt x="212" y="734"/>
                  <a:pt x="212" y="734"/>
                </a:cubicBezTo>
                <a:cubicBezTo>
                  <a:pt x="215" y="729"/>
                  <a:pt x="215" y="729"/>
                  <a:pt x="215" y="729"/>
                </a:cubicBezTo>
                <a:cubicBezTo>
                  <a:pt x="214" y="726"/>
                  <a:pt x="214" y="726"/>
                  <a:pt x="214" y="726"/>
                </a:cubicBezTo>
                <a:cubicBezTo>
                  <a:pt x="212" y="724"/>
                  <a:pt x="212" y="724"/>
                  <a:pt x="212" y="724"/>
                </a:cubicBezTo>
                <a:cubicBezTo>
                  <a:pt x="213" y="721"/>
                  <a:pt x="213" y="721"/>
                  <a:pt x="213" y="721"/>
                </a:cubicBezTo>
                <a:cubicBezTo>
                  <a:pt x="215" y="717"/>
                  <a:pt x="215" y="717"/>
                  <a:pt x="215" y="717"/>
                </a:cubicBezTo>
                <a:cubicBezTo>
                  <a:pt x="213" y="713"/>
                  <a:pt x="213" y="713"/>
                  <a:pt x="213" y="713"/>
                </a:cubicBezTo>
                <a:cubicBezTo>
                  <a:pt x="211" y="710"/>
                  <a:pt x="211" y="710"/>
                  <a:pt x="211" y="710"/>
                </a:cubicBezTo>
                <a:cubicBezTo>
                  <a:pt x="209" y="705"/>
                  <a:pt x="209" y="705"/>
                  <a:pt x="209" y="705"/>
                </a:cubicBezTo>
                <a:cubicBezTo>
                  <a:pt x="205" y="688"/>
                  <a:pt x="205" y="688"/>
                  <a:pt x="205" y="688"/>
                </a:cubicBezTo>
                <a:cubicBezTo>
                  <a:pt x="202" y="677"/>
                  <a:pt x="202" y="677"/>
                  <a:pt x="202" y="677"/>
                </a:cubicBezTo>
                <a:cubicBezTo>
                  <a:pt x="199" y="662"/>
                  <a:pt x="199" y="662"/>
                  <a:pt x="199" y="662"/>
                </a:cubicBezTo>
                <a:cubicBezTo>
                  <a:pt x="195" y="654"/>
                  <a:pt x="195" y="654"/>
                  <a:pt x="195" y="654"/>
                </a:cubicBezTo>
                <a:cubicBezTo>
                  <a:pt x="190" y="648"/>
                  <a:pt x="190" y="648"/>
                  <a:pt x="190" y="648"/>
                </a:cubicBezTo>
                <a:cubicBezTo>
                  <a:pt x="187" y="643"/>
                  <a:pt x="187" y="643"/>
                  <a:pt x="187" y="643"/>
                </a:cubicBezTo>
                <a:cubicBezTo>
                  <a:pt x="185" y="637"/>
                  <a:pt x="185" y="637"/>
                  <a:pt x="185" y="637"/>
                </a:cubicBezTo>
                <a:cubicBezTo>
                  <a:pt x="186" y="632"/>
                  <a:pt x="186" y="632"/>
                  <a:pt x="186" y="632"/>
                </a:cubicBezTo>
                <a:cubicBezTo>
                  <a:pt x="190" y="628"/>
                  <a:pt x="190" y="628"/>
                  <a:pt x="190" y="628"/>
                </a:cubicBezTo>
                <a:cubicBezTo>
                  <a:pt x="195" y="621"/>
                  <a:pt x="195" y="621"/>
                  <a:pt x="195" y="621"/>
                </a:cubicBezTo>
                <a:cubicBezTo>
                  <a:pt x="194" y="614"/>
                  <a:pt x="194" y="614"/>
                  <a:pt x="194" y="614"/>
                </a:cubicBezTo>
                <a:cubicBezTo>
                  <a:pt x="195" y="611"/>
                  <a:pt x="195" y="611"/>
                  <a:pt x="195" y="611"/>
                </a:cubicBezTo>
                <a:cubicBezTo>
                  <a:pt x="198" y="610"/>
                  <a:pt x="198" y="610"/>
                  <a:pt x="198" y="610"/>
                </a:cubicBezTo>
                <a:cubicBezTo>
                  <a:pt x="203" y="610"/>
                  <a:pt x="203" y="610"/>
                  <a:pt x="203" y="610"/>
                </a:cubicBezTo>
                <a:cubicBezTo>
                  <a:pt x="208" y="610"/>
                  <a:pt x="208" y="610"/>
                  <a:pt x="208" y="610"/>
                </a:cubicBezTo>
                <a:cubicBezTo>
                  <a:pt x="212" y="613"/>
                  <a:pt x="212" y="613"/>
                  <a:pt x="212" y="613"/>
                </a:cubicBezTo>
                <a:cubicBezTo>
                  <a:pt x="215" y="615"/>
                  <a:pt x="215" y="615"/>
                  <a:pt x="215" y="615"/>
                </a:cubicBezTo>
                <a:cubicBezTo>
                  <a:pt x="220" y="614"/>
                  <a:pt x="220" y="614"/>
                  <a:pt x="220" y="614"/>
                </a:cubicBezTo>
                <a:cubicBezTo>
                  <a:pt x="222" y="608"/>
                  <a:pt x="222" y="608"/>
                  <a:pt x="222" y="608"/>
                </a:cubicBezTo>
                <a:cubicBezTo>
                  <a:pt x="226" y="607"/>
                  <a:pt x="226" y="607"/>
                  <a:pt x="226" y="607"/>
                </a:cubicBezTo>
                <a:cubicBezTo>
                  <a:pt x="233" y="603"/>
                  <a:pt x="233" y="603"/>
                  <a:pt x="233" y="603"/>
                </a:cubicBezTo>
                <a:cubicBezTo>
                  <a:pt x="231" y="599"/>
                  <a:pt x="231" y="599"/>
                  <a:pt x="231" y="599"/>
                </a:cubicBezTo>
                <a:cubicBezTo>
                  <a:pt x="232" y="597"/>
                  <a:pt x="232" y="597"/>
                  <a:pt x="232" y="597"/>
                </a:cubicBezTo>
                <a:cubicBezTo>
                  <a:pt x="236" y="596"/>
                  <a:pt x="236" y="596"/>
                  <a:pt x="236" y="596"/>
                </a:cubicBezTo>
                <a:cubicBezTo>
                  <a:pt x="242" y="595"/>
                  <a:pt x="242" y="595"/>
                  <a:pt x="242" y="595"/>
                </a:cubicBezTo>
                <a:cubicBezTo>
                  <a:pt x="246" y="592"/>
                  <a:pt x="246" y="592"/>
                  <a:pt x="246" y="592"/>
                </a:cubicBezTo>
                <a:cubicBezTo>
                  <a:pt x="247" y="584"/>
                  <a:pt x="247" y="584"/>
                  <a:pt x="247" y="584"/>
                </a:cubicBezTo>
                <a:cubicBezTo>
                  <a:pt x="246" y="575"/>
                  <a:pt x="246" y="575"/>
                  <a:pt x="246" y="575"/>
                </a:cubicBezTo>
                <a:cubicBezTo>
                  <a:pt x="248" y="571"/>
                  <a:pt x="248" y="571"/>
                  <a:pt x="248" y="571"/>
                </a:cubicBezTo>
                <a:cubicBezTo>
                  <a:pt x="249" y="568"/>
                  <a:pt x="249" y="568"/>
                  <a:pt x="249" y="568"/>
                </a:cubicBezTo>
                <a:cubicBezTo>
                  <a:pt x="245" y="565"/>
                  <a:pt x="245" y="565"/>
                  <a:pt x="245" y="565"/>
                </a:cubicBezTo>
                <a:cubicBezTo>
                  <a:pt x="240" y="560"/>
                  <a:pt x="240" y="560"/>
                  <a:pt x="240" y="560"/>
                </a:cubicBezTo>
                <a:cubicBezTo>
                  <a:pt x="238" y="557"/>
                  <a:pt x="238" y="557"/>
                  <a:pt x="238" y="557"/>
                </a:cubicBezTo>
                <a:cubicBezTo>
                  <a:pt x="238" y="551"/>
                  <a:pt x="238" y="551"/>
                  <a:pt x="238" y="551"/>
                </a:cubicBezTo>
                <a:cubicBezTo>
                  <a:pt x="239" y="547"/>
                  <a:pt x="239" y="547"/>
                  <a:pt x="239" y="547"/>
                </a:cubicBezTo>
                <a:cubicBezTo>
                  <a:pt x="243" y="544"/>
                  <a:pt x="243" y="544"/>
                  <a:pt x="243" y="544"/>
                </a:cubicBezTo>
                <a:cubicBezTo>
                  <a:pt x="246" y="545"/>
                  <a:pt x="246" y="545"/>
                  <a:pt x="246" y="545"/>
                </a:cubicBezTo>
                <a:cubicBezTo>
                  <a:pt x="249" y="547"/>
                  <a:pt x="249" y="547"/>
                  <a:pt x="249" y="547"/>
                </a:cubicBezTo>
                <a:cubicBezTo>
                  <a:pt x="252" y="549"/>
                  <a:pt x="252" y="549"/>
                  <a:pt x="252" y="549"/>
                </a:cubicBezTo>
                <a:cubicBezTo>
                  <a:pt x="254" y="552"/>
                  <a:pt x="254" y="552"/>
                  <a:pt x="254" y="552"/>
                </a:cubicBezTo>
                <a:cubicBezTo>
                  <a:pt x="257" y="554"/>
                  <a:pt x="257" y="554"/>
                  <a:pt x="257" y="554"/>
                </a:cubicBezTo>
                <a:cubicBezTo>
                  <a:pt x="261" y="552"/>
                  <a:pt x="261" y="552"/>
                  <a:pt x="261" y="552"/>
                </a:cubicBezTo>
                <a:cubicBezTo>
                  <a:pt x="262" y="549"/>
                  <a:pt x="262" y="549"/>
                  <a:pt x="262" y="549"/>
                </a:cubicBezTo>
                <a:cubicBezTo>
                  <a:pt x="262" y="545"/>
                  <a:pt x="262" y="545"/>
                  <a:pt x="262" y="545"/>
                </a:cubicBezTo>
                <a:cubicBezTo>
                  <a:pt x="264" y="543"/>
                  <a:pt x="264" y="543"/>
                  <a:pt x="264" y="543"/>
                </a:cubicBezTo>
                <a:cubicBezTo>
                  <a:pt x="267" y="543"/>
                  <a:pt x="267" y="543"/>
                  <a:pt x="267" y="543"/>
                </a:cubicBezTo>
                <a:cubicBezTo>
                  <a:pt x="269" y="545"/>
                  <a:pt x="269" y="545"/>
                  <a:pt x="269" y="545"/>
                </a:cubicBezTo>
                <a:cubicBezTo>
                  <a:pt x="270" y="547"/>
                  <a:pt x="270" y="547"/>
                  <a:pt x="270" y="547"/>
                </a:cubicBezTo>
                <a:cubicBezTo>
                  <a:pt x="269" y="550"/>
                  <a:pt x="269" y="550"/>
                  <a:pt x="269" y="550"/>
                </a:cubicBezTo>
                <a:cubicBezTo>
                  <a:pt x="269" y="554"/>
                  <a:pt x="269" y="554"/>
                  <a:pt x="269" y="554"/>
                </a:cubicBezTo>
                <a:cubicBezTo>
                  <a:pt x="270" y="555"/>
                  <a:pt x="270" y="555"/>
                  <a:pt x="270" y="555"/>
                </a:cubicBezTo>
                <a:cubicBezTo>
                  <a:pt x="274" y="554"/>
                  <a:pt x="274" y="554"/>
                  <a:pt x="274" y="554"/>
                </a:cubicBezTo>
                <a:cubicBezTo>
                  <a:pt x="278" y="549"/>
                  <a:pt x="278" y="549"/>
                  <a:pt x="278" y="549"/>
                </a:cubicBezTo>
                <a:cubicBezTo>
                  <a:pt x="282" y="548"/>
                  <a:pt x="282" y="548"/>
                  <a:pt x="282" y="548"/>
                </a:cubicBezTo>
                <a:cubicBezTo>
                  <a:pt x="283" y="545"/>
                  <a:pt x="283" y="545"/>
                  <a:pt x="283" y="545"/>
                </a:cubicBezTo>
                <a:cubicBezTo>
                  <a:pt x="280" y="541"/>
                  <a:pt x="280" y="541"/>
                  <a:pt x="280" y="541"/>
                </a:cubicBezTo>
                <a:cubicBezTo>
                  <a:pt x="279" y="536"/>
                  <a:pt x="279" y="536"/>
                  <a:pt x="279" y="536"/>
                </a:cubicBezTo>
                <a:cubicBezTo>
                  <a:pt x="277" y="532"/>
                  <a:pt x="277" y="532"/>
                  <a:pt x="277" y="532"/>
                </a:cubicBezTo>
                <a:cubicBezTo>
                  <a:pt x="274" y="532"/>
                  <a:pt x="274" y="532"/>
                  <a:pt x="274" y="532"/>
                </a:cubicBezTo>
                <a:cubicBezTo>
                  <a:pt x="273" y="533"/>
                  <a:pt x="273" y="533"/>
                  <a:pt x="273" y="533"/>
                </a:cubicBezTo>
                <a:cubicBezTo>
                  <a:pt x="269" y="532"/>
                  <a:pt x="269" y="532"/>
                  <a:pt x="269" y="532"/>
                </a:cubicBezTo>
                <a:cubicBezTo>
                  <a:pt x="269" y="528"/>
                  <a:pt x="269" y="528"/>
                  <a:pt x="269" y="528"/>
                </a:cubicBezTo>
                <a:cubicBezTo>
                  <a:pt x="268" y="524"/>
                  <a:pt x="268" y="524"/>
                  <a:pt x="268" y="524"/>
                </a:cubicBezTo>
                <a:cubicBezTo>
                  <a:pt x="269" y="522"/>
                  <a:pt x="269" y="522"/>
                  <a:pt x="269" y="522"/>
                </a:cubicBezTo>
                <a:cubicBezTo>
                  <a:pt x="273" y="521"/>
                  <a:pt x="273" y="521"/>
                  <a:pt x="273" y="521"/>
                </a:cubicBezTo>
                <a:cubicBezTo>
                  <a:pt x="275" y="517"/>
                  <a:pt x="275" y="517"/>
                  <a:pt x="275" y="517"/>
                </a:cubicBezTo>
                <a:cubicBezTo>
                  <a:pt x="274" y="513"/>
                  <a:pt x="274" y="513"/>
                  <a:pt x="274" y="513"/>
                </a:cubicBezTo>
                <a:cubicBezTo>
                  <a:pt x="275" y="508"/>
                  <a:pt x="275" y="508"/>
                  <a:pt x="275" y="508"/>
                </a:cubicBezTo>
                <a:cubicBezTo>
                  <a:pt x="273" y="507"/>
                  <a:pt x="273" y="507"/>
                  <a:pt x="273" y="507"/>
                </a:cubicBezTo>
                <a:cubicBezTo>
                  <a:pt x="271" y="506"/>
                  <a:pt x="271" y="506"/>
                  <a:pt x="271" y="506"/>
                </a:cubicBezTo>
                <a:cubicBezTo>
                  <a:pt x="271" y="503"/>
                  <a:pt x="271" y="503"/>
                  <a:pt x="271" y="503"/>
                </a:cubicBezTo>
                <a:cubicBezTo>
                  <a:pt x="274" y="499"/>
                  <a:pt x="274" y="499"/>
                  <a:pt x="274" y="499"/>
                </a:cubicBezTo>
                <a:cubicBezTo>
                  <a:pt x="277" y="496"/>
                  <a:pt x="277" y="496"/>
                  <a:pt x="277" y="496"/>
                </a:cubicBezTo>
                <a:cubicBezTo>
                  <a:pt x="276" y="491"/>
                  <a:pt x="276" y="491"/>
                  <a:pt x="276" y="491"/>
                </a:cubicBezTo>
                <a:cubicBezTo>
                  <a:pt x="272" y="488"/>
                  <a:pt x="272" y="488"/>
                  <a:pt x="272" y="488"/>
                </a:cubicBezTo>
                <a:cubicBezTo>
                  <a:pt x="270" y="485"/>
                  <a:pt x="270" y="485"/>
                  <a:pt x="270" y="485"/>
                </a:cubicBezTo>
                <a:cubicBezTo>
                  <a:pt x="272" y="481"/>
                  <a:pt x="272" y="481"/>
                  <a:pt x="272" y="481"/>
                </a:cubicBezTo>
                <a:cubicBezTo>
                  <a:pt x="275" y="481"/>
                  <a:pt x="275" y="481"/>
                  <a:pt x="275" y="481"/>
                </a:cubicBezTo>
                <a:cubicBezTo>
                  <a:pt x="276" y="479"/>
                  <a:pt x="276" y="479"/>
                  <a:pt x="276" y="479"/>
                </a:cubicBezTo>
                <a:cubicBezTo>
                  <a:pt x="276" y="474"/>
                  <a:pt x="276" y="474"/>
                  <a:pt x="276" y="474"/>
                </a:cubicBezTo>
                <a:cubicBezTo>
                  <a:pt x="271" y="466"/>
                  <a:pt x="271" y="466"/>
                  <a:pt x="271" y="466"/>
                </a:cubicBezTo>
                <a:cubicBezTo>
                  <a:pt x="266" y="460"/>
                  <a:pt x="266" y="460"/>
                  <a:pt x="266" y="460"/>
                </a:cubicBezTo>
                <a:cubicBezTo>
                  <a:pt x="258" y="453"/>
                  <a:pt x="258" y="453"/>
                  <a:pt x="258" y="453"/>
                </a:cubicBezTo>
                <a:cubicBezTo>
                  <a:pt x="254" y="449"/>
                  <a:pt x="254" y="449"/>
                  <a:pt x="254" y="449"/>
                </a:cubicBezTo>
                <a:cubicBezTo>
                  <a:pt x="249" y="448"/>
                  <a:pt x="249" y="448"/>
                  <a:pt x="249" y="448"/>
                </a:cubicBezTo>
                <a:cubicBezTo>
                  <a:pt x="243" y="447"/>
                  <a:pt x="243" y="447"/>
                  <a:pt x="243" y="447"/>
                </a:cubicBezTo>
                <a:cubicBezTo>
                  <a:pt x="241" y="445"/>
                  <a:pt x="241" y="445"/>
                  <a:pt x="241" y="445"/>
                </a:cubicBezTo>
                <a:cubicBezTo>
                  <a:pt x="239" y="440"/>
                  <a:pt x="239" y="440"/>
                  <a:pt x="239" y="440"/>
                </a:cubicBezTo>
                <a:cubicBezTo>
                  <a:pt x="237" y="437"/>
                  <a:pt x="237" y="437"/>
                  <a:pt x="237" y="437"/>
                </a:cubicBezTo>
                <a:cubicBezTo>
                  <a:pt x="232" y="434"/>
                  <a:pt x="232" y="434"/>
                  <a:pt x="232" y="434"/>
                </a:cubicBezTo>
                <a:cubicBezTo>
                  <a:pt x="229" y="430"/>
                  <a:pt x="229" y="430"/>
                  <a:pt x="229" y="430"/>
                </a:cubicBezTo>
                <a:cubicBezTo>
                  <a:pt x="229" y="425"/>
                  <a:pt x="229" y="425"/>
                  <a:pt x="229" y="425"/>
                </a:cubicBezTo>
                <a:cubicBezTo>
                  <a:pt x="235" y="422"/>
                  <a:pt x="235" y="422"/>
                  <a:pt x="235" y="422"/>
                </a:cubicBezTo>
                <a:cubicBezTo>
                  <a:pt x="237" y="421"/>
                  <a:pt x="237" y="421"/>
                  <a:pt x="237" y="421"/>
                </a:cubicBezTo>
                <a:cubicBezTo>
                  <a:pt x="238" y="417"/>
                  <a:pt x="238" y="417"/>
                  <a:pt x="238" y="417"/>
                </a:cubicBezTo>
                <a:cubicBezTo>
                  <a:pt x="236" y="413"/>
                  <a:pt x="236" y="413"/>
                  <a:pt x="236" y="413"/>
                </a:cubicBezTo>
                <a:cubicBezTo>
                  <a:pt x="231" y="409"/>
                  <a:pt x="231" y="409"/>
                  <a:pt x="231" y="409"/>
                </a:cubicBezTo>
                <a:cubicBezTo>
                  <a:pt x="225" y="407"/>
                  <a:pt x="225" y="407"/>
                  <a:pt x="225" y="407"/>
                </a:cubicBezTo>
                <a:cubicBezTo>
                  <a:pt x="219" y="402"/>
                  <a:pt x="219" y="402"/>
                  <a:pt x="219" y="402"/>
                </a:cubicBezTo>
                <a:cubicBezTo>
                  <a:pt x="216" y="399"/>
                  <a:pt x="216" y="399"/>
                  <a:pt x="216" y="399"/>
                </a:cubicBezTo>
                <a:cubicBezTo>
                  <a:pt x="214" y="392"/>
                  <a:pt x="214" y="392"/>
                  <a:pt x="214" y="392"/>
                </a:cubicBezTo>
                <a:cubicBezTo>
                  <a:pt x="213" y="384"/>
                  <a:pt x="213" y="384"/>
                  <a:pt x="213" y="384"/>
                </a:cubicBezTo>
                <a:cubicBezTo>
                  <a:pt x="210" y="379"/>
                  <a:pt x="210" y="379"/>
                  <a:pt x="210" y="379"/>
                </a:cubicBezTo>
                <a:cubicBezTo>
                  <a:pt x="213" y="377"/>
                  <a:pt x="213" y="377"/>
                  <a:pt x="213" y="377"/>
                </a:cubicBezTo>
                <a:cubicBezTo>
                  <a:pt x="215" y="377"/>
                  <a:pt x="215" y="377"/>
                  <a:pt x="215" y="377"/>
                </a:cubicBezTo>
                <a:cubicBezTo>
                  <a:pt x="217" y="375"/>
                  <a:pt x="217" y="375"/>
                  <a:pt x="217" y="375"/>
                </a:cubicBezTo>
                <a:cubicBezTo>
                  <a:pt x="216" y="372"/>
                  <a:pt x="216" y="372"/>
                  <a:pt x="216" y="372"/>
                </a:cubicBezTo>
                <a:cubicBezTo>
                  <a:pt x="215" y="367"/>
                  <a:pt x="215" y="367"/>
                  <a:pt x="215" y="367"/>
                </a:cubicBezTo>
                <a:cubicBezTo>
                  <a:pt x="217" y="365"/>
                  <a:pt x="217" y="365"/>
                  <a:pt x="217" y="365"/>
                </a:cubicBezTo>
                <a:cubicBezTo>
                  <a:pt x="216" y="362"/>
                  <a:pt x="216" y="362"/>
                  <a:pt x="216" y="362"/>
                </a:cubicBezTo>
                <a:cubicBezTo>
                  <a:pt x="212" y="361"/>
                  <a:pt x="212" y="361"/>
                  <a:pt x="212" y="361"/>
                </a:cubicBezTo>
                <a:cubicBezTo>
                  <a:pt x="209" y="358"/>
                  <a:pt x="209" y="358"/>
                  <a:pt x="209" y="358"/>
                </a:cubicBezTo>
                <a:cubicBezTo>
                  <a:pt x="209" y="354"/>
                  <a:pt x="209" y="354"/>
                  <a:pt x="209" y="354"/>
                </a:cubicBezTo>
                <a:cubicBezTo>
                  <a:pt x="213" y="352"/>
                  <a:pt x="213" y="352"/>
                  <a:pt x="213" y="352"/>
                </a:cubicBezTo>
                <a:cubicBezTo>
                  <a:pt x="213" y="349"/>
                  <a:pt x="213" y="349"/>
                  <a:pt x="213" y="349"/>
                </a:cubicBezTo>
                <a:cubicBezTo>
                  <a:pt x="211" y="345"/>
                  <a:pt x="211" y="345"/>
                  <a:pt x="211" y="345"/>
                </a:cubicBezTo>
                <a:cubicBezTo>
                  <a:pt x="213" y="344"/>
                  <a:pt x="213" y="344"/>
                  <a:pt x="213" y="344"/>
                </a:cubicBezTo>
                <a:cubicBezTo>
                  <a:pt x="215" y="345"/>
                  <a:pt x="215" y="345"/>
                  <a:pt x="215" y="345"/>
                </a:cubicBezTo>
                <a:cubicBezTo>
                  <a:pt x="218" y="344"/>
                  <a:pt x="218" y="344"/>
                  <a:pt x="218" y="344"/>
                </a:cubicBezTo>
                <a:cubicBezTo>
                  <a:pt x="221" y="341"/>
                  <a:pt x="221" y="341"/>
                  <a:pt x="221" y="341"/>
                </a:cubicBezTo>
                <a:cubicBezTo>
                  <a:pt x="219" y="336"/>
                  <a:pt x="219" y="336"/>
                  <a:pt x="219" y="336"/>
                </a:cubicBezTo>
                <a:cubicBezTo>
                  <a:pt x="216" y="333"/>
                  <a:pt x="216" y="333"/>
                  <a:pt x="216" y="333"/>
                </a:cubicBezTo>
                <a:cubicBezTo>
                  <a:pt x="214" y="330"/>
                  <a:pt x="214" y="330"/>
                  <a:pt x="214" y="330"/>
                </a:cubicBezTo>
                <a:cubicBezTo>
                  <a:pt x="211" y="330"/>
                  <a:pt x="211" y="330"/>
                  <a:pt x="211" y="330"/>
                </a:cubicBezTo>
                <a:cubicBezTo>
                  <a:pt x="207" y="329"/>
                  <a:pt x="207" y="329"/>
                  <a:pt x="207" y="329"/>
                </a:cubicBezTo>
                <a:cubicBezTo>
                  <a:pt x="209" y="324"/>
                  <a:pt x="209" y="324"/>
                  <a:pt x="209" y="324"/>
                </a:cubicBezTo>
                <a:cubicBezTo>
                  <a:pt x="212" y="321"/>
                  <a:pt x="212" y="321"/>
                  <a:pt x="212" y="321"/>
                </a:cubicBezTo>
                <a:cubicBezTo>
                  <a:pt x="212" y="316"/>
                  <a:pt x="212" y="316"/>
                  <a:pt x="212" y="316"/>
                </a:cubicBezTo>
                <a:cubicBezTo>
                  <a:pt x="211" y="310"/>
                  <a:pt x="211" y="310"/>
                  <a:pt x="211" y="310"/>
                </a:cubicBezTo>
                <a:cubicBezTo>
                  <a:pt x="211" y="307"/>
                  <a:pt x="211" y="307"/>
                  <a:pt x="211" y="307"/>
                </a:cubicBezTo>
                <a:cubicBezTo>
                  <a:pt x="207" y="306"/>
                  <a:pt x="207" y="306"/>
                  <a:pt x="207" y="306"/>
                </a:cubicBezTo>
                <a:cubicBezTo>
                  <a:pt x="204" y="303"/>
                  <a:pt x="204" y="303"/>
                  <a:pt x="204" y="303"/>
                </a:cubicBezTo>
                <a:cubicBezTo>
                  <a:pt x="205" y="298"/>
                  <a:pt x="205" y="298"/>
                  <a:pt x="205" y="298"/>
                </a:cubicBezTo>
                <a:cubicBezTo>
                  <a:pt x="203" y="296"/>
                  <a:pt x="203" y="296"/>
                  <a:pt x="203" y="296"/>
                </a:cubicBezTo>
                <a:cubicBezTo>
                  <a:pt x="199" y="300"/>
                  <a:pt x="199" y="300"/>
                  <a:pt x="199" y="300"/>
                </a:cubicBezTo>
                <a:cubicBezTo>
                  <a:pt x="198" y="304"/>
                  <a:pt x="198" y="304"/>
                  <a:pt x="198" y="304"/>
                </a:cubicBezTo>
                <a:cubicBezTo>
                  <a:pt x="195" y="306"/>
                  <a:pt x="195" y="306"/>
                  <a:pt x="195" y="306"/>
                </a:cubicBezTo>
                <a:cubicBezTo>
                  <a:pt x="194" y="310"/>
                  <a:pt x="194" y="310"/>
                  <a:pt x="194" y="310"/>
                </a:cubicBezTo>
                <a:cubicBezTo>
                  <a:pt x="195" y="313"/>
                  <a:pt x="195" y="313"/>
                  <a:pt x="195" y="313"/>
                </a:cubicBezTo>
                <a:cubicBezTo>
                  <a:pt x="194" y="315"/>
                  <a:pt x="194" y="315"/>
                  <a:pt x="194" y="315"/>
                </a:cubicBezTo>
                <a:cubicBezTo>
                  <a:pt x="190" y="315"/>
                  <a:pt x="190" y="315"/>
                  <a:pt x="190" y="315"/>
                </a:cubicBezTo>
                <a:cubicBezTo>
                  <a:pt x="186" y="314"/>
                  <a:pt x="186" y="314"/>
                  <a:pt x="186" y="314"/>
                </a:cubicBezTo>
                <a:cubicBezTo>
                  <a:pt x="183" y="315"/>
                  <a:pt x="183" y="315"/>
                  <a:pt x="183" y="315"/>
                </a:cubicBezTo>
                <a:cubicBezTo>
                  <a:pt x="177" y="315"/>
                  <a:pt x="177" y="315"/>
                  <a:pt x="177" y="315"/>
                </a:cubicBezTo>
                <a:cubicBezTo>
                  <a:pt x="174" y="313"/>
                  <a:pt x="174" y="313"/>
                  <a:pt x="174" y="313"/>
                </a:cubicBezTo>
                <a:cubicBezTo>
                  <a:pt x="174" y="309"/>
                  <a:pt x="174" y="309"/>
                  <a:pt x="174" y="309"/>
                </a:cubicBezTo>
                <a:cubicBezTo>
                  <a:pt x="175" y="303"/>
                  <a:pt x="175" y="303"/>
                  <a:pt x="175" y="303"/>
                </a:cubicBezTo>
                <a:cubicBezTo>
                  <a:pt x="173" y="297"/>
                  <a:pt x="173" y="297"/>
                  <a:pt x="173" y="297"/>
                </a:cubicBezTo>
                <a:cubicBezTo>
                  <a:pt x="174" y="292"/>
                  <a:pt x="174" y="292"/>
                  <a:pt x="174" y="292"/>
                </a:cubicBezTo>
                <a:cubicBezTo>
                  <a:pt x="174" y="286"/>
                  <a:pt x="174" y="286"/>
                  <a:pt x="174" y="286"/>
                </a:cubicBezTo>
                <a:cubicBezTo>
                  <a:pt x="171" y="284"/>
                  <a:pt x="171" y="284"/>
                  <a:pt x="171" y="284"/>
                </a:cubicBezTo>
                <a:cubicBezTo>
                  <a:pt x="168" y="284"/>
                  <a:pt x="168" y="284"/>
                  <a:pt x="168" y="284"/>
                </a:cubicBezTo>
                <a:cubicBezTo>
                  <a:pt x="167" y="287"/>
                  <a:pt x="167" y="287"/>
                  <a:pt x="167" y="287"/>
                </a:cubicBezTo>
                <a:cubicBezTo>
                  <a:pt x="165" y="289"/>
                  <a:pt x="165" y="289"/>
                  <a:pt x="165" y="289"/>
                </a:cubicBezTo>
                <a:cubicBezTo>
                  <a:pt x="165" y="294"/>
                  <a:pt x="165" y="294"/>
                  <a:pt x="165" y="294"/>
                </a:cubicBezTo>
                <a:cubicBezTo>
                  <a:pt x="164" y="296"/>
                  <a:pt x="164" y="296"/>
                  <a:pt x="164" y="296"/>
                </a:cubicBezTo>
                <a:cubicBezTo>
                  <a:pt x="161" y="297"/>
                  <a:pt x="161" y="297"/>
                  <a:pt x="161" y="297"/>
                </a:cubicBezTo>
                <a:cubicBezTo>
                  <a:pt x="156" y="295"/>
                  <a:pt x="156" y="295"/>
                  <a:pt x="156" y="295"/>
                </a:cubicBezTo>
                <a:cubicBezTo>
                  <a:pt x="154" y="293"/>
                  <a:pt x="154" y="293"/>
                  <a:pt x="154" y="293"/>
                </a:cubicBezTo>
                <a:cubicBezTo>
                  <a:pt x="155" y="288"/>
                  <a:pt x="155" y="288"/>
                  <a:pt x="155" y="288"/>
                </a:cubicBezTo>
                <a:cubicBezTo>
                  <a:pt x="157" y="286"/>
                  <a:pt x="157" y="286"/>
                  <a:pt x="157" y="286"/>
                </a:cubicBezTo>
                <a:cubicBezTo>
                  <a:pt x="160" y="283"/>
                  <a:pt x="160" y="283"/>
                  <a:pt x="160" y="283"/>
                </a:cubicBezTo>
                <a:cubicBezTo>
                  <a:pt x="162" y="279"/>
                  <a:pt x="162" y="279"/>
                  <a:pt x="162" y="279"/>
                </a:cubicBezTo>
                <a:cubicBezTo>
                  <a:pt x="165" y="277"/>
                  <a:pt x="165" y="277"/>
                  <a:pt x="165" y="277"/>
                </a:cubicBezTo>
                <a:cubicBezTo>
                  <a:pt x="167" y="275"/>
                  <a:pt x="167" y="275"/>
                  <a:pt x="167" y="275"/>
                </a:cubicBezTo>
                <a:cubicBezTo>
                  <a:pt x="163" y="269"/>
                  <a:pt x="163" y="269"/>
                  <a:pt x="163" y="269"/>
                </a:cubicBezTo>
                <a:cubicBezTo>
                  <a:pt x="159" y="266"/>
                  <a:pt x="159" y="266"/>
                  <a:pt x="159" y="266"/>
                </a:cubicBezTo>
                <a:cubicBezTo>
                  <a:pt x="157" y="263"/>
                  <a:pt x="157" y="263"/>
                  <a:pt x="157" y="263"/>
                </a:cubicBezTo>
                <a:cubicBezTo>
                  <a:pt x="158" y="259"/>
                  <a:pt x="158" y="259"/>
                  <a:pt x="158" y="259"/>
                </a:cubicBezTo>
                <a:cubicBezTo>
                  <a:pt x="159" y="257"/>
                  <a:pt x="159" y="257"/>
                  <a:pt x="159" y="257"/>
                </a:cubicBezTo>
                <a:cubicBezTo>
                  <a:pt x="158" y="253"/>
                  <a:pt x="158" y="253"/>
                  <a:pt x="158" y="253"/>
                </a:cubicBezTo>
                <a:cubicBezTo>
                  <a:pt x="154" y="250"/>
                  <a:pt x="154" y="250"/>
                  <a:pt x="154" y="250"/>
                </a:cubicBezTo>
                <a:cubicBezTo>
                  <a:pt x="152" y="247"/>
                  <a:pt x="152" y="247"/>
                  <a:pt x="152" y="247"/>
                </a:cubicBezTo>
                <a:cubicBezTo>
                  <a:pt x="149" y="245"/>
                  <a:pt x="149" y="245"/>
                  <a:pt x="149" y="245"/>
                </a:cubicBezTo>
                <a:cubicBezTo>
                  <a:pt x="147" y="248"/>
                  <a:pt x="147" y="248"/>
                  <a:pt x="147" y="248"/>
                </a:cubicBezTo>
                <a:cubicBezTo>
                  <a:pt x="146" y="251"/>
                  <a:pt x="146" y="251"/>
                  <a:pt x="146" y="251"/>
                </a:cubicBezTo>
                <a:cubicBezTo>
                  <a:pt x="145" y="253"/>
                  <a:pt x="145" y="253"/>
                  <a:pt x="145" y="253"/>
                </a:cubicBezTo>
                <a:cubicBezTo>
                  <a:pt x="144" y="256"/>
                  <a:pt x="144" y="256"/>
                  <a:pt x="144" y="256"/>
                </a:cubicBezTo>
                <a:cubicBezTo>
                  <a:pt x="142" y="257"/>
                  <a:pt x="142" y="257"/>
                  <a:pt x="142" y="257"/>
                </a:cubicBezTo>
                <a:cubicBezTo>
                  <a:pt x="140" y="252"/>
                  <a:pt x="140" y="252"/>
                  <a:pt x="140" y="252"/>
                </a:cubicBezTo>
                <a:cubicBezTo>
                  <a:pt x="137" y="248"/>
                  <a:pt x="137" y="248"/>
                  <a:pt x="137" y="248"/>
                </a:cubicBezTo>
                <a:cubicBezTo>
                  <a:pt x="136" y="245"/>
                  <a:pt x="136" y="245"/>
                  <a:pt x="136" y="245"/>
                </a:cubicBezTo>
                <a:cubicBezTo>
                  <a:pt x="134" y="242"/>
                  <a:pt x="134" y="242"/>
                  <a:pt x="134" y="242"/>
                </a:cubicBezTo>
                <a:cubicBezTo>
                  <a:pt x="131" y="243"/>
                  <a:pt x="131" y="243"/>
                  <a:pt x="131" y="243"/>
                </a:cubicBezTo>
                <a:cubicBezTo>
                  <a:pt x="130" y="246"/>
                  <a:pt x="130" y="246"/>
                  <a:pt x="130" y="246"/>
                </a:cubicBezTo>
                <a:cubicBezTo>
                  <a:pt x="131" y="249"/>
                  <a:pt x="131" y="249"/>
                  <a:pt x="131" y="249"/>
                </a:cubicBezTo>
                <a:cubicBezTo>
                  <a:pt x="131" y="252"/>
                  <a:pt x="131" y="252"/>
                  <a:pt x="131" y="252"/>
                </a:cubicBezTo>
                <a:cubicBezTo>
                  <a:pt x="129" y="254"/>
                  <a:pt x="129" y="254"/>
                  <a:pt x="129" y="254"/>
                </a:cubicBezTo>
                <a:cubicBezTo>
                  <a:pt x="124" y="254"/>
                  <a:pt x="124" y="254"/>
                  <a:pt x="124" y="254"/>
                </a:cubicBezTo>
                <a:cubicBezTo>
                  <a:pt x="122" y="251"/>
                  <a:pt x="122" y="251"/>
                  <a:pt x="122" y="251"/>
                </a:cubicBezTo>
                <a:cubicBezTo>
                  <a:pt x="121" y="245"/>
                  <a:pt x="121" y="245"/>
                  <a:pt x="121" y="245"/>
                </a:cubicBezTo>
                <a:cubicBezTo>
                  <a:pt x="121" y="235"/>
                  <a:pt x="121" y="235"/>
                  <a:pt x="121" y="235"/>
                </a:cubicBezTo>
                <a:cubicBezTo>
                  <a:pt x="122" y="232"/>
                  <a:pt x="122" y="232"/>
                  <a:pt x="122" y="232"/>
                </a:cubicBezTo>
                <a:cubicBezTo>
                  <a:pt x="125" y="227"/>
                  <a:pt x="125" y="227"/>
                  <a:pt x="125" y="227"/>
                </a:cubicBezTo>
                <a:cubicBezTo>
                  <a:pt x="124" y="224"/>
                  <a:pt x="124" y="224"/>
                  <a:pt x="124" y="224"/>
                </a:cubicBezTo>
                <a:cubicBezTo>
                  <a:pt x="121" y="224"/>
                  <a:pt x="121" y="224"/>
                  <a:pt x="121" y="224"/>
                </a:cubicBezTo>
                <a:cubicBezTo>
                  <a:pt x="119" y="227"/>
                  <a:pt x="119" y="227"/>
                  <a:pt x="119" y="227"/>
                </a:cubicBezTo>
                <a:cubicBezTo>
                  <a:pt x="116" y="227"/>
                  <a:pt x="116" y="227"/>
                  <a:pt x="116" y="227"/>
                </a:cubicBezTo>
                <a:cubicBezTo>
                  <a:pt x="112" y="226"/>
                  <a:pt x="112" y="226"/>
                  <a:pt x="112" y="226"/>
                </a:cubicBezTo>
                <a:cubicBezTo>
                  <a:pt x="109" y="229"/>
                  <a:pt x="109" y="229"/>
                  <a:pt x="109" y="229"/>
                </a:cubicBezTo>
                <a:cubicBezTo>
                  <a:pt x="110" y="232"/>
                  <a:pt x="110" y="232"/>
                  <a:pt x="110" y="232"/>
                </a:cubicBezTo>
                <a:cubicBezTo>
                  <a:pt x="111" y="235"/>
                  <a:pt x="111" y="235"/>
                  <a:pt x="111" y="235"/>
                </a:cubicBezTo>
                <a:cubicBezTo>
                  <a:pt x="111" y="238"/>
                  <a:pt x="111" y="238"/>
                  <a:pt x="111" y="238"/>
                </a:cubicBezTo>
                <a:cubicBezTo>
                  <a:pt x="110" y="240"/>
                  <a:pt x="110" y="240"/>
                  <a:pt x="110" y="240"/>
                </a:cubicBezTo>
                <a:cubicBezTo>
                  <a:pt x="107" y="237"/>
                  <a:pt x="107" y="237"/>
                  <a:pt x="107" y="237"/>
                </a:cubicBezTo>
                <a:cubicBezTo>
                  <a:pt x="105" y="233"/>
                  <a:pt x="105" y="233"/>
                  <a:pt x="105" y="233"/>
                </a:cubicBezTo>
                <a:cubicBezTo>
                  <a:pt x="101" y="232"/>
                  <a:pt x="101" y="232"/>
                  <a:pt x="101" y="232"/>
                </a:cubicBezTo>
                <a:cubicBezTo>
                  <a:pt x="98" y="229"/>
                  <a:pt x="98" y="229"/>
                  <a:pt x="98" y="229"/>
                </a:cubicBezTo>
                <a:cubicBezTo>
                  <a:pt x="96" y="226"/>
                  <a:pt x="96" y="226"/>
                  <a:pt x="96" y="226"/>
                </a:cubicBezTo>
                <a:cubicBezTo>
                  <a:pt x="94" y="226"/>
                  <a:pt x="94" y="226"/>
                  <a:pt x="94" y="226"/>
                </a:cubicBezTo>
                <a:cubicBezTo>
                  <a:pt x="93" y="229"/>
                  <a:pt x="93" y="229"/>
                  <a:pt x="93" y="229"/>
                </a:cubicBezTo>
                <a:cubicBezTo>
                  <a:pt x="91" y="232"/>
                  <a:pt x="91" y="232"/>
                  <a:pt x="91" y="232"/>
                </a:cubicBezTo>
                <a:cubicBezTo>
                  <a:pt x="89" y="231"/>
                  <a:pt x="89" y="231"/>
                  <a:pt x="89" y="231"/>
                </a:cubicBezTo>
                <a:cubicBezTo>
                  <a:pt x="87" y="228"/>
                  <a:pt x="87" y="228"/>
                  <a:pt x="87" y="228"/>
                </a:cubicBezTo>
                <a:cubicBezTo>
                  <a:pt x="84" y="228"/>
                  <a:pt x="84" y="228"/>
                  <a:pt x="84" y="228"/>
                </a:cubicBezTo>
                <a:cubicBezTo>
                  <a:pt x="81" y="225"/>
                  <a:pt x="81" y="225"/>
                  <a:pt x="81" y="225"/>
                </a:cubicBezTo>
                <a:cubicBezTo>
                  <a:pt x="78" y="228"/>
                  <a:pt x="78" y="228"/>
                  <a:pt x="78" y="228"/>
                </a:cubicBezTo>
                <a:cubicBezTo>
                  <a:pt x="75" y="230"/>
                  <a:pt x="75" y="230"/>
                  <a:pt x="75" y="230"/>
                </a:cubicBezTo>
                <a:cubicBezTo>
                  <a:pt x="70" y="230"/>
                  <a:pt x="70" y="230"/>
                  <a:pt x="70" y="230"/>
                </a:cubicBezTo>
                <a:cubicBezTo>
                  <a:pt x="67" y="232"/>
                  <a:pt x="67" y="232"/>
                  <a:pt x="67" y="232"/>
                </a:cubicBezTo>
                <a:cubicBezTo>
                  <a:pt x="64" y="232"/>
                  <a:pt x="64" y="232"/>
                  <a:pt x="64" y="232"/>
                </a:cubicBezTo>
                <a:cubicBezTo>
                  <a:pt x="62" y="235"/>
                  <a:pt x="62" y="235"/>
                  <a:pt x="62" y="235"/>
                </a:cubicBezTo>
                <a:cubicBezTo>
                  <a:pt x="63" y="238"/>
                  <a:pt x="63" y="238"/>
                  <a:pt x="63" y="238"/>
                </a:cubicBezTo>
                <a:cubicBezTo>
                  <a:pt x="62" y="241"/>
                  <a:pt x="62" y="241"/>
                  <a:pt x="62" y="241"/>
                </a:cubicBezTo>
                <a:cubicBezTo>
                  <a:pt x="64" y="242"/>
                  <a:pt x="64" y="242"/>
                  <a:pt x="64" y="242"/>
                </a:cubicBezTo>
                <a:cubicBezTo>
                  <a:pt x="67" y="242"/>
                  <a:pt x="67" y="242"/>
                  <a:pt x="67" y="242"/>
                </a:cubicBezTo>
                <a:cubicBezTo>
                  <a:pt x="70" y="243"/>
                  <a:pt x="70" y="243"/>
                  <a:pt x="70" y="243"/>
                </a:cubicBezTo>
                <a:cubicBezTo>
                  <a:pt x="71" y="245"/>
                  <a:pt x="71" y="245"/>
                  <a:pt x="71" y="245"/>
                </a:cubicBezTo>
                <a:cubicBezTo>
                  <a:pt x="69" y="245"/>
                  <a:pt x="69" y="245"/>
                  <a:pt x="69" y="245"/>
                </a:cubicBezTo>
                <a:cubicBezTo>
                  <a:pt x="67" y="247"/>
                  <a:pt x="67" y="247"/>
                  <a:pt x="67" y="247"/>
                </a:cubicBezTo>
                <a:cubicBezTo>
                  <a:pt x="68" y="249"/>
                  <a:pt x="68" y="249"/>
                  <a:pt x="68" y="249"/>
                </a:cubicBezTo>
                <a:cubicBezTo>
                  <a:pt x="72" y="250"/>
                  <a:pt x="72" y="250"/>
                  <a:pt x="72" y="250"/>
                </a:cubicBezTo>
                <a:cubicBezTo>
                  <a:pt x="75" y="247"/>
                  <a:pt x="75" y="247"/>
                  <a:pt x="75" y="247"/>
                </a:cubicBezTo>
                <a:cubicBezTo>
                  <a:pt x="76" y="243"/>
                  <a:pt x="76" y="243"/>
                  <a:pt x="76" y="243"/>
                </a:cubicBezTo>
                <a:cubicBezTo>
                  <a:pt x="77" y="240"/>
                  <a:pt x="77" y="240"/>
                  <a:pt x="77" y="240"/>
                </a:cubicBezTo>
                <a:cubicBezTo>
                  <a:pt x="79" y="242"/>
                  <a:pt x="79" y="242"/>
                  <a:pt x="79" y="242"/>
                </a:cubicBezTo>
                <a:cubicBezTo>
                  <a:pt x="80" y="244"/>
                  <a:pt x="80" y="244"/>
                  <a:pt x="80" y="244"/>
                </a:cubicBezTo>
                <a:cubicBezTo>
                  <a:pt x="82" y="246"/>
                  <a:pt x="82" y="246"/>
                  <a:pt x="82" y="246"/>
                </a:cubicBezTo>
                <a:cubicBezTo>
                  <a:pt x="83" y="249"/>
                  <a:pt x="83" y="249"/>
                  <a:pt x="83" y="249"/>
                </a:cubicBezTo>
                <a:cubicBezTo>
                  <a:pt x="83" y="253"/>
                  <a:pt x="83" y="253"/>
                  <a:pt x="83" y="253"/>
                </a:cubicBezTo>
                <a:cubicBezTo>
                  <a:pt x="81" y="255"/>
                  <a:pt x="81" y="255"/>
                  <a:pt x="81" y="255"/>
                </a:cubicBezTo>
                <a:cubicBezTo>
                  <a:pt x="80" y="258"/>
                  <a:pt x="80" y="258"/>
                  <a:pt x="80" y="258"/>
                </a:cubicBezTo>
                <a:cubicBezTo>
                  <a:pt x="81" y="262"/>
                  <a:pt x="81" y="262"/>
                  <a:pt x="81" y="262"/>
                </a:cubicBezTo>
                <a:cubicBezTo>
                  <a:pt x="81" y="265"/>
                  <a:pt x="81" y="265"/>
                  <a:pt x="81" y="265"/>
                </a:cubicBezTo>
                <a:cubicBezTo>
                  <a:pt x="77" y="265"/>
                  <a:pt x="77" y="265"/>
                  <a:pt x="77" y="265"/>
                </a:cubicBezTo>
                <a:cubicBezTo>
                  <a:pt x="75" y="267"/>
                  <a:pt x="75" y="267"/>
                  <a:pt x="75" y="267"/>
                </a:cubicBezTo>
                <a:cubicBezTo>
                  <a:pt x="72" y="267"/>
                  <a:pt x="72" y="267"/>
                  <a:pt x="72" y="267"/>
                </a:cubicBezTo>
                <a:cubicBezTo>
                  <a:pt x="71" y="264"/>
                  <a:pt x="71" y="264"/>
                  <a:pt x="71" y="264"/>
                </a:cubicBezTo>
                <a:cubicBezTo>
                  <a:pt x="68" y="263"/>
                  <a:pt x="68" y="263"/>
                  <a:pt x="68" y="263"/>
                </a:cubicBezTo>
                <a:cubicBezTo>
                  <a:pt x="65" y="265"/>
                  <a:pt x="65" y="265"/>
                  <a:pt x="65" y="265"/>
                </a:cubicBezTo>
                <a:cubicBezTo>
                  <a:pt x="62" y="266"/>
                  <a:pt x="62" y="266"/>
                  <a:pt x="62" y="266"/>
                </a:cubicBezTo>
                <a:cubicBezTo>
                  <a:pt x="56" y="265"/>
                  <a:pt x="56" y="265"/>
                  <a:pt x="56" y="265"/>
                </a:cubicBezTo>
                <a:cubicBezTo>
                  <a:pt x="53" y="266"/>
                  <a:pt x="53" y="266"/>
                  <a:pt x="53" y="266"/>
                </a:cubicBezTo>
                <a:cubicBezTo>
                  <a:pt x="53" y="270"/>
                  <a:pt x="53" y="270"/>
                  <a:pt x="53" y="270"/>
                </a:cubicBezTo>
                <a:cubicBezTo>
                  <a:pt x="54" y="274"/>
                  <a:pt x="54" y="274"/>
                  <a:pt x="54" y="274"/>
                </a:cubicBezTo>
                <a:cubicBezTo>
                  <a:pt x="53" y="277"/>
                  <a:pt x="53" y="277"/>
                  <a:pt x="53" y="277"/>
                </a:cubicBezTo>
                <a:cubicBezTo>
                  <a:pt x="49" y="279"/>
                  <a:pt x="49" y="279"/>
                  <a:pt x="49" y="279"/>
                </a:cubicBezTo>
                <a:cubicBezTo>
                  <a:pt x="47" y="282"/>
                  <a:pt x="47" y="282"/>
                  <a:pt x="47" y="282"/>
                </a:cubicBezTo>
                <a:cubicBezTo>
                  <a:pt x="47" y="285"/>
                  <a:pt x="47" y="285"/>
                  <a:pt x="47" y="285"/>
                </a:cubicBezTo>
                <a:cubicBezTo>
                  <a:pt x="46" y="288"/>
                  <a:pt x="46" y="288"/>
                  <a:pt x="46" y="288"/>
                </a:cubicBezTo>
                <a:cubicBezTo>
                  <a:pt x="43" y="287"/>
                  <a:pt x="43" y="287"/>
                  <a:pt x="43" y="287"/>
                </a:cubicBezTo>
                <a:cubicBezTo>
                  <a:pt x="39" y="288"/>
                  <a:pt x="39" y="288"/>
                  <a:pt x="39" y="288"/>
                </a:cubicBezTo>
                <a:cubicBezTo>
                  <a:pt x="36" y="286"/>
                  <a:pt x="36" y="286"/>
                  <a:pt x="36" y="286"/>
                </a:cubicBezTo>
                <a:cubicBezTo>
                  <a:pt x="33" y="284"/>
                  <a:pt x="33" y="284"/>
                  <a:pt x="33" y="284"/>
                </a:cubicBezTo>
                <a:cubicBezTo>
                  <a:pt x="29" y="285"/>
                  <a:pt x="29" y="285"/>
                  <a:pt x="29" y="285"/>
                </a:cubicBezTo>
                <a:cubicBezTo>
                  <a:pt x="26" y="285"/>
                  <a:pt x="26" y="285"/>
                  <a:pt x="26" y="285"/>
                </a:cubicBezTo>
                <a:cubicBezTo>
                  <a:pt x="23" y="286"/>
                  <a:pt x="23" y="286"/>
                  <a:pt x="23" y="286"/>
                </a:cubicBezTo>
                <a:cubicBezTo>
                  <a:pt x="21" y="286"/>
                  <a:pt x="21" y="286"/>
                  <a:pt x="21" y="286"/>
                </a:cubicBezTo>
                <a:cubicBezTo>
                  <a:pt x="21" y="286"/>
                  <a:pt x="21" y="286"/>
                  <a:pt x="21" y="286"/>
                </a:cubicBezTo>
                <a:cubicBezTo>
                  <a:pt x="19" y="282"/>
                  <a:pt x="19" y="282"/>
                  <a:pt x="19" y="282"/>
                </a:cubicBezTo>
                <a:cubicBezTo>
                  <a:pt x="16" y="278"/>
                  <a:pt x="16" y="278"/>
                  <a:pt x="16" y="278"/>
                </a:cubicBezTo>
                <a:cubicBezTo>
                  <a:pt x="14" y="274"/>
                  <a:pt x="14" y="274"/>
                  <a:pt x="14" y="274"/>
                </a:cubicBezTo>
                <a:cubicBezTo>
                  <a:pt x="18" y="268"/>
                  <a:pt x="18" y="268"/>
                  <a:pt x="18" y="268"/>
                </a:cubicBezTo>
                <a:cubicBezTo>
                  <a:pt x="20" y="265"/>
                  <a:pt x="20" y="265"/>
                  <a:pt x="20" y="265"/>
                </a:cubicBezTo>
                <a:cubicBezTo>
                  <a:pt x="21" y="257"/>
                  <a:pt x="21" y="257"/>
                  <a:pt x="21" y="257"/>
                </a:cubicBezTo>
                <a:cubicBezTo>
                  <a:pt x="19" y="251"/>
                  <a:pt x="19" y="251"/>
                  <a:pt x="19" y="251"/>
                </a:cubicBezTo>
                <a:cubicBezTo>
                  <a:pt x="20" y="248"/>
                  <a:pt x="20" y="248"/>
                  <a:pt x="20" y="248"/>
                </a:cubicBezTo>
                <a:cubicBezTo>
                  <a:pt x="24" y="247"/>
                  <a:pt x="24" y="247"/>
                  <a:pt x="24" y="247"/>
                </a:cubicBezTo>
                <a:cubicBezTo>
                  <a:pt x="28" y="243"/>
                  <a:pt x="28" y="243"/>
                  <a:pt x="28" y="243"/>
                </a:cubicBezTo>
                <a:cubicBezTo>
                  <a:pt x="29" y="237"/>
                  <a:pt x="29" y="237"/>
                  <a:pt x="29" y="237"/>
                </a:cubicBezTo>
                <a:cubicBezTo>
                  <a:pt x="27" y="233"/>
                  <a:pt x="27" y="233"/>
                  <a:pt x="27" y="233"/>
                </a:cubicBezTo>
                <a:cubicBezTo>
                  <a:pt x="25" y="231"/>
                  <a:pt x="25" y="231"/>
                  <a:pt x="25" y="231"/>
                </a:cubicBezTo>
                <a:cubicBezTo>
                  <a:pt x="24" y="229"/>
                  <a:pt x="24" y="229"/>
                  <a:pt x="24" y="229"/>
                </a:cubicBezTo>
                <a:cubicBezTo>
                  <a:pt x="26" y="227"/>
                  <a:pt x="26" y="227"/>
                  <a:pt x="26" y="227"/>
                </a:cubicBezTo>
                <a:cubicBezTo>
                  <a:pt x="28" y="225"/>
                  <a:pt x="28" y="225"/>
                  <a:pt x="28" y="225"/>
                </a:cubicBezTo>
                <a:cubicBezTo>
                  <a:pt x="26" y="220"/>
                  <a:pt x="26" y="220"/>
                  <a:pt x="26" y="220"/>
                </a:cubicBezTo>
                <a:cubicBezTo>
                  <a:pt x="24" y="219"/>
                  <a:pt x="24" y="219"/>
                  <a:pt x="24" y="219"/>
                </a:cubicBezTo>
                <a:cubicBezTo>
                  <a:pt x="20" y="221"/>
                  <a:pt x="20" y="221"/>
                  <a:pt x="20" y="221"/>
                </a:cubicBezTo>
                <a:cubicBezTo>
                  <a:pt x="18" y="222"/>
                  <a:pt x="18" y="222"/>
                  <a:pt x="18" y="222"/>
                </a:cubicBezTo>
                <a:cubicBezTo>
                  <a:pt x="17" y="219"/>
                  <a:pt x="17" y="219"/>
                  <a:pt x="17" y="219"/>
                </a:cubicBezTo>
                <a:cubicBezTo>
                  <a:pt x="19" y="214"/>
                  <a:pt x="19" y="214"/>
                  <a:pt x="19" y="214"/>
                </a:cubicBezTo>
                <a:cubicBezTo>
                  <a:pt x="22" y="210"/>
                  <a:pt x="22" y="210"/>
                  <a:pt x="22" y="210"/>
                </a:cubicBezTo>
                <a:cubicBezTo>
                  <a:pt x="21" y="206"/>
                  <a:pt x="21" y="206"/>
                  <a:pt x="21" y="206"/>
                </a:cubicBezTo>
                <a:cubicBezTo>
                  <a:pt x="18" y="206"/>
                  <a:pt x="18" y="206"/>
                  <a:pt x="18" y="206"/>
                </a:cubicBezTo>
                <a:cubicBezTo>
                  <a:pt x="16" y="209"/>
                  <a:pt x="16" y="209"/>
                  <a:pt x="16" y="209"/>
                </a:cubicBezTo>
                <a:cubicBezTo>
                  <a:pt x="13" y="210"/>
                  <a:pt x="13" y="210"/>
                  <a:pt x="13" y="210"/>
                </a:cubicBezTo>
                <a:cubicBezTo>
                  <a:pt x="11" y="205"/>
                  <a:pt x="11" y="205"/>
                  <a:pt x="11" y="205"/>
                </a:cubicBezTo>
                <a:cubicBezTo>
                  <a:pt x="11" y="201"/>
                  <a:pt x="11" y="201"/>
                  <a:pt x="11" y="201"/>
                </a:cubicBezTo>
                <a:cubicBezTo>
                  <a:pt x="10" y="189"/>
                  <a:pt x="10" y="189"/>
                  <a:pt x="10" y="189"/>
                </a:cubicBezTo>
                <a:cubicBezTo>
                  <a:pt x="7" y="178"/>
                  <a:pt x="7" y="178"/>
                  <a:pt x="7" y="178"/>
                </a:cubicBezTo>
                <a:cubicBezTo>
                  <a:pt x="8" y="168"/>
                  <a:pt x="8" y="168"/>
                  <a:pt x="8" y="168"/>
                </a:cubicBezTo>
                <a:cubicBezTo>
                  <a:pt x="9" y="162"/>
                  <a:pt x="9" y="162"/>
                  <a:pt x="9" y="162"/>
                </a:cubicBezTo>
                <a:cubicBezTo>
                  <a:pt x="10" y="157"/>
                  <a:pt x="10" y="157"/>
                  <a:pt x="10" y="157"/>
                </a:cubicBezTo>
                <a:cubicBezTo>
                  <a:pt x="11" y="151"/>
                  <a:pt x="11" y="151"/>
                  <a:pt x="11" y="151"/>
                </a:cubicBezTo>
                <a:cubicBezTo>
                  <a:pt x="7" y="149"/>
                  <a:pt x="7" y="149"/>
                  <a:pt x="7" y="149"/>
                </a:cubicBezTo>
                <a:cubicBezTo>
                  <a:pt x="4" y="149"/>
                  <a:pt x="4" y="149"/>
                  <a:pt x="4" y="149"/>
                </a:cubicBezTo>
                <a:cubicBezTo>
                  <a:pt x="0" y="146"/>
                  <a:pt x="0" y="146"/>
                  <a:pt x="0" y="146"/>
                </a:cubicBezTo>
                <a:cubicBezTo>
                  <a:pt x="0" y="143"/>
                  <a:pt x="0" y="143"/>
                  <a:pt x="0" y="143"/>
                </a:cubicBezTo>
                <a:cubicBezTo>
                  <a:pt x="3" y="136"/>
                  <a:pt x="3" y="136"/>
                  <a:pt x="3" y="136"/>
                </a:cubicBezTo>
                <a:cubicBezTo>
                  <a:pt x="7" y="133"/>
                  <a:pt x="7" y="133"/>
                  <a:pt x="7" y="133"/>
                </a:cubicBezTo>
                <a:cubicBezTo>
                  <a:pt x="9" y="128"/>
                  <a:pt x="9" y="128"/>
                  <a:pt x="9" y="128"/>
                </a:cubicBezTo>
                <a:cubicBezTo>
                  <a:pt x="14" y="127"/>
                  <a:pt x="14" y="127"/>
                  <a:pt x="14" y="127"/>
                </a:cubicBezTo>
                <a:cubicBezTo>
                  <a:pt x="18" y="127"/>
                  <a:pt x="18" y="127"/>
                  <a:pt x="18" y="127"/>
                </a:cubicBezTo>
                <a:cubicBezTo>
                  <a:pt x="22" y="126"/>
                  <a:pt x="22" y="126"/>
                  <a:pt x="22" y="126"/>
                </a:cubicBezTo>
                <a:cubicBezTo>
                  <a:pt x="23" y="123"/>
                  <a:pt x="23" y="123"/>
                  <a:pt x="23" y="123"/>
                </a:cubicBezTo>
                <a:cubicBezTo>
                  <a:pt x="25" y="122"/>
                  <a:pt x="25" y="122"/>
                  <a:pt x="25" y="122"/>
                </a:cubicBezTo>
                <a:cubicBezTo>
                  <a:pt x="28" y="123"/>
                  <a:pt x="28" y="123"/>
                  <a:pt x="28" y="123"/>
                </a:cubicBezTo>
                <a:cubicBezTo>
                  <a:pt x="29" y="126"/>
                  <a:pt x="29" y="126"/>
                  <a:pt x="29" y="126"/>
                </a:cubicBezTo>
                <a:cubicBezTo>
                  <a:pt x="31" y="130"/>
                  <a:pt x="31" y="130"/>
                  <a:pt x="31" y="130"/>
                </a:cubicBezTo>
                <a:cubicBezTo>
                  <a:pt x="33" y="134"/>
                  <a:pt x="33" y="134"/>
                  <a:pt x="33" y="134"/>
                </a:cubicBezTo>
                <a:cubicBezTo>
                  <a:pt x="36" y="134"/>
                  <a:pt x="36" y="134"/>
                  <a:pt x="36" y="134"/>
                </a:cubicBezTo>
                <a:cubicBezTo>
                  <a:pt x="38" y="131"/>
                  <a:pt x="38" y="131"/>
                  <a:pt x="38" y="131"/>
                </a:cubicBezTo>
                <a:cubicBezTo>
                  <a:pt x="39" y="128"/>
                  <a:pt x="39" y="128"/>
                  <a:pt x="39" y="128"/>
                </a:cubicBezTo>
                <a:cubicBezTo>
                  <a:pt x="41" y="125"/>
                  <a:pt x="41" y="125"/>
                  <a:pt x="41" y="125"/>
                </a:cubicBezTo>
                <a:cubicBezTo>
                  <a:pt x="43" y="120"/>
                  <a:pt x="43" y="120"/>
                  <a:pt x="43" y="120"/>
                </a:cubicBezTo>
                <a:cubicBezTo>
                  <a:pt x="46" y="118"/>
                  <a:pt x="46" y="118"/>
                  <a:pt x="46" y="118"/>
                </a:cubicBezTo>
                <a:cubicBezTo>
                  <a:pt x="50" y="119"/>
                  <a:pt x="50" y="119"/>
                  <a:pt x="50" y="119"/>
                </a:cubicBezTo>
                <a:cubicBezTo>
                  <a:pt x="53" y="121"/>
                  <a:pt x="53" y="121"/>
                  <a:pt x="53" y="121"/>
                </a:cubicBezTo>
                <a:cubicBezTo>
                  <a:pt x="57" y="123"/>
                  <a:pt x="57" y="123"/>
                  <a:pt x="57" y="123"/>
                </a:cubicBezTo>
                <a:cubicBezTo>
                  <a:pt x="61" y="124"/>
                  <a:pt x="61" y="124"/>
                  <a:pt x="61" y="124"/>
                </a:cubicBezTo>
                <a:cubicBezTo>
                  <a:pt x="65" y="123"/>
                  <a:pt x="65" y="123"/>
                  <a:pt x="65" y="123"/>
                </a:cubicBezTo>
                <a:cubicBezTo>
                  <a:pt x="67" y="120"/>
                  <a:pt x="67" y="120"/>
                  <a:pt x="67" y="120"/>
                </a:cubicBezTo>
                <a:cubicBezTo>
                  <a:pt x="69" y="119"/>
                  <a:pt x="69" y="119"/>
                  <a:pt x="69" y="119"/>
                </a:cubicBezTo>
                <a:cubicBezTo>
                  <a:pt x="73" y="121"/>
                  <a:pt x="73" y="121"/>
                  <a:pt x="73" y="121"/>
                </a:cubicBezTo>
                <a:cubicBezTo>
                  <a:pt x="76" y="125"/>
                  <a:pt x="76" y="125"/>
                  <a:pt x="76" y="125"/>
                </a:cubicBezTo>
                <a:cubicBezTo>
                  <a:pt x="81" y="130"/>
                  <a:pt x="81" y="130"/>
                  <a:pt x="81" y="130"/>
                </a:cubicBezTo>
                <a:cubicBezTo>
                  <a:pt x="82" y="135"/>
                  <a:pt x="82" y="135"/>
                  <a:pt x="82" y="135"/>
                </a:cubicBezTo>
                <a:cubicBezTo>
                  <a:pt x="84" y="137"/>
                  <a:pt x="84" y="137"/>
                  <a:pt x="84" y="137"/>
                </a:cubicBezTo>
                <a:cubicBezTo>
                  <a:pt x="90" y="136"/>
                  <a:pt x="90" y="136"/>
                  <a:pt x="90" y="136"/>
                </a:cubicBezTo>
                <a:cubicBezTo>
                  <a:pt x="95" y="135"/>
                  <a:pt x="95" y="135"/>
                  <a:pt x="95" y="135"/>
                </a:cubicBezTo>
                <a:cubicBezTo>
                  <a:pt x="99" y="136"/>
                  <a:pt x="99" y="136"/>
                  <a:pt x="99" y="136"/>
                </a:cubicBezTo>
                <a:cubicBezTo>
                  <a:pt x="105" y="134"/>
                  <a:pt x="105" y="134"/>
                  <a:pt x="105" y="134"/>
                </a:cubicBezTo>
                <a:cubicBezTo>
                  <a:pt x="107" y="131"/>
                  <a:pt x="107" y="131"/>
                  <a:pt x="107" y="131"/>
                </a:cubicBezTo>
                <a:cubicBezTo>
                  <a:pt x="105" y="125"/>
                  <a:pt x="105" y="125"/>
                  <a:pt x="105" y="125"/>
                </a:cubicBezTo>
                <a:cubicBezTo>
                  <a:pt x="106" y="121"/>
                  <a:pt x="106" y="121"/>
                  <a:pt x="106" y="121"/>
                </a:cubicBezTo>
                <a:cubicBezTo>
                  <a:pt x="105" y="116"/>
                  <a:pt x="105" y="116"/>
                  <a:pt x="105" y="116"/>
                </a:cubicBezTo>
                <a:cubicBezTo>
                  <a:pt x="101" y="113"/>
                  <a:pt x="101" y="113"/>
                  <a:pt x="101" y="113"/>
                </a:cubicBezTo>
                <a:cubicBezTo>
                  <a:pt x="99" y="111"/>
                  <a:pt x="99" y="111"/>
                  <a:pt x="99" y="111"/>
                </a:cubicBezTo>
                <a:cubicBezTo>
                  <a:pt x="99" y="108"/>
                  <a:pt x="99" y="108"/>
                  <a:pt x="99" y="108"/>
                </a:cubicBezTo>
                <a:cubicBezTo>
                  <a:pt x="100" y="105"/>
                  <a:pt x="100" y="105"/>
                  <a:pt x="100" y="105"/>
                </a:cubicBezTo>
                <a:cubicBezTo>
                  <a:pt x="99" y="101"/>
                  <a:pt x="99" y="101"/>
                  <a:pt x="99" y="101"/>
                </a:cubicBezTo>
                <a:cubicBezTo>
                  <a:pt x="98" y="98"/>
                  <a:pt x="98" y="98"/>
                  <a:pt x="98" y="98"/>
                </a:cubicBezTo>
                <a:cubicBezTo>
                  <a:pt x="98" y="95"/>
                  <a:pt x="98" y="95"/>
                  <a:pt x="98" y="95"/>
                </a:cubicBezTo>
                <a:cubicBezTo>
                  <a:pt x="100" y="93"/>
                  <a:pt x="100" y="93"/>
                  <a:pt x="100" y="93"/>
                </a:cubicBezTo>
                <a:cubicBezTo>
                  <a:pt x="101" y="91"/>
                  <a:pt x="101" y="91"/>
                  <a:pt x="101" y="91"/>
                </a:cubicBezTo>
                <a:cubicBezTo>
                  <a:pt x="104" y="91"/>
                  <a:pt x="104" y="91"/>
                  <a:pt x="104" y="91"/>
                </a:cubicBezTo>
                <a:cubicBezTo>
                  <a:pt x="105" y="94"/>
                  <a:pt x="105" y="94"/>
                  <a:pt x="105" y="94"/>
                </a:cubicBezTo>
                <a:cubicBezTo>
                  <a:pt x="107" y="95"/>
                  <a:pt x="107" y="95"/>
                  <a:pt x="107" y="95"/>
                </a:cubicBezTo>
                <a:cubicBezTo>
                  <a:pt x="108" y="96"/>
                  <a:pt x="108" y="96"/>
                  <a:pt x="108" y="96"/>
                </a:cubicBezTo>
                <a:cubicBezTo>
                  <a:pt x="111" y="96"/>
                  <a:pt x="111" y="96"/>
                  <a:pt x="111" y="96"/>
                </a:cubicBezTo>
                <a:cubicBezTo>
                  <a:pt x="114" y="96"/>
                  <a:pt x="114" y="96"/>
                  <a:pt x="114" y="96"/>
                </a:cubicBezTo>
                <a:cubicBezTo>
                  <a:pt x="115" y="99"/>
                  <a:pt x="115" y="99"/>
                  <a:pt x="115" y="99"/>
                </a:cubicBezTo>
                <a:cubicBezTo>
                  <a:pt x="117" y="100"/>
                  <a:pt x="117" y="100"/>
                  <a:pt x="117" y="100"/>
                </a:cubicBezTo>
                <a:cubicBezTo>
                  <a:pt x="119" y="99"/>
                  <a:pt x="119" y="99"/>
                  <a:pt x="119" y="99"/>
                </a:cubicBezTo>
                <a:cubicBezTo>
                  <a:pt x="121" y="96"/>
                  <a:pt x="121" y="96"/>
                  <a:pt x="121" y="96"/>
                </a:cubicBezTo>
                <a:cubicBezTo>
                  <a:pt x="123" y="96"/>
                  <a:pt x="123" y="96"/>
                  <a:pt x="123" y="96"/>
                </a:cubicBezTo>
                <a:cubicBezTo>
                  <a:pt x="126" y="97"/>
                  <a:pt x="126" y="97"/>
                  <a:pt x="126" y="97"/>
                </a:cubicBezTo>
                <a:cubicBezTo>
                  <a:pt x="131" y="97"/>
                  <a:pt x="131" y="97"/>
                  <a:pt x="131" y="97"/>
                </a:cubicBezTo>
                <a:cubicBezTo>
                  <a:pt x="130" y="94"/>
                  <a:pt x="130" y="94"/>
                  <a:pt x="130" y="94"/>
                </a:cubicBezTo>
                <a:cubicBezTo>
                  <a:pt x="126" y="92"/>
                  <a:pt x="126" y="92"/>
                  <a:pt x="126" y="92"/>
                </a:cubicBezTo>
                <a:cubicBezTo>
                  <a:pt x="126" y="89"/>
                  <a:pt x="126" y="89"/>
                  <a:pt x="126" y="89"/>
                </a:cubicBezTo>
                <a:cubicBezTo>
                  <a:pt x="128" y="85"/>
                  <a:pt x="128" y="85"/>
                  <a:pt x="128" y="85"/>
                </a:cubicBezTo>
                <a:cubicBezTo>
                  <a:pt x="133" y="83"/>
                  <a:pt x="133" y="83"/>
                  <a:pt x="133" y="83"/>
                </a:cubicBezTo>
                <a:cubicBezTo>
                  <a:pt x="138" y="80"/>
                  <a:pt x="138" y="80"/>
                  <a:pt x="138" y="80"/>
                </a:cubicBezTo>
                <a:cubicBezTo>
                  <a:pt x="142" y="79"/>
                  <a:pt x="142" y="79"/>
                  <a:pt x="142" y="79"/>
                </a:cubicBezTo>
                <a:cubicBezTo>
                  <a:pt x="143" y="76"/>
                  <a:pt x="143" y="76"/>
                  <a:pt x="143" y="76"/>
                </a:cubicBezTo>
                <a:cubicBezTo>
                  <a:pt x="142" y="70"/>
                  <a:pt x="142" y="70"/>
                  <a:pt x="142" y="70"/>
                </a:cubicBezTo>
                <a:cubicBezTo>
                  <a:pt x="144" y="65"/>
                  <a:pt x="144" y="65"/>
                  <a:pt x="144" y="65"/>
                </a:cubicBezTo>
                <a:cubicBezTo>
                  <a:pt x="144" y="58"/>
                  <a:pt x="144" y="58"/>
                  <a:pt x="144" y="58"/>
                </a:cubicBezTo>
                <a:cubicBezTo>
                  <a:pt x="146" y="54"/>
                  <a:pt x="146" y="54"/>
                  <a:pt x="146" y="54"/>
                </a:cubicBezTo>
                <a:cubicBezTo>
                  <a:pt x="147" y="48"/>
                  <a:pt x="147" y="48"/>
                  <a:pt x="147" y="48"/>
                </a:cubicBezTo>
                <a:cubicBezTo>
                  <a:pt x="146" y="42"/>
                  <a:pt x="146" y="42"/>
                  <a:pt x="146" y="42"/>
                </a:cubicBezTo>
                <a:cubicBezTo>
                  <a:pt x="149" y="39"/>
                  <a:pt x="149" y="39"/>
                  <a:pt x="149" y="39"/>
                </a:cubicBezTo>
                <a:cubicBezTo>
                  <a:pt x="154" y="39"/>
                  <a:pt x="154" y="39"/>
                  <a:pt x="154" y="39"/>
                </a:cubicBezTo>
                <a:cubicBezTo>
                  <a:pt x="157" y="42"/>
                  <a:pt x="157" y="42"/>
                  <a:pt x="157" y="42"/>
                </a:cubicBezTo>
                <a:cubicBezTo>
                  <a:pt x="161" y="46"/>
                  <a:pt x="161" y="46"/>
                  <a:pt x="161" y="46"/>
                </a:cubicBezTo>
                <a:cubicBezTo>
                  <a:pt x="167" y="45"/>
                  <a:pt x="167" y="45"/>
                  <a:pt x="167" y="45"/>
                </a:cubicBezTo>
                <a:cubicBezTo>
                  <a:pt x="171" y="47"/>
                  <a:pt x="171" y="47"/>
                  <a:pt x="171" y="47"/>
                </a:cubicBezTo>
                <a:cubicBezTo>
                  <a:pt x="176" y="47"/>
                  <a:pt x="176" y="47"/>
                  <a:pt x="176" y="47"/>
                </a:cubicBezTo>
                <a:cubicBezTo>
                  <a:pt x="179" y="44"/>
                  <a:pt x="179" y="44"/>
                  <a:pt x="179" y="44"/>
                </a:cubicBezTo>
                <a:cubicBezTo>
                  <a:pt x="187" y="37"/>
                  <a:pt x="187" y="37"/>
                  <a:pt x="187" y="37"/>
                </a:cubicBezTo>
                <a:cubicBezTo>
                  <a:pt x="193" y="32"/>
                  <a:pt x="193" y="32"/>
                  <a:pt x="193" y="32"/>
                </a:cubicBezTo>
                <a:cubicBezTo>
                  <a:pt x="198" y="27"/>
                  <a:pt x="198" y="27"/>
                  <a:pt x="198" y="27"/>
                </a:cubicBezTo>
                <a:cubicBezTo>
                  <a:pt x="199" y="18"/>
                  <a:pt x="199" y="18"/>
                  <a:pt x="199" y="18"/>
                </a:cubicBezTo>
                <a:cubicBezTo>
                  <a:pt x="202" y="9"/>
                  <a:pt x="202" y="9"/>
                  <a:pt x="202" y="9"/>
                </a:cubicBezTo>
                <a:lnTo>
                  <a:pt x="203" y="8"/>
                </a:lnTo>
                <a:close/>
              </a:path>
            </a:pathLst>
          </a:custGeom>
          <a:solidFill>
            <a:srgbClr val="9D9D9D"/>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0" name="Freeform 22"/>
          <p:cNvSpPr>
            <a:spLocks/>
          </p:cNvSpPr>
          <p:nvPr/>
        </p:nvSpPr>
        <p:spPr bwMode="auto">
          <a:xfrm>
            <a:off x="7439662" y="4544566"/>
            <a:ext cx="1704279" cy="1902566"/>
          </a:xfrm>
          <a:custGeom>
            <a:avLst/>
            <a:gdLst/>
            <a:ahLst/>
            <a:cxnLst>
              <a:cxn ang="0">
                <a:pos x="351" y="61"/>
              </a:cxn>
              <a:cxn ang="0">
                <a:pos x="375" y="40"/>
              </a:cxn>
              <a:cxn ang="0">
                <a:pos x="384" y="20"/>
              </a:cxn>
              <a:cxn ang="0">
                <a:pos x="371" y="18"/>
              </a:cxn>
              <a:cxn ang="0">
                <a:pos x="388" y="4"/>
              </a:cxn>
              <a:cxn ang="0">
                <a:pos x="414" y="16"/>
              </a:cxn>
              <a:cxn ang="0">
                <a:pos x="426" y="8"/>
              </a:cxn>
              <a:cxn ang="0">
                <a:pos x="440" y="21"/>
              </a:cxn>
              <a:cxn ang="0">
                <a:pos x="462" y="29"/>
              </a:cxn>
              <a:cxn ang="0">
                <a:pos x="459" y="64"/>
              </a:cxn>
              <a:cxn ang="0">
                <a:pos x="478" y="68"/>
              </a:cxn>
              <a:cxn ang="0">
                <a:pos x="498" y="86"/>
              </a:cxn>
              <a:cxn ang="0">
                <a:pos x="516" y="97"/>
              </a:cxn>
              <a:cxn ang="0">
                <a:pos x="515" y="121"/>
              </a:cxn>
              <a:cxn ang="0">
                <a:pos x="519" y="153"/>
              </a:cxn>
              <a:cxn ang="0">
                <a:pos x="541" y="197"/>
              </a:cxn>
              <a:cxn ang="0">
                <a:pos x="562" y="229"/>
              </a:cxn>
              <a:cxn ang="0">
                <a:pos x="578" y="275"/>
              </a:cxn>
              <a:cxn ang="0">
                <a:pos x="573" y="308"/>
              </a:cxn>
              <a:cxn ang="0">
                <a:pos x="573" y="330"/>
              </a:cxn>
              <a:cxn ang="0">
                <a:pos x="556" y="325"/>
              </a:cxn>
              <a:cxn ang="0">
                <a:pos x="550" y="351"/>
              </a:cxn>
              <a:cxn ang="0">
                <a:pos x="519" y="391"/>
              </a:cxn>
              <a:cxn ang="0">
                <a:pos x="491" y="419"/>
              </a:cxn>
              <a:cxn ang="0">
                <a:pos x="516" y="500"/>
              </a:cxn>
              <a:cxn ang="0">
                <a:pos x="510" y="557"/>
              </a:cxn>
              <a:cxn ang="0">
                <a:pos x="513" y="599"/>
              </a:cxn>
              <a:cxn ang="0">
                <a:pos x="478" y="623"/>
              </a:cxn>
              <a:cxn ang="0">
                <a:pos x="412" y="643"/>
              </a:cxn>
              <a:cxn ang="0">
                <a:pos x="336" y="620"/>
              </a:cxn>
              <a:cxn ang="0">
                <a:pos x="265" y="610"/>
              </a:cxn>
              <a:cxn ang="0">
                <a:pos x="247" y="607"/>
              </a:cxn>
              <a:cxn ang="0">
                <a:pos x="220" y="587"/>
              </a:cxn>
              <a:cxn ang="0">
                <a:pos x="188" y="587"/>
              </a:cxn>
              <a:cxn ang="0">
                <a:pos x="203" y="614"/>
              </a:cxn>
              <a:cxn ang="0">
                <a:pos x="202" y="626"/>
              </a:cxn>
              <a:cxn ang="0">
                <a:pos x="154" y="634"/>
              </a:cxn>
              <a:cxn ang="0">
                <a:pos x="92" y="646"/>
              </a:cxn>
              <a:cxn ang="0">
                <a:pos x="45" y="643"/>
              </a:cxn>
              <a:cxn ang="0">
                <a:pos x="25" y="630"/>
              </a:cxn>
              <a:cxn ang="0">
                <a:pos x="7" y="582"/>
              </a:cxn>
              <a:cxn ang="0">
                <a:pos x="19" y="505"/>
              </a:cxn>
              <a:cxn ang="0">
                <a:pos x="51" y="415"/>
              </a:cxn>
              <a:cxn ang="0">
                <a:pos x="66" y="339"/>
              </a:cxn>
              <a:cxn ang="0">
                <a:pos x="99" y="295"/>
              </a:cxn>
              <a:cxn ang="0">
                <a:pos x="136" y="253"/>
              </a:cxn>
              <a:cxn ang="0">
                <a:pos x="176" y="201"/>
              </a:cxn>
              <a:cxn ang="0">
                <a:pos x="191" y="155"/>
              </a:cxn>
              <a:cxn ang="0">
                <a:pos x="207" y="116"/>
              </a:cxn>
              <a:cxn ang="0">
                <a:pos x="208" y="100"/>
              </a:cxn>
              <a:cxn ang="0">
                <a:pos x="199" y="56"/>
              </a:cxn>
              <a:cxn ang="0">
                <a:pos x="232" y="74"/>
              </a:cxn>
              <a:cxn ang="0">
                <a:pos x="241" y="45"/>
              </a:cxn>
              <a:cxn ang="0">
                <a:pos x="266" y="76"/>
              </a:cxn>
              <a:cxn ang="0">
                <a:pos x="284" y="91"/>
              </a:cxn>
              <a:cxn ang="0">
                <a:pos x="267" y="106"/>
              </a:cxn>
              <a:cxn ang="0">
                <a:pos x="292" y="97"/>
              </a:cxn>
              <a:cxn ang="0">
                <a:pos x="315" y="82"/>
              </a:cxn>
            </a:cxnLst>
            <a:rect l="0" t="0" r="r" b="b"/>
            <a:pathLst>
              <a:path w="587" h="656">
                <a:moveTo>
                  <a:pt x="325" y="62"/>
                </a:moveTo>
                <a:cubicBezTo>
                  <a:pt x="325" y="62"/>
                  <a:pt x="325" y="62"/>
                  <a:pt x="325" y="62"/>
                </a:cubicBezTo>
                <a:cubicBezTo>
                  <a:pt x="327" y="62"/>
                  <a:pt x="327" y="62"/>
                  <a:pt x="327" y="62"/>
                </a:cubicBezTo>
                <a:cubicBezTo>
                  <a:pt x="330" y="61"/>
                  <a:pt x="330" y="61"/>
                  <a:pt x="330" y="61"/>
                </a:cubicBezTo>
                <a:cubicBezTo>
                  <a:pt x="333" y="61"/>
                  <a:pt x="333" y="61"/>
                  <a:pt x="333" y="61"/>
                </a:cubicBezTo>
                <a:cubicBezTo>
                  <a:pt x="337" y="60"/>
                  <a:pt x="337" y="60"/>
                  <a:pt x="337" y="60"/>
                </a:cubicBezTo>
                <a:cubicBezTo>
                  <a:pt x="340" y="62"/>
                  <a:pt x="340" y="62"/>
                  <a:pt x="340" y="62"/>
                </a:cubicBezTo>
                <a:cubicBezTo>
                  <a:pt x="343" y="64"/>
                  <a:pt x="343" y="64"/>
                  <a:pt x="343" y="64"/>
                </a:cubicBezTo>
                <a:cubicBezTo>
                  <a:pt x="347" y="63"/>
                  <a:pt x="347" y="63"/>
                  <a:pt x="347" y="63"/>
                </a:cubicBezTo>
                <a:cubicBezTo>
                  <a:pt x="350" y="64"/>
                  <a:pt x="350" y="64"/>
                  <a:pt x="350" y="64"/>
                </a:cubicBezTo>
                <a:cubicBezTo>
                  <a:pt x="351" y="61"/>
                  <a:pt x="351" y="61"/>
                  <a:pt x="351" y="61"/>
                </a:cubicBezTo>
                <a:cubicBezTo>
                  <a:pt x="351" y="58"/>
                  <a:pt x="351" y="58"/>
                  <a:pt x="351" y="58"/>
                </a:cubicBezTo>
                <a:cubicBezTo>
                  <a:pt x="353" y="55"/>
                  <a:pt x="353" y="55"/>
                  <a:pt x="353" y="55"/>
                </a:cubicBezTo>
                <a:cubicBezTo>
                  <a:pt x="357" y="53"/>
                  <a:pt x="357" y="53"/>
                  <a:pt x="357" y="53"/>
                </a:cubicBezTo>
                <a:cubicBezTo>
                  <a:pt x="358" y="50"/>
                  <a:pt x="358" y="50"/>
                  <a:pt x="358" y="50"/>
                </a:cubicBezTo>
                <a:cubicBezTo>
                  <a:pt x="357" y="46"/>
                  <a:pt x="357" y="46"/>
                  <a:pt x="357" y="46"/>
                </a:cubicBezTo>
                <a:cubicBezTo>
                  <a:pt x="357" y="42"/>
                  <a:pt x="357" y="42"/>
                  <a:pt x="357" y="42"/>
                </a:cubicBezTo>
                <a:cubicBezTo>
                  <a:pt x="360" y="41"/>
                  <a:pt x="360" y="41"/>
                  <a:pt x="360" y="41"/>
                </a:cubicBezTo>
                <a:cubicBezTo>
                  <a:pt x="366" y="42"/>
                  <a:pt x="366" y="42"/>
                  <a:pt x="366" y="42"/>
                </a:cubicBezTo>
                <a:cubicBezTo>
                  <a:pt x="369" y="41"/>
                  <a:pt x="369" y="41"/>
                  <a:pt x="369" y="41"/>
                </a:cubicBezTo>
                <a:cubicBezTo>
                  <a:pt x="372" y="39"/>
                  <a:pt x="372" y="39"/>
                  <a:pt x="372" y="39"/>
                </a:cubicBezTo>
                <a:cubicBezTo>
                  <a:pt x="375" y="40"/>
                  <a:pt x="375" y="40"/>
                  <a:pt x="375" y="40"/>
                </a:cubicBezTo>
                <a:cubicBezTo>
                  <a:pt x="376" y="43"/>
                  <a:pt x="376" y="43"/>
                  <a:pt x="376" y="43"/>
                </a:cubicBezTo>
                <a:cubicBezTo>
                  <a:pt x="379" y="43"/>
                  <a:pt x="379" y="43"/>
                  <a:pt x="379" y="43"/>
                </a:cubicBezTo>
                <a:cubicBezTo>
                  <a:pt x="381" y="41"/>
                  <a:pt x="381" y="41"/>
                  <a:pt x="381" y="41"/>
                </a:cubicBezTo>
                <a:cubicBezTo>
                  <a:pt x="385" y="41"/>
                  <a:pt x="385" y="41"/>
                  <a:pt x="385" y="41"/>
                </a:cubicBezTo>
                <a:cubicBezTo>
                  <a:pt x="385" y="38"/>
                  <a:pt x="385" y="38"/>
                  <a:pt x="385" y="38"/>
                </a:cubicBezTo>
                <a:cubicBezTo>
                  <a:pt x="384" y="34"/>
                  <a:pt x="384" y="34"/>
                  <a:pt x="384" y="34"/>
                </a:cubicBezTo>
                <a:cubicBezTo>
                  <a:pt x="385" y="31"/>
                  <a:pt x="385" y="31"/>
                  <a:pt x="385" y="31"/>
                </a:cubicBezTo>
                <a:cubicBezTo>
                  <a:pt x="387" y="29"/>
                  <a:pt x="387" y="29"/>
                  <a:pt x="387" y="29"/>
                </a:cubicBezTo>
                <a:cubicBezTo>
                  <a:pt x="387" y="25"/>
                  <a:pt x="387" y="25"/>
                  <a:pt x="387" y="25"/>
                </a:cubicBezTo>
                <a:cubicBezTo>
                  <a:pt x="386" y="22"/>
                  <a:pt x="386" y="22"/>
                  <a:pt x="386" y="22"/>
                </a:cubicBezTo>
                <a:cubicBezTo>
                  <a:pt x="384" y="20"/>
                  <a:pt x="384" y="20"/>
                  <a:pt x="384" y="20"/>
                </a:cubicBezTo>
                <a:cubicBezTo>
                  <a:pt x="383" y="18"/>
                  <a:pt x="383" y="18"/>
                  <a:pt x="383" y="18"/>
                </a:cubicBezTo>
                <a:cubicBezTo>
                  <a:pt x="381" y="16"/>
                  <a:pt x="381" y="16"/>
                  <a:pt x="381" y="16"/>
                </a:cubicBezTo>
                <a:cubicBezTo>
                  <a:pt x="380" y="19"/>
                  <a:pt x="380" y="19"/>
                  <a:pt x="380" y="19"/>
                </a:cubicBezTo>
                <a:cubicBezTo>
                  <a:pt x="379" y="23"/>
                  <a:pt x="379" y="23"/>
                  <a:pt x="379" y="23"/>
                </a:cubicBezTo>
                <a:cubicBezTo>
                  <a:pt x="376" y="26"/>
                  <a:pt x="376" y="26"/>
                  <a:pt x="376" y="26"/>
                </a:cubicBezTo>
                <a:cubicBezTo>
                  <a:pt x="372" y="25"/>
                  <a:pt x="372" y="25"/>
                  <a:pt x="372" y="25"/>
                </a:cubicBezTo>
                <a:cubicBezTo>
                  <a:pt x="371" y="23"/>
                  <a:pt x="371" y="23"/>
                  <a:pt x="371" y="23"/>
                </a:cubicBezTo>
                <a:cubicBezTo>
                  <a:pt x="373" y="21"/>
                  <a:pt x="373" y="21"/>
                  <a:pt x="373" y="21"/>
                </a:cubicBezTo>
                <a:cubicBezTo>
                  <a:pt x="375" y="21"/>
                  <a:pt x="375" y="21"/>
                  <a:pt x="375" y="21"/>
                </a:cubicBezTo>
                <a:cubicBezTo>
                  <a:pt x="374" y="19"/>
                  <a:pt x="374" y="19"/>
                  <a:pt x="374" y="19"/>
                </a:cubicBezTo>
                <a:cubicBezTo>
                  <a:pt x="371" y="18"/>
                  <a:pt x="371" y="18"/>
                  <a:pt x="371" y="18"/>
                </a:cubicBezTo>
                <a:cubicBezTo>
                  <a:pt x="368" y="18"/>
                  <a:pt x="368" y="18"/>
                  <a:pt x="368" y="18"/>
                </a:cubicBezTo>
                <a:cubicBezTo>
                  <a:pt x="366" y="17"/>
                  <a:pt x="366" y="17"/>
                  <a:pt x="366" y="17"/>
                </a:cubicBezTo>
                <a:cubicBezTo>
                  <a:pt x="367" y="14"/>
                  <a:pt x="367" y="14"/>
                  <a:pt x="367" y="14"/>
                </a:cubicBezTo>
                <a:cubicBezTo>
                  <a:pt x="366" y="11"/>
                  <a:pt x="366" y="11"/>
                  <a:pt x="366" y="11"/>
                </a:cubicBezTo>
                <a:cubicBezTo>
                  <a:pt x="368" y="8"/>
                  <a:pt x="368" y="8"/>
                  <a:pt x="368" y="8"/>
                </a:cubicBezTo>
                <a:cubicBezTo>
                  <a:pt x="371" y="8"/>
                  <a:pt x="371" y="8"/>
                  <a:pt x="371" y="8"/>
                </a:cubicBezTo>
                <a:cubicBezTo>
                  <a:pt x="374" y="6"/>
                  <a:pt x="374" y="6"/>
                  <a:pt x="374" y="6"/>
                </a:cubicBezTo>
                <a:cubicBezTo>
                  <a:pt x="379" y="6"/>
                  <a:pt x="379" y="6"/>
                  <a:pt x="379" y="6"/>
                </a:cubicBezTo>
                <a:cubicBezTo>
                  <a:pt x="382" y="4"/>
                  <a:pt x="382" y="4"/>
                  <a:pt x="382" y="4"/>
                </a:cubicBezTo>
                <a:cubicBezTo>
                  <a:pt x="385" y="1"/>
                  <a:pt x="385" y="1"/>
                  <a:pt x="385" y="1"/>
                </a:cubicBezTo>
                <a:cubicBezTo>
                  <a:pt x="388" y="4"/>
                  <a:pt x="388" y="4"/>
                  <a:pt x="388" y="4"/>
                </a:cubicBezTo>
                <a:cubicBezTo>
                  <a:pt x="391" y="4"/>
                  <a:pt x="391" y="4"/>
                  <a:pt x="391" y="4"/>
                </a:cubicBezTo>
                <a:cubicBezTo>
                  <a:pt x="393" y="7"/>
                  <a:pt x="393" y="7"/>
                  <a:pt x="393" y="7"/>
                </a:cubicBezTo>
                <a:cubicBezTo>
                  <a:pt x="395" y="8"/>
                  <a:pt x="395" y="8"/>
                  <a:pt x="395" y="8"/>
                </a:cubicBezTo>
                <a:cubicBezTo>
                  <a:pt x="397" y="5"/>
                  <a:pt x="397" y="5"/>
                  <a:pt x="397" y="5"/>
                </a:cubicBezTo>
                <a:cubicBezTo>
                  <a:pt x="398" y="2"/>
                  <a:pt x="398" y="2"/>
                  <a:pt x="398" y="2"/>
                </a:cubicBezTo>
                <a:cubicBezTo>
                  <a:pt x="400" y="2"/>
                  <a:pt x="400" y="2"/>
                  <a:pt x="400" y="2"/>
                </a:cubicBezTo>
                <a:cubicBezTo>
                  <a:pt x="402" y="5"/>
                  <a:pt x="402" y="5"/>
                  <a:pt x="402" y="5"/>
                </a:cubicBezTo>
                <a:cubicBezTo>
                  <a:pt x="405" y="8"/>
                  <a:pt x="405" y="8"/>
                  <a:pt x="405" y="8"/>
                </a:cubicBezTo>
                <a:cubicBezTo>
                  <a:pt x="409" y="9"/>
                  <a:pt x="409" y="9"/>
                  <a:pt x="409" y="9"/>
                </a:cubicBezTo>
                <a:cubicBezTo>
                  <a:pt x="411" y="13"/>
                  <a:pt x="411" y="13"/>
                  <a:pt x="411" y="13"/>
                </a:cubicBezTo>
                <a:cubicBezTo>
                  <a:pt x="414" y="16"/>
                  <a:pt x="414" y="16"/>
                  <a:pt x="414" y="16"/>
                </a:cubicBezTo>
                <a:cubicBezTo>
                  <a:pt x="415" y="14"/>
                  <a:pt x="415" y="14"/>
                  <a:pt x="415" y="14"/>
                </a:cubicBezTo>
                <a:cubicBezTo>
                  <a:pt x="415" y="11"/>
                  <a:pt x="415" y="11"/>
                  <a:pt x="415" y="11"/>
                </a:cubicBezTo>
                <a:cubicBezTo>
                  <a:pt x="414" y="8"/>
                  <a:pt x="414" y="8"/>
                  <a:pt x="414" y="8"/>
                </a:cubicBezTo>
                <a:cubicBezTo>
                  <a:pt x="413" y="5"/>
                  <a:pt x="413" y="5"/>
                  <a:pt x="413" y="5"/>
                </a:cubicBezTo>
                <a:cubicBezTo>
                  <a:pt x="416" y="2"/>
                  <a:pt x="416" y="2"/>
                  <a:pt x="416" y="2"/>
                </a:cubicBezTo>
                <a:cubicBezTo>
                  <a:pt x="420" y="3"/>
                  <a:pt x="420" y="3"/>
                  <a:pt x="420" y="3"/>
                </a:cubicBezTo>
                <a:cubicBezTo>
                  <a:pt x="423" y="3"/>
                  <a:pt x="423" y="3"/>
                  <a:pt x="423" y="3"/>
                </a:cubicBezTo>
                <a:cubicBezTo>
                  <a:pt x="425" y="0"/>
                  <a:pt x="425" y="0"/>
                  <a:pt x="425" y="0"/>
                </a:cubicBezTo>
                <a:cubicBezTo>
                  <a:pt x="428" y="0"/>
                  <a:pt x="428" y="0"/>
                  <a:pt x="428" y="0"/>
                </a:cubicBezTo>
                <a:cubicBezTo>
                  <a:pt x="429" y="3"/>
                  <a:pt x="429" y="3"/>
                  <a:pt x="429" y="3"/>
                </a:cubicBezTo>
                <a:cubicBezTo>
                  <a:pt x="426" y="8"/>
                  <a:pt x="426" y="8"/>
                  <a:pt x="426" y="8"/>
                </a:cubicBezTo>
                <a:cubicBezTo>
                  <a:pt x="425" y="11"/>
                  <a:pt x="425" y="11"/>
                  <a:pt x="425" y="11"/>
                </a:cubicBezTo>
                <a:cubicBezTo>
                  <a:pt x="425" y="21"/>
                  <a:pt x="425" y="21"/>
                  <a:pt x="425" y="21"/>
                </a:cubicBezTo>
                <a:cubicBezTo>
                  <a:pt x="426" y="27"/>
                  <a:pt x="426" y="27"/>
                  <a:pt x="426" y="27"/>
                </a:cubicBezTo>
                <a:cubicBezTo>
                  <a:pt x="428" y="30"/>
                  <a:pt x="428" y="30"/>
                  <a:pt x="428" y="30"/>
                </a:cubicBezTo>
                <a:cubicBezTo>
                  <a:pt x="433" y="30"/>
                  <a:pt x="433" y="30"/>
                  <a:pt x="433" y="30"/>
                </a:cubicBezTo>
                <a:cubicBezTo>
                  <a:pt x="435" y="28"/>
                  <a:pt x="435" y="28"/>
                  <a:pt x="435" y="28"/>
                </a:cubicBezTo>
                <a:cubicBezTo>
                  <a:pt x="435" y="25"/>
                  <a:pt x="435" y="25"/>
                  <a:pt x="435" y="25"/>
                </a:cubicBezTo>
                <a:cubicBezTo>
                  <a:pt x="434" y="22"/>
                  <a:pt x="434" y="22"/>
                  <a:pt x="434" y="22"/>
                </a:cubicBezTo>
                <a:cubicBezTo>
                  <a:pt x="435" y="19"/>
                  <a:pt x="435" y="19"/>
                  <a:pt x="435" y="19"/>
                </a:cubicBezTo>
                <a:cubicBezTo>
                  <a:pt x="438" y="18"/>
                  <a:pt x="438" y="18"/>
                  <a:pt x="438" y="18"/>
                </a:cubicBezTo>
                <a:cubicBezTo>
                  <a:pt x="440" y="21"/>
                  <a:pt x="440" y="21"/>
                  <a:pt x="440" y="21"/>
                </a:cubicBezTo>
                <a:cubicBezTo>
                  <a:pt x="441" y="24"/>
                  <a:pt x="441" y="24"/>
                  <a:pt x="441" y="24"/>
                </a:cubicBezTo>
                <a:cubicBezTo>
                  <a:pt x="444" y="28"/>
                  <a:pt x="444" y="28"/>
                  <a:pt x="444" y="28"/>
                </a:cubicBezTo>
                <a:cubicBezTo>
                  <a:pt x="446" y="33"/>
                  <a:pt x="446" y="33"/>
                  <a:pt x="446" y="33"/>
                </a:cubicBezTo>
                <a:cubicBezTo>
                  <a:pt x="448" y="32"/>
                  <a:pt x="448" y="32"/>
                  <a:pt x="448" y="32"/>
                </a:cubicBezTo>
                <a:cubicBezTo>
                  <a:pt x="449" y="29"/>
                  <a:pt x="449" y="29"/>
                  <a:pt x="449" y="29"/>
                </a:cubicBezTo>
                <a:cubicBezTo>
                  <a:pt x="450" y="27"/>
                  <a:pt x="450" y="27"/>
                  <a:pt x="450" y="27"/>
                </a:cubicBezTo>
                <a:cubicBezTo>
                  <a:pt x="451" y="24"/>
                  <a:pt x="451" y="24"/>
                  <a:pt x="451" y="24"/>
                </a:cubicBezTo>
                <a:cubicBezTo>
                  <a:pt x="453" y="21"/>
                  <a:pt x="453" y="21"/>
                  <a:pt x="453" y="21"/>
                </a:cubicBezTo>
                <a:cubicBezTo>
                  <a:pt x="456" y="23"/>
                  <a:pt x="456" y="23"/>
                  <a:pt x="456" y="23"/>
                </a:cubicBezTo>
                <a:cubicBezTo>
                  <a:pt x="458" y="26"/>
                  <a:pt x="458" y="26"/>
                  <a:pt x="458" y="26"/>
                </a:cubicBezTo>
                <a:cubicBezTo>
                  <a:pt x="462" y="29"/>
                  <a:pt x="462" y="29"/>
                  <a:pt x="462" y="29"/>
                </a:cubicBezTo>
                <a:cubicBezTo>
                  <a:pt x="463" y="33"/>
                  <a:pt x="463" y="33"/>
                  <a:pt x="463" y="33"/>
                </a:cubicBezTo>
                <a:cubicBezTo>
                  <a:pt x="462" y="35"/>
                  <a:pt x="462" y="35"/>
                  <a:pt x="462" y="35"/>
                </a:cubicBezTo>
                <a:cubicBezTo>
                  <a:pt x="461" y="39"/>
                  <a:pt x="461" y="39"/>
                  <a:pt x="461" y="39"/>
                </a:cubicBezTo>
                <a:cubicBezTo>
                  <a:pt x="463" y="42"/>
                  <a:pt x="463" y="42"/>
                  <a:pt x="463" y="42"/>
                </a:cubicBezTo>
                <a:cubicBezTo>
                  <a:pt x="467" y="45"/>
                  <a:pt x="467" y="45"/>
                  <a:pt x="467" y="45"/>
                </a:cubicBezTo>
                <a:cubicBezTo>
                  <a:pt x="471" y="51"/>
                  <a:pt x="471" y="51"/>
                  <a:pt x="471" y="51"/>
                </a:cubicBezTo>
                <a:cubicBezTo>
                  <a:pt x="469" y="53"/>
                  <a:pt x="469" y="53"/>
                  <a:pt x="469" y="53"/>
                </a:cubicBezTo>
                <a:cubicBezTo>
                  <a:pt x="466" y="55"/>
                  <a:pt x="466" y="55"/>
                  <a:pt x="466" y="55"/>
                </a:cubicBezTo>
                <a:cubicBezTo>
                  <a:pt x="464" y="59"/>
                  <a:pt x="464" y="59"/>
                  <a:pt x="464" y="59"/>
                </a:cubicBezTo>
                <a:cubicBezTo>
                  <a:pt x="461" y="62"/>
                  <a:pt x="461" y="62"/>
                  <a:pt x="461" y="62"/>
                </a:cubicBezTo>
                <a:cubicBezTo>
                  <a:pt x="459" y="64"/>
                  <a:pt x="459" y="64"/>
                  <a:pt x="459" y="64"/>
                </a:cubicBezTo>
                <a:cubicBezTo>
                  <a:pt x="458" y="69"/>
                  <a:pt x="458" y="69"/>
                  <a:pt x="458" y="69"/>
                </a:cubicBezTo>
                <a:cubicBezTo>
                  <a:pt x="460" y="71"/>
                  <a:pt x="460" y="71"/>
                  <a:pt x="460" y="71"/>
                </a:cubicBezTo>
                <a:cubicBezTo>
                  <a:pt x="465" y="73"/>
                  <a:pt x="465" y="73"/>
                  <a:pt x="465" y="73"/>
                </a:cubicBezTo>
                <a:cubicBezTo>
                  <a:pt x="468" y="72"/>
                  <a:pt x="468" y="72"/>
                  <a:pt x="468" y="72"/>
                </a:cubicBezTo>
                <a:cubicBezTo>
                  <a:pt x="469" y="70"/>
                  <a:pt x="469" y="70"/>
                  <a:pt x="469" y="70"/>
                </a:cubicBezTo>
                <a:cubicBezTo>
                  <a:pt x="469" y="65"/>
                  <a:pt x="469" y="65"/>
                  <a:pt x="469" y="65"/>
                </a:cubicBezTo>
                <a:cubicBezTo>
                  <a:pt x="471" y="63"/>
                  <a:pt x="471" y="63"/>
                  <a:pt x="471" y="63"/>
                </a:cubicBezTo>
                <a:cubicBezTo>
                  <a:pt x="472" y="60"/>
                  <a:pt x="472" y="60"/>
                  <a:pt x="472" y="60"/>
                </a:cubicBezTo>
                <a:cubicBezTo>
                  <a:pt x="475" y="60"/>
                  <a:pt x="475" y="60"/>
                  <a:pt x="475" y="60"/>
                </a:cubicBezTo>
                <a:cubicBezTo>
                  <a:pt x="478" y="62"/>
                  <a:pt x="478" y="62"/>
                  <a:pt x="478" y="62"/>
                </a:cubicBezTo>
                <a:cubicBezTo>
                  <a:pt x="478" y="68"/>
                  <a:pt x="478" y="68"/>
                  <a:pt x="478" y="68"/>
                </a:cubicBezTo>
                <a:cubicBezTo>
                  <a:pt x="477" y="73"/>
                  <a:pt x="477" y="73"/>
                  <a:pt x="477" y="73"/>
                </a:cubicBezTo>
                <a:cubicBezTo>
                  <a:pt x="479" y="79"/>
                  <a:pt x="479" y="79"/>
                  <a:pt x="479" y="79"/>
                </a:cubicBezTo>
                <a:cubicBezTo>
                  <a:pt x="478" y="85"/>
                  <a:pt x="478" y="85"/>
                  <a:pt x="478" y="85"/>
                </a:cubicBezTo>
                <a:cubicBezTo>
                  <a:pt x="478" y="89"/>
                  <a:pt x="478" y="89"/>
                  <a:pt x="478" y="89"/>
                </a:cubicBezTo>
                <a:cubicBezTo>
                  <a:pt x="481" y="91"/>
                  <a:pt x="481" y="91"/>
                  <a:pt x="481" y="91"/>
                </a:cubicBezTo>
                <a:cubicBezTo>
                  <a:pt x="487" y="91"/>
                  <a:pt x="487" y="91"/>
                  <a:pt x="487" y="91"/>
                </a:cubicBezTo>
                <a:cubicBezTo>
                  <a:pt x="490" y="90"/>
                  <a:pt x="490" y="90"/>
                  <a:pt x="490" y="90"/>
                </a:cubicBezTo>
                <a:cubicBezTo>
                  <a:pt x="494" y="91"/>
                  <a:pt x="494" y="91"/>
                  <a:pt x="494" y="91"/>
                </a:cubicBezTo>
                <a:cubicBezTo>
                  <a:pt x="498" y="91"/>
                  <a:pt x="498" y="91"/>
                  <a:pt x="498" y="91"/>
                </a:cubicBezTo>
                <a:cubicBezTo>
                  <a:pt x="499" y="89"/>
                  <a:pt x="499" y="89"/>
                  <a:pt x="499" y="89"/>
                </a:cubicBezTo>
                <a:cubicBezTo>
                  <a:pt x="498" y="86"/>
                  <a:pt x="498" y="86"/>
                  <a:pt x="498" y="86"/>
                </a:cubicBezTo>
                <a:cubicBezTo>
                  <a:pt x="499" y="82"/>
                  <a:pt x="499" y="82"/>
                  <a:pt x="499" y="82"/>
                </a:cubicBezTo>
                <a:cubicBezTo>
                  <a:pt x="502" y="80"/>
                  <a:pt x="502" y="80"/>
                  <a:pt x="502" y="80"/>
                </a:cubicBezTo>
                <a:cubicBezTo>
                  <a:pt x="503" y="76"/>
                  <a:pt x="503" y="76"/>
                  <a:pt x="503" y="76"/>
                </a:cubicBezTo>
                <a:cubicBezTo>
                  <a:pt x="507" y="72"/>
                  <a:pt x="507" y="72"/>
                  <a:pt x="507" y="72"/>
                </a:cubicBezTo>
                <a:cubicBezTo>
                  <a:pt x="509" y="74"/>
                  <a:pt x="509" y="74"/>
                  <a:pt x="509" y="74"/>
                </a:cubicBezTo>
                <a:cubicBezTo>
                  <a:pt x="508" y="79"/>
                  <a:pt x="508" y="79"/>
                  <a:pt x="508" y="79"/>
                </a:cubicBezTo>
                <a:cubicBezTo>
                  <a:pt x="511" y="82"/>
                  <a:pt x="511" y="82"/>
                  <a:pt x="511" y="82"/>
                </a:cubicBezTo>
                <a:cubicBezTo>
                  <a:pt x="515" y="83"/>
                  <a:pt x="515" y="83"/>
                  <a:pt x="515" y="83"/>
                </a:cubicBezTo>
                <a:cubicBezTo>
                  <a:pt x="515" y="86"/>
                  <a:pt x="515" y="86"/>
                  <a:pt x="515" y="86"/>
                </a:cubicBezTo>
                <a:cubicBezTo>
                  <a:pt x="516" y="92"/>
                  <a:pt x="516" y="92"/>
                  <a:pt x="516" y="92"/>
                </a:cubicBezTo>
                <a:cubicBezTo>
                  <a:pt x="516" y="97"/>
                  <a:pt x="516" y="97"/>
                  <a:pt x="516" y="97"/>
                </a:cubicBezTo>
                <a:cubicBezTo>
                  <a:pt x="513" y="100"/>
                  <a:pt x="513" y="100"/>
                  <a:pt x="513" y="100"/>
                </a:cubicBezTo>
                <a:cubicBezTo>
                  <a:pt x="511" y="105"/>
                  <a:pt x="511" y="105"/>
                  <a:pt x="511" y="105"/>
                </a:cubicBezTo>
                <a:cubicBezTo>
                  <a:pt x="515" y="106"/>
                  <a:pt x="515" y="106"/>
                  <a:pt x="515" y="106"/>
                </a:cubicBezTo>
                <a:cubicBezTo>
                  <a:pt x="518" y="106"/>
                  <a:pt x="518" y="106"/>
                  <a:pt x="518" y="106"/>
                </a:cubicBezTo>
                <a:cubicBezTo>
                  <a:pt x="520" y="109"/>
                  <a:pt x="520" y="109"/>
                  <a:pt x="520" y="109"/>
                </a:cubicBezTo>
                <a:cubicBezTo>
                  <a:pt x="523" y="112"/>
                  <a:pt x="523" y="112"/>
                  <a:pt x="523" y="112"/>
                </a:cubicBezTo>
                <a:cubicBezTo>
                  <a:pt x="525" y="117"/>
                  <a:pt x="525" y="117"/>
                  <a:pt x="525" y="117"/>
                </a:cubicBezTo>
                <a:cubicBezTo>
                  <a:pt x="522" y="120"/>
                  <a:pt x="522" y="120"/>
                  <a:pt x="522" y="120"/>
                </a:cubicBezTo>
                <a:cubicBezTo>
                  <a:pt x="519" y="121"/>
                  <a:pt x="519" y="121"/>
                  <a:pt x="519" y="121"/>
                </a:cubicBezTo>
                <a:cubicBezTo>
                  <a:pt x="517" y="120"/>
                  <a:pt x="517" y="120"/>
                  <a:pt x="517" y="120"/>
                </a:cubicBezTo>
                <a:cubicBezTo>
                  <a:pt x="515" y="121"/>
                  <a:pt x="515" y="121"/>
                  <a:pt x="515" y="121"/>
                </a:cubicBezTo>
                <a:cubicBezTo>
                  <a:pt x="517" y="125"/>
                  <a:pt x="517" y="125"/>
                  <a:pt x="517" y="125"/>
                </a:cubicBezTo>
                <a:cubicBezTo>
                  <a:pt x="517" y="128"/>
                  <a:pt x="517" y="128"/>
                  <a:pt x="517" y="128"/>
                </a:cubicBezTo>
                <a:cubicBezTo>
                  <a:pt x="513" y="130"/>
                  <a:pt x="513" y="130"/>
                  <a:pt x="513" y="130"/>
                </a:cubicBezTo>
                <a:cubicBezTo>
                  <a:pt x="513" y="134"/>
                  <a:pt x="513" y="134"/>
                  <a:pt x="513" y="134"/>
                </a:cubicBezTo>
                <a:cubicBezTo>
                  <a:pt x="516" y="137"/>
                  <a:pt x="516" y="137"/>
                  <a:pt x="516" y="137"/>
                </a:cubicBezTo>
                <a:cubicBezTo>
                  <a:pt x="520" y="138"/>
                  <a:pt x="520" y="138"/>
                  <a:pt x="520" y="138"/>
                </a:cubicBezTo>
                <a:cubicBezTo>
                  <a:pt x="521" y="141"/>
                  <a:pt x="521" y="141"/>
                  <a:pt x="521" y="141"/>
                </a:cubicBezTo>
                <a:cubicBezTo>
                  <a:pt x="519" y="143"/>
                  <a:pt x="519" y="143"/>
                  <a:pt x="519" y="143"/>
                </a:cubicBezTo>
                <a:cubicBezTo>
                  <a:pt x="520" y="148"/>
                  <a:pt x="520" y="148"/>
                  <a:pt x="520" y="148"/>
                </a:cubicBezTo>
                <a:cubicBezTo>
                  <a:pt x="521" y="151"/>
                  <a:pt x="521" y="151"/>
                  <a:pt x="521" y="151"/>
                </a:cubicBezTo>
                <a:cubicBezTo>
                  <a:pt x="519" y="153"/>
                  <a:pt x="519" y="153"/>
                  <a:pt x="519" y="153"/>
                </a:cubicBezTo>
                <a:cubicBezTo>
                  <a:pt x="517" y="153"/>
                  <a:pt x="517" y="153"/>
                  <a:pt x="517" y="153"/>
                </a:cubicBezTo>
                <a:cubicBezTo>
                  <a:pt x="514" y="155"/>
                  <a:pt x="514" y="155"/>
                  <a:pt x="514" y="155"/>
                </a:cubicBezTo>
                <a:cubicBezTo>
                  <a:pt x="517" y="160"/>
                  <a:pt x="517" y="160"/>
                  <a:pt x="517" y="160"/>
                </a:cubicBezTo>
                <a:cubicBezTo>
                  <a:pt x="518" y="168"/>
                  <a:pt x="518" y="168"/>
                  <a:pt x="518" y="168"/>
                </a:cubicBezTo>
                <a:cubicBezTo>
                  <a:pt x="520" y="175"/>
                  <a:pt x="520" y="175"/>
                  <a:pt x="520" y="175"/>
                </a:cubicBezTo>
                <a:cubicBezTo>
                  <a:pt x="523" y="178"/>
                  <a:pt x="523" y="178"/>
                  <a:pt x="523" y="178"/>
                </a:cubicBezTo>
                <a:cubicBezTo>
                  <a:pt x="529" y="183"/>
                  <a:pt x="529" y="183"/>
                  <a:pt x="529" y="183"/>
                </a:cubicBezTo>
                <a:cubicBezTo>
                  <a:pt x="535" y="185"/>
                  <a:pt x="535" y="185"/>
                  <a:pt x="535" y="185"/>
                </a:cubicBezTo>
                <a:cubicBezTo>
                  <a:pt x="540" y="189"/>
                  <a:pt x="540" y="189"/>
                  <a:pt x="540" y="189"/>
                </a:cubicBezTo>
                <a:cubicBezTo>
                  <a:pt x="542" y="193"/>
                  <a:pt x="542" y="193"/>
                  <a:pt x="542" y="193"/>
                </a:cubicBezTo>
                <a:cubicBezTo>
                  <a:pt x="541" y="197"/>
                  <a:pt x="541" y="197"/>
                  <a:pt x="541" y="197"/>
                </a:cubicBezTo>
                <a:cubicBezTo>
                  <a:pt x="539" y="198"/>
                  <a:pt x="539" y="198"/>
                  <a:pt x="539" y="198"/>
                </a:cubicBezTo>
                <a:cubicBezTo>
                  <a:pt x="533" y="201"/>
                  <a:pt x="533" y="201"/>
                  <a:pt x="533" y="201"/>
                </a:cubicBezTo>
                <a:cubicBezTo>
                  <a:pt x="533" y="206"/>
                  <a:pt x="533" y="206"/>
                  <a:pt x="533" y="206"/>
                </a:cubicBezTo>
                <a:cubicBezTo>
                  <a:pt x="536" y="210"/>
                  <a:pt x="536" y="210"/>
                  <a:pt x="536" y="210"/>
                </a:cubicBezTo>
                <a:cubicBezTo>
                  <a:pt x="541" y="213"/>
                  <a:pt x="541" y="213"/>
                  <a:pt x="541" y="213"/>
                </a:cubicBezTo>
                <a:cubicBezTo>
                  <a:pt x="543" y="216"/>
                  <a:pt x="543" y="216"/>
                  <a:pt x="543" y="216"/>
                </a:cubicBezTo>
                <a:cubicBezTo>
                  <a:pt x="545" y="221"/>
                  <a:pt x="545" y="221"/>
                  <a:pt x="545" y="221"/>
                </a:cubicBezTo>
                <a:cubicBezTo>
                  <a:pt x="547" y="223"/>
                  <a:pt x="547" y="223"/>
                  <a:pt x="547" y="223"/>
                </a:cubicBezTo>
                <a:cubicBezTo>
                  <a:pt x="553" y="224"/>
                  <a:pt x="553" y="224"/>
                  <a:pt x="553" y="224"/>
                </a:cubicBezTo>
                <a:cubicBezTo>
                  <a:pt x="558" y="225"/>
                  <a:pt x="558" y="225"/>
                  <a:pt x="558" y="225"/>
                </a:cubicBezTo>
                <a:cubicBezTo>
                  <a:pt x="562" y="229"/>
                  <a:pt x="562" y="229"/>
                  <a:pt x="562" y="229"/>
                </a:cubicBezTo>
                <a:cubicBezTo>
                  <a:pt x="570" y="236"/>
                  <a:pt x="570" y="236"/>
                  <a:pt x="570" y="236"/>
                </a:cubicBezTo>
                <a:cubicBezTo>
                  <a:pt x="575" y="242"/>
                  <a:pt x="575" y="242"/>
                  <a:pt x="575" y="242"/>
                </a:cubicBezTo>
                <a:cubicBezTo>
                  <a:pt x="580" y="250"/>
                  <a:pt x="580" y="250"/>
                  <a:pt x="580" y="250"/>
                </a:cubicBezTo>
                <a:cubicBezTo>
                  <a:pt x="580" y="255"/>
                  <a:pt x="580" y="255"/>
                  <a:pt x="580" y="255"/>
                </a:cubicBezTo>
                <a:cubicBezTo>
                  <a:pt x="579" y="257"/>
                  <a:pt x="579" y="257"/>
                  <a:pt x="579" y="257"/>
                </a:cubicBezTo>
                <a:cubicBezTo>
                  <a:pt x="576" y="257"/>
                  <a:pt x="576" y="257"/>
                  <a:pt x="576" y="257"/>
                </a:cubicBezTo>
                <a:cubicBezTo>
                  <a:pt x="574" y="261"/>
                  <a:pt x="574" y="261"/>
                  <a:pt x="574" y="261"/>
                </a:cubicBezTo>
                <a:cubicBezTo>
                  <a:pt x="576" y="264"/>
                  <a:pt x="576" y="264"/>
                  <a:pt x="576" y="264"/>
                </a:cubicBezTo>
                <a:cubicBezTo>
                  <a:pt x="580" y="267"/>
                  <a:pt x="580" y="267"/>
                  <a:pt x="580" y="267"/>
                </a:cubicBezTo>
                <a:cubicBezTo>
                  <a:pt x="581" y="272"/>
                  <a:pt x="581" y="272"/>
                  <a:pt x="581" y="272"/>
                </a:cubicBezTo>
                <a:cubicBezTo>
                  <a:pt x="578" y="275"/>
                  <a:pt x="578" y="275"/>
                  <a:pt x="578" y="275"/>
                </a:cubicBezTo>
                <a:cubicBezTo>
                  <a:pt x="575" y="279"/>
                  <a:pt x="575" y="279"/>
                  <a:pt x="575" y="279"/>
                </a:cubicBezTo>
                <a:cubicBezTo>
                  <a:pt x="575" y="282"/>
                  <a:pt x="575" y="282"/>
                  <a:pt x="575" y="282"/>
                </a:cubicBezTo>
                <a:cubicBezTo>
                  <a:pt x="577" y="283"/>
                  <a:pt x="577" y="283"/>
                  <a:pt x="577" y="283"/>
                </a:cubicBezTo>
                <a:cubicBezTo>
                  <a:pt x="579" y="284"/>
                  <a:pt x="579" y="284"/>
                  <a:pt x="579" y="284"/>
                </a:cubicBezTo>
                <a:cubicBezTo>
                  <a:pt x="578" y="289"/>
                  <a:pt x="578" y="289"/>
                  <a:pt x="578" y="289"/>
                </a:cubicBezTo>
                <a:cubicBezTo>
                  <a:pt x="579" y="293"/>
                  <a:pt x="579" y="293"/>
                  <a:pt x="579" y="293"/>
                </a:cubicBezTo>
                <a:cubicBezTo>
                  <a:pt x="577" y="297"/>
                  <a:pt x="577" y="297"/>
                  <a:pt x="577" y="297"/>
                </a:cubicBezTo>
                <a:cubicBezTo>
                  <a:pt x="573" y="298"/>
                  <a:pt x="573" y="298"/>
                  <a:pt x="573" y="298"/>
                </a:cubicBezTo>
                <a:cubicBezTo>
                  <a:pt x="572" y="300"/>
                  <a:pt x="572" y="300"/>
                  <a:pt x="572" y="300"/>
                </a:cubicBezTo>
                <a:cubicBezTo>
                  <a:pt x="573" y="304"/>
                  <a:pt x="573" y="304"/>
                  <a:pt x="573" y="304"/>
                </a:cubicBezTo>
                <a:cubicBezTo>
                  <a:pt x="573" y="308"/>
                  <a:pt x="573" y="308"/>
                  <a:pt x="573" y="308"/>
                </a:cubicBezTo>
                <a:cubicBezTo>
                  <a:pt x="577" y="309"/>
                  <a:pt x="577" y="309"/>
                  <a:pt x="577" y="309"/>
                </a:cubicBezTo>
                <a:cubicBezTo>
                  <a:pt x="578" y="308"/>
                  <a:pt x="578" y="308"/>
                  <a:pt x="578" y="308"/>
                </a:cubicBezTo>
                <a:cubicBezTo>
                  <a:pt x="581" y="308"/>
                  <a:pt x="581" y="308"/>
                  <a:pt x="581" y="308"/>
                </a:cubicBezTo>
                <a:cubicBezTo>
                  <a:pt x="583" y="312"/>
                  <a:pt x="583" y="312"/>
                  <a:pt x="583" y="312"/>
                </a:cubicBezTo>
                <a:cubicBezTo>
                  <a:pt x="584" y="317"/>
                  <a:pt x="584" y="317"/>
                  <a:pt x="584" y="317"/>
                </a:cubicBezTo>
                <a:cubicBezTo>
                  <a:pt x="587" y="321"/>
                  <a:pt x="587" y="321"/>
                  <a:pt x="587" y="321"/>
                </a:cubicBezTo>
                <a:cubicBezTo>
                  <a:pt x="586" y="324"/>
                  <a:pt x="586" y="324"/>
                  <a:pt x="586" y="324"/>
                </a:cubicBezTo>
                <a:cubicBezTo>
                  <a:pt x="582" y="325"/>
                  <a:pt x="582" y="325"/>
                  <a:pt x="582" y="325"/>
                </a:cubicBezTo>
                <a:cubicBezTo>
                  <a:pt x="578" y="330"/>
                  <a:pt x="578" y="330"/>
                  <a:pt x="578" y="330"/>
                </a:cubicBezTo>
                <a:cubicBezTo>
                  <a:pt x="574" y="331"/>
                  <a:pt x="574" y="331"/>
                  <a:pt x="574" y="331"/>
                </a:cubicBezTo>
                <a:cubicBezTo>
                  <a:pt x="573" y="330"/>
                  <a:pt x="573" y="330"/>
                  <a:pt x="573" y="330"/>
                </a:cubicBezTo>
                <a:cubicBezTo>
                  <a:pt x="573" y="326"/>
                  <a:pt x="573" y="326"/>
                  <a:pt x="573" y="326"/>
                </a:cubicBezTo>
                <a:cubicBezTo>
                  <a:pt x="574" y="323"/>
                  <a:pt x="574" y="323"/>
                  <a:pt x="574" y="323"/>
                </a:cubicBezTo>
                <a:cubicBezTo>
                  <a:pt x="573" y="321"/>
                  <a:pt x="573" y="321"/>
                  <a:pt x="573" y="321"/>
                </a:cubicBezTo>
                <a:cubicBezTo>
                  <a:pt x="571" y="319"/>
                  <a:pt x="571" y="319"/>
                  <a:pt x="571" y="319"/>
                </a:cubicBezTo>
                <a:cubicBezTo>
                  <a:pt x="568" y="319"/>
                  <a:pt x="568" y="319"/>
                  <a:pt x="568" y="319"/>
                </a:cubicBezTo>
                <a:cubicBezTo>
                  <a:pt x="566" y="321"/>
                  <a:pt x="566" y="321"/>
                  <a:pt x="566" y="321"/>
                </a:cubicBezTo>
                <a:cubicBezTo>
                  <a:pt x="566" y="325"/>
                  <a:pt x="566" y="325"/>
                  <a:pt x="566" y="325"/>
                </a:cubicBezTo>
                <a:cubicBezTo>
                  <a:pt x="565" y="328"/>
                  <a:pt x="565" y="328"/>
                  <a:pt x="565" y="328"/>
                </a:cubicBezTo>
                <a:cubicBezTo>
                  <a:pt x="561" y="330"/>
                  <a:pt x="561" y="330"/>
                  <a:pt x="561" y="330"/>
                </a:cubicBezTo>
                <a:cubicBezTo>
                  <a:pt x="558" y="328"/>
                  <a:pt x="558" y="328"/>
                  <a:pt x="558" y="328"/>
                </a:cubicBezTo>
                <a:cubicBezTo>
                  <a:pt x="556" y="325"/>
                  <a:pt x="556" y="325"/>
                  <a:pt x="556" y="325"/>
                </a:cubicBezTo>
                <a:cubicBezTo>
                  <a:pt x="553" y="323"/>
                  <a:pt x="553" y="323"/>
                  <a:pt x="553" y="323"/>
                </a:cubicBezTo>
                <a:cubicBezTo>
                  <a:pt x="550" y="321"/>
                  <a:pt x="550" y="321"/>
                  <a:pt x="550" y="321"/>
                </a:cubicBezTo>
                <a:cubicBezTo>
                  <a:pt x="547" y="320"/>
                  <a:pt x="547" y="320"/>
                  <a:pt x="547" y="320"/>
                </a:cubicBezTo>
                <a:cubicBezTo>
                  <a:pt x="543" y="323"/>
                  <a:pt x="543" y="323"/>
                  <a:pt x="543" y="323"/>
                </a:cubicBezTo>
                <a:cubicBezTo>
                  <a:pt x="542" y="327"/>
                  <a:pt x="542" y="327"/>
                  <a:pt x="542" y="327"/>
                </a:cubicBezTo>
                <a:cubicBezTo>
                  <a:pt x="542" y="333"/>
                  <a:pt x="542" y="333"/>
                  <a:pt x="542" y="333"/>
                </a:cubicBezTo>
                <a:cubicBezTo>
                  <a:pt x="544" y="336"/>
                  <a:pt x="544" y="336"/>
                  <a:pt x="544" y="336"/>
                </a:cubicBezTo>
                <a:cubicBezTo>
                  <a:pt x="549" y="341"/>
                  <a:pt x="549" y="341"/>
                  <a:pt x="549" y="341"/>
                </a:cubicBezTo>
                <a:cubicBezTo>
                  <a:pt x="553" y="344"/>
                  <a:pt x="553" y="344"/>
                  <a:pt x="553" y="344"/>
                </a:cubicBezTo>
                <a:cubicBezTo>
                  <a:pt x="552" y="347"/>
                  <a:pt x="552" y="347"/>
                  <a:pt x="552" y="347"/>
                </a:cubicBezTo>
                <a:cubicBezTo>
                  <a:pt x="550" y="351"/>
                  <a:pt x="550" y="351"/>
                  <a:pt x="550" y="351"/>
                </a:cubicBezTo>
                <a:cubicBezTo>
                  <a:pt x="551" y="360"/>
                  <a:pt x="551" y="360"/>
                  <a:pt x="551" y="360"/>
                </a:cubicBezTo>
                <a:cubicBezTo>
                  <a:pt x="550" y="368"/>
                  <a:pt x="550" y="368"/>
                  <a:pt x="550" y="368"/>
                </a:cubicBezTo>
                <a:cubicBezTo>
                  <a:pt x="546" y="371"/>
                  <a:pt x="546" y="371"/>
                  <a:pt x="546" y="371"/>
                </a:cubicBezTo>
                <a:cubicBezTo>
                  <a:pt x="540" y="372"/>
                  <a:pt x="540" y="372"/>
                  <a:pt x="540" y="372"/>
                </a:cubicBezTo>
                <a:cubicBezTo>
                  <a:pt x="536" y="373"/>
                  <a:pt x="536" y="373"/>
                  <a:pt x="536" y="373"/>
                </a:cubicBezTo>
                <a:cubicBezTo>
                  <a:pt x="535" y="375"/>
                  <a:pt x="535" y="375"/>
                  <a:pt x="535" y="375"/>
                </a:cubicBezTo>
                <a:cubicBezTo>
                  <a:pt x="537" y="379"/>
                  <a:pt x="537" y="379"/>
                  <a:pt x="537" y="379"/>
                </a:cubicBezTo>
                <a:cubicBezTo>
                  <a:pt x="530" y="383"/>
                  <a:pt x="530" y="383"/>
                  <a:pt x="530" y="383"/>
                </a:cubicBezTo>
                <a:cubicBezTo>
                  <a:pt x="526" y="384"/>
                  <a:pt x="526" y="384"/>
                  <a:pt x="526" y="384"/>
                </a:cubicBezTo>
                <a:cubicBezTo>
                  <a:pt x="524" y="390"/>
                  <a:pt x="524" y="390"/>
                  <a:pt x="524" y="390"/>
                </a:cubicBezTo>
                <a:cubicBezTo>
                  <a:pt x="519" y="391"/>
                  <a:pt x="519" y="391"/>
                  <a:pt x="519" y="391"/>
                </a:cubicBezTo>
                <a:cubicBezTo>
                  <a:pt x="516" y="389"/>
                  <a:pt x="516" y="389"/>
                  <a:pt x="516" y="389"/>
                </a:cubicBezTo>
                <a:cubicBezTo>
                  <a:pt x="512" y="386"/>
                  <a:pt x="512" y="386"/>
                  <a:pt x="512" y="386"/>
                </a:cubicBezTo>
                <a:cubicBezTo>
                  <a:pt x="507" y="386"/>
                  <a:pt x="507" y="386"/>
                  <a:pt x="507" y="386"/>
                </a:cubicBezTo>
                <a:cubicBezTo>
                  <a:pt x="502" y="386"/>
                  <a:pt x="502" y="386"/>
                  <a:pt x="502" y="386"/>
                </a:cubicBezTo>
                <a:cubicBezTo>
                  <a:pt x="499" y="387"/>
                  <a:pt x="499" y="387"/>
                  <a:pt x="499" y="387"/>
                </a:cubicBezTo>
                <a:cubicBezTo>
                  <a:pt x="498" y="390"/>
                  <a:pt x="498" y="390"/>
                  <a:pt x="498" y="390"/>
                </a:cubicBezTo>
                <a:cubicBezTo>
                  <a:pt x="499" y="397"/>
                  <a:pt x="499" y="397"/>
                  <a:pt x="499" y="397"/>
                </a:cubicBezTo>
                <a:cubicBezTo>
                  <a:pt x="494" y="404"/>
                  <a:pt x="494" y="404"/>
                  <a:pt x="494" y="404"/>
                </a:cubicBezTo>
                <a:cubicBezTo>
                  <a:pt x="490" y="408"/>
                  <a:pt x="490" y="408"/>
                  <a:pt x="490" y="408"/>
                </a:cubicBezTo>
                <a:cubicBezTo>
                  <a:pt x="489" y="413"/>
                  <a:pt x="489" y="413"/>
                  <a:pt x="489" y="413"/>
                </a:cubicBezTo>
                <a:cubicBezTo>
                  <a:pt x="491" y="419"/>
                  <a:pt x="491" y="419"/>
                  <a:pt x="491" y="419"/>
                </a:cubicBezTo>
                <a:cubicBezTo>
                  <a:pt x="494" y="424"/>
                  <a:pt x="494" y="424"/>
                  <a:pt x="494" y="424"/>
                </a:cubicBezTo>
                <a:cubicBezTo>
                  <a:pt x="499" y="430"/>
                  <a:pt x="499" y="430"/>
                  <a:pt x="499" y="430"/>
                </a:cubicBezTo>
                <a:cubicBezTo>
                  <a:pt x="503" y="438"/>
                  <a:pt x="503" y="438"/>
                  <a:pt x="503" y="438"/>
                </a:cubicBezTo>
                <a:cubicBezTo>
                  <a:pt x="506" y="453"/>
                  <a:pt x="506" y="453"/>
                  <a:pt x="506" y="453"/>
                </a:cubicBezTo>
                <a:cubicBezTo>
                  <a:pt x="509" y="464"/>
                  <a:pt x="509" y="464"/>
                  <a:pt x="509" y="464"/>
                </a:cubicBezTo>
                <a:cubicBezTo>
                  <a:pt x="513" y="481"/>
                  <a:pt x="513" y="481"/>
                  <a:pt x="513" y="481"/>
                </a:cubicBezTo>
                <a:cubicBezTo>
                  <a:pt x="515" y="486"/>
                  <a:pt x="515" y="486"/>
                  <a:pt x="515" y="486"/>
                </a:cubicBezTo>
                <a:cubicBezTo>
                  <a:pt x="517" y="489"/>
                  <a:pt x="517" y="489"/>
                  <a:pt x="517" y="489"/>
                </a:cubicBezTo>
                <a:cubicBezTo>
                  <a:pt x="519" y="493"/>
                  <a:pt x="519" y="493"/>
                  <a:pt x="519" y="493"/>
                </a:cubicBezTo>
                <a:cubicBezTo>
                  <a:pt x="517" y="497"/>
                  <a:pt x="517" y="497"/>
                  <a:pt x="517" y="497"/>
                </a:cubicBezTo>
                <a:cubicBezTo>
                  <a:pt x="516" y="500"/>
                  <a:pt x="516" y="500"/>
                  <a:pt x="516" y="500"/>
                </a:cubicBezTo>
                <a:cubicBezTo>
                  <a:pt x="518" y="502"/>
                  <a:pt x="518" y="502"/>
                  <a:pt x="518" y="502"/>
                </a:cubicBezTo>
                <a:cubicBezTo>
                  <a:pt x="519" y="505"/>
                  <a:pt x="519" y="505"/>
                  <a:pt x="519" y="505"/>
                </a:cubicBezTo>
                <a:cubicBezTo>
                  <a:pt x="516" y="510"/>
                  <a:pt x="516" y="510"/>
                  <a:pt x="516" y="510"/>
                </a:cubicBezTo>
                <a:cubicBezTo>
                  <a:pt x="514" y="520"/>
                  <a:pt x="514" y="520"/>
                  <a:pt x="514" y="520"/>
                </a:cubicBezTo>
                <a:cubicBezTo>
                  <a:pt x="513" y="527"/>
                  <a:pt x="513" y="527"/>
                  <a:pt x="513" y="527"/>
                </a:cubicBezTo>
                <a:cubicBezTo>
                  <a:pt x="511" y="532"/>
                  <a:pt x="511" y="532"/>
                  <a:pt x="511" y="532"/>
                </a:cubicBezTo>
                <a:cubicBezTo>
                  <a:pt x="506" y="536"/>
                  <a:pt x="506" y="536"/>
                  <a:pt x="506" y="536"/>
                </a:cubicBezTo>
                <a:cubicBezTo>
                  <a:pt x="507" y="539"/>
                  <a:pt x="507" y="539"/>
                  <a:pt x="507" y="539"/>
                </a:cubicBezTo>
                <a:cubicBezTo>
                  <a:pt x="510" y="544"/>
                  <a:pt x="510" y="544"/>
                  <a:pt x="510" y="544"/>
                </a:cubicBezTo>
                <a:cubicBezTo>
                  <a:pt x="511" y="553"/>
                  <a:pt x="511" y="553"/>
                  <a:pt x="511" y="553"/>
                </a:cubicBezTo>
                <a:cubicBezTo>
                  <a:pt x="510" y="557"/>
                  <a:pt x="510" y="557"/>
                  <a:pt x="510" y="557"/>
                </a:cubicBezTo>
                <a:cubicBezTo>
                  <a:pt x="507" y="562"/>
                  <a:pt x="507" y="562"/>
                  <a:pt x="507" y="562"/>
                </a:cubicBezTo>
                <a:cubicBezTo>
                  <a:pt x="508" y="564"/>
                  <a:pt x="508" y="564"/>
                  <a:pt x="508" y="564"/>
                </a:cubicBezTo>
                <a:cubicBezTo>
                  <a:pt x="512" y="570"/>
                  <a:pt x="512" y="570"/>
                  <a:pt x="512" y="570"/>
                </a:cubicBezTo>
                <a:cubicBezTo>
                  <a:pt x="514" y="573"/>
                  <a:pt x="514" y="573"/>
                  <a:pt x="514" y="573"/>
                </a:cubicBezTo>
                <a:cubicBezTo>
                  <a:pt x="512" y="577"/>
                  <a:pt x="512" y="577"/>
                  <a:pt x="512" y="577"/>
                </a:cubicBezTo>
                <a:cubicBezTo>
                  <a:pt x="506" y="580"/>
                  <a:pt x="506" y="580"/>
                  <a:pt x="506" y="580"/>
                </a:cubicBezTo>
                <a:cubicBezTo>
                  <a:pt x="503" y="583"/>
                  <a:pt x="503" y="583"/>
                  <a:pt x="503" y="583"/>
                </a:cubicBezTo>
                <a:cubicBezTo>
                  <a:pt x="503" y="586"/>
                  <a:pt x="503" y="586"/>
                  <a:pt x="503" y="586"/>
                </a:cubicBezTo>
                <a:cubicBezTo>
                  <a:pt x="507" y="589"/>
                  <a:pt x="507" y="589"/>
                  <a:pt x="507" y="589"/>
                </a:cubicBezTo>
                <a:cubicBezTo>
                  <a:pt x="511" y="593"/>
                  <a:pt x="511" y="593"/>
                  <a:pt x="511" y="593"/>
                </a:cubicBezTo>
                <a:cubicBezTo>
                  <a:pt x="513" y="599"/>
                  <a:pt x="513" y="599"/>
                  <a:pt x="513" y="599"/>
                </a:cubicBezTo>
                <a:cubicBezTo>
                  <a:pt x="515" y="608"/>
                  <a:pt x="515" y="608"/>
                  <a:pt x="515" y="608"/>
                </a:cubicBezTo>
                <a:cubicBezTo>
                  <a:pt x="516" y="613"/>
                  <a:pt x="516" y="613"/>
                  <a:pt x="516" y="613"/>
                </a:cubicBezTo>
                <a:cubicBezTo>
                  <a:pt x="509" y="619"/>
                  <a:pt x="509" y="619"/>
                  <a:pt x="509" y="619"/>
                </a:cubicBezTo>
                <a:cubicBezTo>
                  <a:pt x="505" y="623"/>
                  <a:pt x="505" y="623"/>
                  <a:pt x="505" y="623"/>
                </a:cubicBezTo>
                <a:cubicBezTo>
                  <a:pt x="501" y="624"/>
                  <a:pt x="501" y="624"/>
                  <a:pt x="501" y="624"/>
                </a:cubicBezTo>
                <a:cubicBezTo>
                  <a:pt x="497" y="620"/>
                  <a:pt x="497" y="620"/>
                  <a:pt x="497" y="620"/>
                </a:cubicBezTo>
                <a:cubicBezTo>
                  <a:pt x="495" y="615"/>
                  <a:pt x="495" y="615"/>
                  <a:pt x="495" y="615"/>
                </a:cubicBezTo>
                <a:cubicBezTo>
                  <a:pt x="489" y="615"/>
                  <a:pt x="489" y="615"/>
                  <a:pt x="489" y="615"/>
                </a:cubicBezTo>
                <a:cubicBezTo>
                  <a:pt x="484" y="615"/>
                  <a:pt x="484" y="615"/>
                  <a:pt x="484" y="615"/>
                </a:cubicBezTo>
                <a:cubicBezTo>
                  <a:pt x="482" y="620"/>
                  <a:pt x="482" y="620"/>
                  <a:pt x="482" y="620"/>
                </a:cubicBezTo>
                <a:cubicBezTo>
                  <a:pt x="478" y="623"/>
                  <a:pt x="478" y="623"/>
                  <a:pt x="478" y="623"/>
                </a:cubicBezTo>
                <a:cubicBezTo>
                  <a:pt x="473" y="621"/>
                  <a:pt x="473" y="621"/>
                  <a:pt x="473" y="621"/>
                </a:cubicBezTo>
                <a:cubicBezTo>
                  <a:pt x="470" y="620"/>
                  <a:pt x="470" y="620"/>
                  <a:pt x="470" y="620"/>
                </a:cubicBezTo>
                <a:cubicBezTo>
                  <a:pt x="461" y="619"/>
                  <a:pt x="461" y="619"/>
                  <a:pt x="461" y="619"/>
                </a:cubicBezTo>
                <a:cubicBezTo>
                  <a:pt x="455" y="619"/>
                  <a:pt x="455" y="619"/>
                  <a:pt x="455" y="619"/>
                </a:cubicBezTo>
                <a:cubicBezTo>
                  <a:pt x="452" y="622"/>
                  <a:pt x="452" y="622"/>
                  <a:pt x="452" y="622"/>
                </a:cubicBezTo>
                <a:cubicBezTo>
                  <a:pt x="448" y="630"/>
                  <a:pt x="448" y="630"/>
                  <a:pt x="448" y="630"/>
                </a:cubicBezTo>
                <a:cubicBezTo>
                  <a:pt x="437" y="636"/>
                  <a:pt x="437" y="636"/>
                  <a:pt x="437" y="636"/>
                </a:cubicBezTo>
                <a:cubicBezTo>
                  <a:pt x="426" y="637"/>
                  <a:pt x="426" y="637"/>
                  <a:pt x="426" y="637"/>
                </a:cubicBezTo>
                <a:cubicBezTo>
                  <a:pt x="420" y="636"/>
                  <a:pt x="420" y="636"/>
                  <a:pt x="420" y="636"/>
                </a:cubicBezTo>
                <a:cubicBezTo>
                  <a:pt x="416" y="638"/>
                  <a:pt x="416" y="638"/>
                  <a:pt x="416" y="638"/>
                </a:cubicBezTo>
                <a:cubicBezTo>
                  <a:pt x="412" y="643"/>
                  <a:pt x="412" y="643"/>
                  <a:pt x="412" y="643"/>
                </a:cubicBezTo>
                <a:cubicBezTo>
                  <a:pt x="408" y="647"/>
                  <a:pt x="408" y="647"/>
                  <a:pt x="408" y="647"/>
                </a:cubicBezTo>
                <a:cubicBezTo>
                  <a:pt x="404" y="652"/>
                  <a:pt x="404" y="652"/>
                  <a:pt x="404" y="652"/>
                </a:cubicBezTo>
                <a:cubicBezTo>
                  <a:pt x="404" y="656"/>
                  <a:pt x="404" y="656"/>
                  <a:pt x="404" y="656"/>
                </a:cubicBezTo>
                <a:cubicBezTo>
                  <a:pt x="401" y="656"/>
                  <a:pt x="399" y="656"/>
                  <a:pt x="398" y="656"/>
                </a:cubicBezTo>
                <a:cubicBezTo>
                  <a:pt x="396" y="655"/>
                  <a:pt x="391" y="653"/>
                  <a:pt x="389" y="652"/>
                </a:cubicBezTo>
                <a:cubicBezTo>
                  <a:pt x="387" y="650"/>
                  <a:pt x="384" y="647"/>
                  <a:pt x="382" y="645"/>
                </a:cubicBezTo>
                <a:cubicBezTo>
                  <a:pt x="381" y="643"/>
                  <a:pt x="379" y="640"/>
                  <a:pt x="378" y="638"/>
                </a:cubicBezTo>
                <a:cubicBezTo>
                  <a:pt x="376" y="636"/>
                  <a:pt x="372" y="633"/>
                  <a:pt x="370" y="631"/>
                </a:cubicBezTo>
                <a:cubicBezTo>
                  <a:pt x="367" y="629"/>
                  <a:pt x="358" y="627"/>
                  <a:pt x="354" y="626"/>
                </a:cubicBezTo>
                <a:cubicBezTo>
                  <a:pt x="352" y="625"/>
                  <a:pt x="348" y="622"/>
                  <a:pt x="346" y="621"/>
                </a:cubicBezTo>
                <a:cubicBezTo>
                  <a:pt x="344" y="620"/>
                  <a:pt x="338" y="620"/>
                  <a:pt x="336" y="620"/>
                </a:cubicBezTo>
                <a:cubicBezTo>
                  <a:pt x="334" y="620"/>
                  <a:pt x="329" y="620"/>
                  <a:pt x="327" y="620"/>
                </a:cubicBezTo>
                <a:cubicBezTo>
                  <a:pt x="325" y="620"/>
                  <a:pt x="323" y="618"/>
                  <a:pt x="321" y="617"/>
                </a:cubicBezTo>
                <a:cubicBezTo>
                  <a:pt x="319" y="617"/>
                  <a:pt x="314" y="617"/>
                  <a:pt x="312" y="616"/>
                </a:cubicBezTo>
                <a:cubicBezTo>
                  <a:pt x="309" y="615"/>
                  <a:pt x="303" y="612"/>
                  <a:pt x="300" y="612"/>
                </a:cubicBezTo>
                <a:cubicBezTo>
                  <a:pt x="299" y="611"/>
                  <a:pt x="296" y="611"/>
                  <a:pt x="294" y="611"/>
                </a:cubicBezTo>
                <a:cubicBezTo>
                  <a:pt x="293" y="612"/>
                  <a:pt x="291" y="613"/>
                  <a:pt x="290" y="614"/>
                </a:cubicBezTo>
                <a:cubicBezTo>
                  <a:pt x="287" y="615"/>
                  <a:pt x="282" y="618"/>
                  <a:pt x="280" y="620"/>
                </a:cubicBezTo>
                <a:cubicBezTo>
                  <a:pt x="278" y="620"/>
                  <a:pt x="276" y="622"/>
                  <a:pt x="274" y="621"/>
                </a:cubicBezTo>
                <a:cubicBezTo>
                  <a:pt x="273" y="621"/>
                  <a:pt x="272" y="621"/>
                  <a:pt x="271" y="620"/>
                </a:cubicBezTo>
                <a:cubicBezTo>
                  <a:pt x="270" y="619"/>
                  <a:pt x="268" y="617"/>
                  <a:pt x="267" y="616"/>
                </a:cubicBezTo>
                <a:cubicBezTo>
                  <a:pt x="266" y="615"/>
                  <a:pt x="265" y="612"/>
                  <a:pt x="265" y="610"/>
                </a:cubicBezTo>
                <a:cubicBezTo>
                  <a:pt x="265" y="609"/>
                  <a:pt x="267" y="607"/>
                  <a:pt x="267" y="606"/>
                </a:cubicBezTo>
                <a:cubicBezTo>
                  <a:pt x="266" y="604"/>
                  <a:pt x="264" y="603"/>
                  <a:pt x="263" y="602"/>
                </a:cubicBezTo>
                <a:cubicBezTo>
                  <a:pt x="262" y="601"/>
                  <a:pt x="260" y="601"/>
                  <a:pt x="259" y="600"/>
                </a:cubicBezTo>
                <a:cubicBezTo>
                  <a:pt x="258" y="600"/>
                  <a:pt x="258" y="597"/>
                  <a:pt x="257" y="596"/>
                </a:cubicBezTo>
                <a:cubicBezTo>
                  <a:pt x="256" y="596"/>
                  <a:pt x="253" y="595"/>
                  <a:pt x="252" y="596"/>
                </a:cubicBezTo>
                <a:cubicBezTo>
                  <a:pt x="251" y="596"/>
                  <a:pt x="250" y="598"/>
                  <a:pt x="250" y="599"/>
                </a:cubicBezTo>
                <a:cubicBezTo>
                  <a:pt x="250" y="601"/>
                  <a:pt x="252" y="602"/>
                  <a:pt x="253" y="603"/>
                </a:cubicBezTo>
                <a:cubicBezTo>
                  <a:pt x="254" y="604"/>
                  <a:pt x="256" y="606"/>
                  <a:pt x="257" y="607"/>
                </a:cubicBezTo>
                <a:cubicBezTo>
                  <a:pt x="257" y="609"/>
                  <a:pt x="256" y="612"/>
                  <a:pt x="255" y="613"/>
                </a:cubicBezTo>
                <a:cubicBezTo>
                  <a:pt x="254" y="613"/>
                  <a:pt x="251" y="612"/>
                  <a:pt x="250" y="611"/>
                </a:cubicBezTo>
                <a:cubicBezTo>
                  <a:pt x="249" y="610"/>
                  <a:pt x="247" y="608"/>
                  <a:pt x="247" y="607"/>
                </a:cubicBezTo>
                <a:cubicBezTo>
                  <a:pt x="246" y="606"/>
                  <a:pt x="247" y="604"/>
                  <a:pt x="246" y="603"/>
                </a:cubicBezTo>
                <a:cubicBezTo>
                  <a:pt x="245" y="602"/>
                  <a:pt x="242" y="602"/>
                  <a:pt x="241" y="601"/>
                </a:cubicBezTo>
                <a:cubicBezTo>
                  <a:pt x="240" y="600"/>
                  <a:pt x="239" y="596"/>
                  <a:pt x="238" y="595"/>
                </a:cubicBezTo>
                <a:cubicBezTo>
                  <a:pt x="238" y="594"/>
                  <a:pt x="239" y="592"/>
                  <a:pt x="239" y="591"/>
                </a:cubicBezTo>
                <a:cubicBezTo>
                  <a:pt x="239" y="590"/>
                  <a:pt x="240" y="588"/>
                  <a:pt x="239" y="587"/>
                </a:cubicBezTo>
                <a:cubicBezTo>
                  <a:pt x="238" y="586"/>
                  <a:pt x="236" y="586"/>
                  <a:pt x="235" y="586"/>
                </a:cubicBezTo>
                <a:cubicBezTo>
                  <a:pt x="234" y="586"/>
                  <a:pt x="232" y="585"/>
                  <a:pt x="231" y="584"/>
                </a:cubicBezTo>
                <a:cubicBezTo>
                  <a:pt x="230" y="583"/>
                  <a:pt x="230" y="581"/>
                  <a:pt x="229" y="580"/>
                </a:cubicBezTo>
                <a:cubicBezTo>
                  <a:pt x="228" y="579"/>
                  <a:pt x="226" y="577"/>
                  <a:pt x="225" y="578"/>
                </a:cubicBezTo>
                <a:cubicBezTo>
                  <a:pt x="224" y="578"/>
                  <a:pt x="224" y="582"/>
                  <a:pt x="223" y="584"/>
                </a:cubicBezTo>
                <a:cubicBezTo>
                  <a:pt x="223" y="585"/>
                  <a:pt x="221" y="587"/>
                  <a:pt x="220" y="587"/>
                </a:cubicBezTo>
                <a:cubicBezTo>
                  <a:pt x="220" y="587"/>
                  <a:pt x="219" y="586"/>
                  <a:pt x="219" y="585"/>
                </a:cubicBezTo>
                <a:cubicBezTo>
                  <a:pt x="219" y="584"/>
                  <a:pt x="220" y="583"/>
                  <a:pt x="220" y="582"/>
                </a:cubicBezTo>
                <a:cubicBezTo>
                  <a:pt x="220" y="581"/>
                  <a:pt x="219" y="579"/>
                  <a:pt x="218" y="578"/>
                </a:cubicBezTo>
                <a:cubicBezTo>
                  <a:pt x="217" y="577"/>
                  <a:pt x="215" y="575"/>
                  <a:pt x="213" y="575"/>
                </a:cubicBezTo>
                <a:cubicBezTo>
                  <a:pt x="212" y="574"/>
                  <a:pt x="208" y="574"/>
                  <a:pt x="207" y="575"/>
                </a:cubicBezTo>
                <a:cubicBezTo>
                  <a:pt x="206" y="575"/>
                  <a:pt x="206" y="576"/>
                  <a:pt x="206" y="577"/>
                </a:cubicBezTo>
                <a:cubicBezTo>
                  <a:pt x="206" y="578"/>
                  <a:pt x="208" y="580"/>
                  <a:pt x="209" y="580"/>
                </a:cubicBezTo>
                <a:cubicBezTo>
                  <a:pt x="209" y="580"/>
                  <a:pt x="208" y="583"/>
                  <a:pt x="207" y="584"/>
                </a:cubicBezTo>
                <a:cubicBezTo>
                  <a:pt x="206" y="585"/>
                  <a:pt x="203" y="584"/>
                  <a:pt x="201" y="584"/>
                </a:cubicBezTo>
                <a:cubicBezTo>
                  <a:pt x="200" y="584"/>
                  <a:pt x="196" y="583"/>
                  <a:pt x="195" y="584"/>
                </a:cubicBezTo>
                <a:cubicBezTo>
                  <a:pt x="193" y="584"/>
                  <a:pt x="190" y="586"/>
                  <a:pt x="188" y="587"/>
                </a:cubicBezTo>
                <a:cubicBezTo>
                  <a:pt x="187" y="588"/>
                  <a:pt x="186" y="591"/>
                  <a:pt x="186" y="592"/>
                </a:cubicBezTo>
                <a:cubicBezTo>
                  <a:pt x="186" y="593"/>
                  <a:pt x="187" y="596"/>
                  <a:pt x="186" y="598"/>
                </a:cubicBezTo>
                <a:cubicBezTo>
                  <a:pt x="185" y="599"/>
                  <a:pt x="182" y="600"/>
                  <a:pt x="181" y="601"/>
                </a:cubicBezTo>
                <a:cubicBezTo>
                  <a:pt x="180" y="601"/>
                  <a:pt x="178" y="601"/>
                  <a:pt x="178" y="602"/>
                </a:cubicBezTo>
                <a:cubicBezTo>
                  <a:pt x="176" y="603"/>
                  <a:pt x="175" y="607"/>
                  <a:pt x="175" y="609"/>
                </a:cubicBezTo>
                <a:cubicBezTo>
                  <a:pt x="175" y="610"/>
                  <a:pt x="177" y="613"/>
                  <a:pt x="177" y="614"/>
                </a:cubicBezTo>
                <a:cubicBezTo>
                  <a:pt x="178" y="615"/>
                  <a:pt x="179" y="618"/>
                  <a:pt x="180" y="618"/>
                </a:cubicBezTo>
                <a:cubicBezTo>
                  <a:pt x="182" y="620"/>
                  <a:pt x="187" y="620"/>
                  <a:pt x="189" y="620"/>
                </a:cubicBezTo>
                <a:cubicBezTo>
                  <a:pt x="191" y="620"/>
                  <a:pt x="194" y="620"/>
                  <a:pt x="195" y="619"/>
                </a:cubicBezTo>
                <a:cubicBezTo>
                  <a:pt x="196" y="618"/>
                  <a:pt x="196" y="615"/>
                  <a:pt x="197" y="615"/>
                </a:cubicBezTo>
                <a:cubicBezTo>
                  <a:pt x="198" y="614"/>
                  <a:pt x="201" y="614"/>
                  <a:pt x="203" y="614"/>
                </a:cubicBezTo>
                <a:cubicBezTo>
                  <a:pt x="204" y="614"/>
                  <a:pt x="207" y="613"/>
                  <a:pt x="208" y="613"/>
                </a:cubicBezTo>
                <a:cubicBezTo>
                  <a:pt x="210" y="612"/>
                  <a:pt x="214" y="612"/>
                  <a:pt x="215" y="613"/>
                </a:cubicBezTo>
                <a:cubicBezTo>
                  <a:pt x="217" y="613"/>
                  <a:pt x="219" y="615"/>
                  <a:pt x="220" y="616"/>
                </a:cubicBezTo>
                <a:cubicBezTo>
                  <a:pt x="221" y="617"/>
                  <a:pt x="221" y="619"/>
                  <a:pt x="221" y="620"/>
                </a:cubicBezTo>
                <a:cubicBezTo>
                  <a:pt x="220" y="621"/>
                  <a:pt x="217" y="622"/>
                  <a:pt x="216" y="623"/>
                </a:cubicBezTo>
                <a:cubicBezTo>
                  <a:pt x="216" y="624"/>
                  <a:pt x="217" y="626"/>
                  <a:pt x="216" y="627"/>
                </a:cubicBezTo>
                <a:cubicBezTo>
                  <a:pt x="216" y="628"/>
                  <a:pt x="214" y="631"/>
                  <a:pt x="213" y="632"/>
                </a:cubicBezTo>
                <a:cubicBezTo>
                  <a:pt x="212" y="633"/>
                  <a:pt x="209" y="636"/>
                  <a:pt x="208" y="636"/>
                </a:cubicBezTo>
                <a:cubicBezTo>
                  <a:pt x="207" y="636"/>
                  <a:pt x="206" y="634"/>
                  <a:pt x="206" y="633"/>
                </a:cubicBezTo>
                <a:cubicBezTo>
                  <a:pt x="205" y="632"/>
                  <a:pt x="205" y="628"/>
                  <a:pt x="204" y="627"/>
                </a:cubicBezTo>
                <a:cubicBezTo>
                  <a:pt x="204" y="627"/>
                  <a:pt x="202" y="626"/>
                  <a:pt x="202" y="626"/>
                </a:cubicBezTo>
                <a:cubicBezTo>
                  <a:pt x="200" y="625"/>
                  <a:pt x="197" y="626"/>
                  <a:pt x="195" y="627"/>
                </a:cubicBezTo>
                <a:cubicBezTo>
                  <a:pt x="194" y="627"/>
                  <a:pt x="193" y="629"/>
                  <a:pt x="193" y="630"/>
                </a:cubicBezTo>
                <a:cubicBezTo>
                  <a:pt x="192" y="631"/>
                  <a:pt x="190" y="631"/>
                  <a:pt x="189" y="632"/>
                </a:cubicBezTo>
                <a:cubicBezTo>
                  <a:pt x="189" y="633"/>
                  <a:pt x="188" y="635"/>
                  <a:pt x="188" y="636"/>
                </a:cubicBezTo>
                <a:cubicBezTo>
                  <a:pt x="188" y="637"/>
                  <a:pt x="191" y="637"/>
                  <a:pt x="191" y="639"/>
                </a:cubicBezTo>
                <a:cubicBezTo>
                  <a:pt x="192" y="640"/>
                  <a:pt x="189" y="642"/>
                  <a:pt x="188" y="643"/>
                </a:cubicBezTo>
                <a:cubicBezTo>
                  <a:pt x="187" y="644"/>
                  <a:pt x="183" y="645"/>
                  <a:pt x="182" y="645"/>
                </a:cubicBezTo>
                <a:cubicBezTo>
                  <a:pt x="180" y="645"/>
                  <a:pt x="177" y="643"/>
                  <a:pt x="175" y="643"/>
                </a:cubicBezTo>
                <a:cubicBezTo>
                  <a:pt x="172" y="642"/>
                  <a:pt x="166" y="644"/>
                  <a:pt x="163" y="644"/>
                </a:cubicBezTo>
                <a:cubicBezTo>
                  <a:pt x="161" y="643"/>
                  <a:pt x="158" y="642"/>
                  <a:pt x="156" y="640"/>
                </a:cubicBezTo>
                <a:cubicBezTo>
                  <a:pt x="155" y="639"/>
                  <a:pt x="154" y="636"/>
                  <a:pt x="154" y="634"/>
                </a:cubicBezTo>
                <a:cubicBezTo>
                  <a:pt x="153" y="633"/>
                  <a:pt x="152" y="631"/>
                  <a:pt x="151" y="630"/>
                </a:cubicBezTo>
                <a:cubicBezTo>
                  <a:pt x="150" y="629"/>
                  <a:pt x="148" y="630"/>
                  <a:pt x="147" y="629"/>
                </a:cubicBezTo>
                <a:cubicBezTo>
                  <a:pt x="145" y="629"/>
                  <a:pt x="142" y="628"/>
                  <a:pt x="141" y="628"/>
                </a:cubicBezTo>
                <a:cubicBezTo>
                  <a:pt x="139" y="628"/>
                  <a:pt x="135" y="628"/>
                  <a:pt x="133" y="629"/>
                </a:cubicBezTo>
                <a:cubicBezTo>
                  <a:pt x="132" y="629"/>
                  <a:pt x="130" y="630"/>
                  <a:pt x="129" y="631"/>
                </a:cubicBezTo>
                <a:cubicBezTo>
                  <a:pt x="127" y="632"/>
                  <a:pt x="124" y="635"/>
                  <a:pt x="122" y="635"/>
                </a:cubicBezTo>
                <a:cubicBezTo>
                  <a:pt x="121" y="636"/>
                  <a:pt x="117" y="635"/>
                  <a:pt x="115" y="636"/>
                </a:cubicBezTo>
                <a:cubicBezTo>
                  <a:pt x="114" y="636"/>
                  <a:pt x="114" y="639"/>
                  <a:pt x="113" y="640"/>
                </a:cubicBezTo>
                <a:cubicBezTo>
                  <a:pt x="113" y="641"/>
                  <a:pt x="111" y="643"/>
                  <a:pt x="110" y="644"/>
                </a:cubicBezTo>
                <a:cubicBezTo>
                  <a:pt x="108" y="645"/>
                  <a:pt x="105" y="645"/>
                  <a:pt x="103" y="645"/>
                </a:cubicBezTo>
                <a:cubicBezTo>
                  <a:pt x="100" y="646"/>
                  <a:pt x="94" y="646"/>
                  <a:pt x="92" y="646"/>
                </a:cubicBezTo>
                <a:cubicBezTo>
                  <a:pt x="90" y="646"/>
                  <a:pt x="87" y="647"/>
                  <a:pt x="86" y="647"/>
                </a:cubicBezTo>
                <a:cubicBezTo>
                  <a:pt x="84" y="647"/>
                  <a:pt x="80" y="648"/>
                  <a:pt x="79" y="647"/>
                </a:cubicBezTo>
                <a:cubicBezTo>
                  <a:pt x="78" y="646"/>
                  <a:pt x="77" y="644"/>
                  <a:pt x="77" y="643"/>
                </a:cubicBezTo>
                <a:cubicBezTo>
                  <a:pt x="77" y="642"/>
                  <a:pt x="77" y="639"/>
                  <a:pt x="77" y="638"/>
                </a:cubicBezTo>
                <a:cubicBezTo>
                  <a:pt x="77" y="637"/>
                  <a:pt x="77" y="635"/>
                  <a:pt x="76" y="634"/>
                </a:cubicBezTo>
                <a:cubicBezTo>
                  <a:pt x="75" y="633"/>
                  <a:pt x="72" y="634"/>
                  <a:pt x="71" y="634"/>
                </a:cubicBezTo>
                <a:cubicBezTo>
                  <a:pt x="69" y="634"/>
                  <a:pt x="65" y="633"/>
                  <a:pt x="64" y="633"/>
                </a:cubicBezTo>
                <a:cubicBezTo>
                  <a:pt x="63" y="633"/>
                  <a:pt x="61" y="634"/>
                  <a:pt x="60" y="634"/>
                </a:cubicBezTo>
                <a:cubicBezTo>
                  <a:pt x="59" y="635"/>
                  <a:pt x="59" y="638"/>
                  <a:pt x="58" y="639"/>
                </a:cubicBezTo>
                <a:cubicBezTo>
                  <a:pt x="57" y="640"/>
                  <a:pt x="55" y="641"/>
                  <a:pt x="54" y="641"/>
                </a:cubicBezTo>
                <a:cubicBezTo>
                  <a:pt x="51" y="642"/>
                  <a:pt x="47" y="642"/>
                  <a:pt x="45" y="643"/>
                </a:cubicBezTo>
                <a:cubicBezTo>
                  <a:pt x="43" y="644"/>
                  <a:pt x="39" y="646"/>
                  <a:pt x="37" y="647"/>
                </a:cubicBezTo>
                <a:cubicBezTo>
                  <a:pt x="35" y="647"/>
                  <a:pt x="32" y="648"/>
                  <a:pt x="31" y="648"/>
                </a:cubicBezTo>
                <a:cubicBezTo>
                  <a:pt x="29" y="647"/>
                  <a:pt x="27" y="646"/>
                  <a:pt x="26" y="645"/>
                </a:cubicBezTo>
                <a:cubicBezTo>
                  <a:pt x="25" y="644"/>
                  <a:pt x="24" y="642"/>
                  <a:pt x="23" y="641"/>
                </a:cubicBezTo>
                <a:cubicBezTo>
                  <a:pt x="23" y="640"/>
                  <a:pt x="23" y="638"/>
                  <a:pt x="23" y="637"/>
                </a:cubicBezTo>
                <a:cubicBezTo>
                  <a:pt x="24" y="636"/>
                  <a:pt x="26" y="636"/>
                  <a:pt x="26" y="636"/>
                </a:cubicBezTo>
                <a:cubicBezTo>
                  <a:pt x="27" y="636"/>
                  <a:pt x="29" y="636"/>
                  <a:pt x="30" y="635"/>
                </a:cubicBezTo>
                <a:cubicBezTo>
                  <a:pt x="30" y="635"/>
                  <a:pt x="32" y="635"/>
                  <a:pt x="32" y="634"/>
                </a:cubicBezTo>
                <a:cubicBezTo>
                  <a:pt x="33" y="634"/>
                  <a:pt x="33" y="632"/>
                  <a:pt x="33" y="632"/>
                </a:cubicBezTo>
                <a:cubicBezTo>
                  <a:pt x="32" y="631"/>
                  <a:pt x="30" y="631"/>
                  <a:pt x="29" y="631"/>
                </a:cubicBezTo>
                <a:cubicBezTo>
                  <a:pt x="28" y="630"/>
                  <a:pt x="26" y="630"/>
                  <a:pt x="25" y="630"/>
                </a:cubicBezTo>
                <a:cubicBezTo>
                  <a:pt x="24" y="631"/>
                  <a:pt x="22" y="632"/>
                  <a:pt x="21" y="632"/>
                </a:cubicBezTo>
                <a:cubicBezTo>
                  <a:pt x="19" y="633"/>
                  <a:pt x="16" y="632"/>
                  <a:pt x="15" y="632"/>
                </a:cubicBezTo>
                <a:cubicBezTo>
                  <a:pt x="15" y="631"/>
                  <a:pt x="14" y="631"/>
                  <a:pt x="13" y="630"/>
                </a:cubicBezTo>
                <a:cubicBezTo>
                  <a:pt x="13" y="629"/>
                  <a:pt x="13" y="627"/>
                  <a:pt x="13" y="626"/>
                </a:cubicBezTo>
                <a:cubicBezTo>
                  <a:pt x="13" y="624"/>
                  <a:pt x="13" y="621"/>
                  <a:pt x="12" y="619"/>
                </a:cubicBezTo>
                <a:cubicBezTo>
                  <a:pt x="11" y="617"/>
                  <a:pt x="7" y="615"/>
                  <a:pt x="5" y="613"/>
                </a:cubicBezTo>
                <a:cubicBezTo>
                  <a:pt x="4" y="612"/>
                  <a:pt x="1" y="608"/>
                  <a:pt x="1" y="605"/>
                </a:cubicBezTo>
                <a:cubicBezTo>
                  <a:pt x="0" y="603"/>
                  <a:pt x="1" y="598"/>
                  <a:pt x="1" y="596"/>
                </a:cubicBezTo>
                <a:cubicBezTo>
                  <a:pt x="2" y="595"/>
                  <a:pt x="3" y="593"/>
                  <a:pt x="4" y="592"/>
                </a:cubicBezTo>
                <a:cubicBezTo>
                  <a:pt x="5" y="590"/>
                  <a:pt x="8" y="588"/>
                  <a:pt x="8" y="587"/>
                </a:cubicBezTo>
                <a:cubicBezTo>
                  <a:pt x="9" y="586"/>
                  <a:pt x="8" y="583"/>
                  <a:pt x="7" y="582"/>
                </a:cubicBezTo>
                <a:cubicBezTo>
                  <a:pt x="7" y="580"/>
                  <a:pt x="6" y="576"/>
                  <a:pt x="6" y="575"/>
                </a:cubicBezTo>
                <a:cubicBezTo>
                  <a:pt x="6" y="573"/>
                  <a:pt x="5" y="569"/>
                  <a:pt x="5" y="567"/>
                </a:cubicBezTo>
                <a:cubicBezTo>
                  <a:pt x="6" y="564"/>
                  <a:pt x="8" y="561"/>
                  <a:pt x="9" y="559"/>
                </a:cubicBezTo>
                <a:cubicBezTo>
                  <a:pt x="10" y="557"/>
                  <a:pt x="12" y="555"/>
                  <a:pt x="12" y="554"/>
                </a:cubicBezTo>
                <a:cubicBezTo>
                  <a:pt x="13" y="552"/>
                  <a:pt x="11" y="548"/>
                  <a:pt x="11" y="546"/>
                </a:cubicBezTo>
                <a:cubicBezTo>
                  <a:pt x="11" y="544"/>
                  <a:pt x="13" y="541"/>
                  <a:pt x="13" y="539"/>
                </a:cubicBezTo>
                <a:cubicBezTo>
                  <a:pt x="14" y="536"/>
                  <a:pt x="16" y="531"/>
                  <a:pt x="17" y="529"/>
                </a:cubicBezTo>
                <a:cubicBezTo>
                  <a:pt x="18" y="527"/>
                  <a:pt x="20" y="524"/>
                  <a:pt x="21" y="522"/>
                </a:cubicBezTo>
                <a:cubicBezTo>
                  <a:pt x="22" y="521"/>
                  <a:pt x="24" y="518"/>
                  <a:pt x="25" y="516"/>
                </a:cubicBezTo>
                <a:cubicBezTo>
                  <a:pt x="25" y="514"/>
                  <a:pt x="23" y="511"/>
                  <a:pt x="23" y="510"/>
                </a:cubicBezTo>
                <a:cubicBezTo>
                  <a:pt x="22" y="508"/>
                  <a:pt x="19" y="506"/>
                  <a:pt x="19" y="505"/>
                </a:cubicBezTo>
                <a:cubicBezTo>
                  <a:pt x="18" y="503"/>
                  <a:pt x="17" y="499"/>
                  <a:pt x="17" y="497"/>
                </a:cubicBezTo>
                <a:cubicBezTo>
                  <a:pt x="17" y="492"/>
                  <a:pt x="17" y="483"/>
                  <a:pt x="18" y="479"/>
                </a:cubicBezTo>
                <a:cubicBezTo>
                  <a:pt x="18" y="477"/>
                  <a:pt x="20" y="472"/>
                  <a:pt x="21" y="469"/>
                </a:cubicBezTo>
                <a:cubicBezTo>
                  <a:pt x="22" y="468"/>
                  <a:pt x="23" y="465"/>
                  <a:pt x="24" y="463"/>
                </a:cubicBezTo>
                <a:cubicBezTo>
                  <a:pt x="24" y="461"/>
                  <a:pt x="27" y="458"/>
                  <a:pt x="28" y="456"/>
                </a:cubicBezTo>
                <a:cubicBezTo>
                  <a:pt x="29" y="453"/>
                  <a:pt x="32" y="448"/>
                  <a:pt x="34" y="445"/>
                </a:cubicBezTo>
                <a:cubicBezTo>
                  <a:pt x="35" y="443"/>
                  <a:pt x="38" y="439"/>
                  <a:pt x="39" y="437"/>
                </a:cubicBezTo>
                <a:cubicBezTo>
                  <a:pt x="40" y="435"/>
                  <a:pt x="40" y="432"/>
                  <a:pt x="40" y="430"/>
                </a:cubicBezTo>
                <a:cubicBezTo>
                  <a:pt x="41" y="429"/>
                  <a:pt x="41" y="425"/>
                  <a:pt x="42" y="423"/>
                </a:cubicBezTo>
                <a:cubicBezTo>
                  <a:pt x="42" y="422"/>
                  <a:pt x="44" y="419"/>
                  <a:pt x="46" y="418"/>
                </a:cubicBezTo>
                <a:cubicBezTo>
                  <a:pt x="47" y="417"/>
                  <a:pt x="50" y="416"/>
                  <a:pt x="51" y="415"/>
                </a:cubicBezTo>
                <a:cubicBezTo>
                  <a:pt x="52" y="415"/>
                  <a:pt x="53" y="414"/>
                  <a:pt x="53" y="413"/>
                </a:cubicBezTo>
                <a:cubicBezTo>
                  <a:pt x="54" y="412"/>
                  <a:pt x="53" y="409"/>
                  <a:pt x="52" y="408"/>
                </a:cubicBezTo>
                <a:cubicBezTo>
                  <a:pt x="52" y="406"/>
                  <a:pt x="51" y="404"/>
                  <a:pt x="51" y="403"/>
                </a:cubicBezTo>
                <a:cubicBezTo>
                  <a:pt x="51" y="402"/>
                  <a:pt x="50" y="399"/>
                  <a:pt x="51" y="398"/>
                </a:cubicBezTo>
                <a:cubicBezTo>
                  <a:pt x="51" y="395"/>
                  <a:pt x="54" y="391"/>
                  <a:pt x="55" y="388"/>
                </a:cubicBezTo>
                <a:cubicBezTo>
                  <a:pt x="56" y="386"/>
                  <a:pt x="57" y="382"/>
                  <a:pt x="58" y="380"/>
                </a:cubicBezTo>
                <a:cubicBezTo>
                  <a:pt x="59" y="378"/>
                  <a:pt x="61" y="374"/>
                  <a:pt x="62" y="371"/>
                </a:cubicBezTo>
                <a:cubicBezTo>
                  <a:pt x="63" y="369"/>
                  <a:pt x="65" y="363"/>
                  <a:pt x="66" y="360"/>
                </a:cubicBezTo>
                <a:cubicBezTo>
                  <a:pt x="67" y="358"/>
                  <a:pt x="67" y="354"/>
                  <a:pt x="67" y="352"/>
                </a:cubicBezTo>
                <a:cubicBezTo>
                  <a:pt x="67" y="351"/>
                  <a:pt x="66" y="347"/>
                  <a:pt x="66" y="345"/>
                </a:cubicBezTo>
                <a:cubicBezTo>
                  <a:pt x="66" y="344"/>
                  <a:pt x="66" y="341"/>
                  <a:pt x="66" y="339"/>
                </a:cubicBezTo>
                <a:cubicBezTo>
                  <a:pt x="66" y="338"/>
                  <a:pt x="66" y="336"/>
                  <a:pt x="67" y="335"/>
                </a:cubicBezTo>
                <a:cubicBezTo>
                  <a:pt x="68" y="334"/>
                  <a:pt x="70" y="334"/>
                  <a:pt x="70" y="333"/>
                </a:cubicBezTo>
                <a:cubicBezTo>
                  <a:pt x="71" y="332"/>
                  <a:pt x="73" y="330"/>
                  <a:pt x="74" y="328"/>
                </a:cubicBezTo>
                <a:cubicBezTo>
                  <a:pt x="74" y="327"/>
                  <a:pt x="73" y="323"/>
                  <a:pt x="74" y="321"/>
                </a:cubicBezTo>
                <a:cubicBezTo>
                  <a:pt x="74" y="320"/>
                  <a:pt x="75" y="318"/>
                  <a:pt x="76" y="318"/>
                </a:cubicBezTo>
                <a:cubicBezTo>
                  <a:pt x="77" y="317"/>
                  <a:pt x="79" y="317"/>
                  <a:pt x="80" y="316"/>
                </a:cubicBezTo>
                <a:cubicBezTo>
                  <a:pt x="82" y="316"/>
                  <a:pt x="87" y="315"/>
                  <a:pt x="89" y="313"/>
                </a:cubicBezTo>
                <a:cubicBezTo>
                  <a:pt x="90" y="313"/>
                  <a:pt x="91" y="311"/>
                  <a:pt x="92" y="310"/>
                </a:cubicBezTo>
                <a:cubicBezTo>
                  <a:pt x="93" y="309"/>
                  <a:pt x="94" y="308"/>
                  <a:pt x="94" y="308"/>
                </a:cubicBezTo>
                <a:cubicBezTo>
                  <a:pt x="95" y="306"/>
                  <a:pt x="96" y="304"/>
                  <a:pt x="96" y="302"/>
                </a:cubicBezTo>
                <a:cubicBezTo>
                  <a:pt x="97" y="301"/>
                  <a:pt x="98" y="297"/>
                  <a:pt x="99" y="295"/>
                </a:cubicBezTo>
                <a:cubicBezTo>
                  <a:pt x="100" y="294"/>
                  <a:pt x="101" y="292"/>
                  <a:pt x="102" y="291"/>
                </a:cubicBezTo>
                <a:cubicBezTo>
                  <a:pt x="103" y="291"/>
                  <a:pt x="105" y="291"/>
                  <a:pt x="105" y="290"/>
                </a:cubicBezTo>
                <a:cubicBezTo>
                  <a:pt x="107" y="290"/>
                  <a:pt x="111" y="288"/>
                  <a:pt x="112" y="287"/>
                </a:cubicBezTo>
                <a:cubicBezTo>
                  <a:pt x="113" y="286"/>
                  <a:pt x="114" y="284"/>
                  <a:pt x="115" y="283"/>
                </a:cubicBezTo>
                <a:cubicBezTo>
                  <a:pt x="115" y="283"/>
                  <a:pt x="117" y="282"/>
                  <a:pt x="118" y="282"/>
                </a:cubicBezTo>
                <a:cubicBezTo>
                  <a:pt x="120" y="282"/>
                  <a:pt x="123" y="282"/>
                  <a:pt x="124" y="281"/>
                </a:cubicBezTo>
                <a:cubicBezTo>
                  <a:pt x="125" y="281"/>
                  <a:pt x="126" y="280"/>
                  <a:pt x="127" y="279"/>
                </a:cubicBezTo>
                <a:cubicBezTo>
                  <a:pt x="127" y="277"/>
                  <a:pt x="127" y="274"/>
                  <a:pt x="127" y="272"/>
                </a:cubicBezTo>
                <a:cubicBezTo>
                  <a:pt x="127" y="270"/>
                  <a:pt x="127" y="267"/>
                  <a:pt x="127" y="266"/>
                </a:cubicBezTo>
                <a:cubicBezTo>
                  <a:pt x="128" y="264"/>
                  <a:pt x="130" y="261"/>
                  <a:pt x="131" y="260"/>
                </a:cubicBezTo>
                <a:cubicBezTo>
                  <a:pt x="132" y="258"/>
                  <a:pt x="135" y="254"/>
                  <a:pt x="136" y="253"/>
                </a:cubicBezTo>
                <a:cubicBezTo>
                  <a:pt x="137" y="251"/>
                  <a:pt x="139" y="247"/>
                  <a:pt x="140" y="245"/>
                </a:cubicBezTo>
                <a:cubicBezTo>
                  <a:pt x="141" y="244"/>
                  <a:pt x="143" y="242"/>
                  <a:pt x="144" y="241"/>
                </a:cubicBezTo>
                <a:cubicBezTo>
                  <a:pt x="145" y="240"/>
                  <a:pt x="148" y="239"/>
                  <a:pt x="149" y="238"/>
                </a:cubicBezTo>
                <a:cubicBezTo>
                  <a:pt x="150" y="237"/>
                  <a:pt x="152" y="236"/>
                  <a:pt x="153" y="235"/>
                </a:cubicBezTo>
                <a:cubicBezTo>
                  <a:pt x="153" y="234"/>
                  <a:pt x="155" y="234"/>
                  <a:pt x="155" y="233"/>
                </a:cubicBezTo>
                <a:cubicBezTo>
                  <a:pt x="157" y="232"/>
                  <a:pt x="157" y="232"/>
                  <a:pt x="157" y="232"/>
                </a:cubicBezTo>
                <a:cubicBezTo>
                  <a:pt x="162" y="226"/>
                  <a:pt x="162" y="226"/>
                  <a:pt x="162" y="226"/>
                </a:cubicBezTo>
                <a:cubicBezTo>
                  <a:pt x="169" y="219"/>
                  <a:pt x="169" y="219"/>
                  <a:pt x="169" y="219"/>
                </a:cubicBezTo>
                <a:cubicBezTo>
                  <a:pt x="169" y="213"/>
                  <a:pt x="169" y="213"/>
                  <a:pt x="169" y="213"/>
                </a:cubicBezTo>
                <a:cubicBezTo>
                  <a:pt x="171" y="206"/>
                  <a:pt x="171" y="206"/>
                  <a:pt x="171" y="206"/>
                </a:cubicBezTo>
                <a:cubicBezTo>
                  <a:pt x="176" y="201"/>
                  <a:pt x="176" y="201"/>
                  <a:pt x="176" y="201"/>
                </a:cubicBezTo>
                <a:cubicBezTo>
                  <a:pt x="180" y="198"/>
                  <a:pt x="180" y="198"/>
                  <a:pt x="180" y="198"/>
                </a:cubicBezTo>
                <a:cubicBezTo>
                  <a:pt x="182" y="192"/>
                  <a:pt x="182" y="192"/>
                  <a:pt x="182" y="192"/>
                </a:cubicBezTo>
                <a:cubicBezTo>
                  <a:pt x="181" y="187"/>
                  <a:pt x="181" y="187"/>
                  <a:pt x="181" y="187"/>
                </a:cubicBezTo>
                <a:cubicBezTo>
                  <a:pt x="182" y="182"/>
                  <a:pt x="182" y="182"/>
                  <a:pt x="182" y="182"/>
                </a:cubicBezTo>
                <a:cubicBezTo>
                  <a:pt x="183" y="177"/>
                  <a:pt x="183" y="177"/>
                  <a:pt x="183" y="177"/>
                </a:cubicBezTo>
                <a:cubicBezTo>
                  <a:pt x="185" y="169"/>
                  <a:pt x="185" y="169"/>
                  <a:pt x="185" y="169"/>
                </a:cubicBezTo>
                <a:cubicBezTo>
                  <a:pt x="190" y="166"/>
                  <a:pt x="190" y="166"/>
                  <a:pt x="190" y="166"/>
                </a:cubicBezTo>
                <a:cubicBezTo>
                  <a:pt x="190" y="163"/>
                  <a:pt x="190" y="163"/>
                  <a:pt x="190" y="163"/>
                </a:cubicBezTo>
                <a:cubicBezTo>
                  <a:pt x="187" y="161"/>
                  <a:pt x="187" y="161"/>
                  <a:pt x="187" y="161"/>
                </a:cubicBezTo>
                <a:cubicBezTo>
                  <a:pt x="187" y="157"/>
                  <a:pt x="187" y="157"/>
                  <a:pt x="187" y="157"/>
                </a:cubicBezTo>
                <a:cubicBezTo>
                  <a:pt x="191" y="155"/>
                  <a:pt x="191" y="155"/>
                  <a:pt x="191" y="155"/>
                </a:cubicBezTo>
                <a:cubicBezTo>
                  <a:pt x="194" y="151"/>
                  <a:pt x="194" y="151"/>
                  <a:pt x="194" y="151"/>
                </a:cubicBezTo>
                <a:cubicBezTo>
                  <a:pt x="198" y="149"/>
                  <a:pt x="198" y="149"/>
                  <a:pt x="198" y="149"/>
                </a:cubicBezTo>
                <a:cubicBezTo>
                  <a:pt x="204" y="146"/>
                  <a:pt x="204" y="146"/>
                  <a:pt x="204" y="146"/>
                </a:cubicBezTo>
                <a:cubicBezTo>
                  <a:pt x="206" y="142"/>
                  <a:pt x="206" y="142"/>
                  <a:pt x="206" y="142"/>
                </a:cubicBezTo>
                <a:cubicBezTo>
                  <a:pt x="205" y="137"/>
                  <a:pt x="205" y="137"/>
                  <a:pt x="205" y="137"/>
                </a:cubicBezTo>
                <a:cubicBezTo>
                  <a:pt x="202" y="135"/>
                  <a:pt x="202" y="135"/>
                  <a:pt x="202" y="135"/>
                </a:cubicBezTo>
                <a:cubicBezTo>
                  <a:pt x="202" y="130"/>
                  <a:pt x="202" y="130"/>
                  <a:pt x="202" y="130"/>
                </a:cubicBezTo>
                <a:cubicBezTo>
                  <a:pt x="204" y="126"/>
                  <a:pt x="204" y="126"/>
                  <a:pt x="204" y="126"/>
                </a:cubicBezTo>
                <a:cubicBezTo>
                  <a:pt x="207" y="123"/>
                  <a:pt x="207" y="123"/>
                  <a:pt x="207" y="123"/>
                </a:cubicBezTo>
                <a:cubicBezTo>
                  <a:pt x="209" y="119"/>
                  <a:pt x="209" y="119"/>
                  <a:pt x="209" y="119"/>
                </a:cubicBezTo>
                <a:cubicBezTo>
                  <a:pt x="207" y="116"/>
                  <a:pt x="207" y="116"/>
                  <a:pt x="207" y="116"/>
                </a:cubicBezTo>
                <a:cubicBezTo>
                  <a:pt x="205" y="116"/>
                  <a:pt x="205" y="116"/>
                  <a:pt x="205" y="116"/>
                </a:cubicBezTo>
                <a:cubicBezTo>
                  <a:pt x="204" y="118"/>
                  <a:pt x="204" y="118"/>
                  <a:pt x="204" y="118"/>
                </a:cubicBezTo>
                <a:cubicBezTo>
                  <a:pt x="201" y="118"/>
                  <a:pt x="201" y="118"/>
                  <a:pt x="201" y="118"/>
                </a:cubicBezTo>
                <a:cubicBezTo>
                  <a:pt x="199" y="120"/>
                  <a:pt x="199" y="120"/>
                  <a:pt x="199" y="120"/>
                </a:cubicBezTo>
                <a:cubicBezTo>
                  <a:pt x="198" y="118"/>
                  <a:pt x="198" y="118"/>
                  <a:pt x="198" y="118"/>
                </a:cubicBezTo>
                <a:cubicBezTo>
                  <a:pt x="199" y="114"/>
                  <a:pt x="199" y="114"/>
                  <a:pt x="199" y="114"/>
                </a:cubicBezTo>
                <a:cubicBezTo>
                  <a:pt x="202" y="113"/>
                  <a:pt x="202" y="113"/>
                  <a:pt x="202" y="113"/>
                </a:cubicBezTo>
                <a:cubicBezTo>
                  <a:pt x="204" y="110"/>
                  <a:pt x="204" y="110"/>
                  <a:pt x="204" y="110"/>
                </a:cubicBezTo>
                <a:cubicBezTo>
                  <a:pt x="209" y="109"/>
                  <a:pt x="209" y="109"/>
                  <a:pt x="209" y="109"/>
                </a:cubicBezTo>
                <a:cubicBezTo>
                  <a:pt x="210" y="105"/>
                  <a:pt x="210" y="105"/>
                  <a:pt x="210" y="105"/>
                </a:cubicBezTo>
                <a:cubicBezTo>
                  <a:pt x="208" y="100"/>
                  <a:pt x="208" y="100"/>
                  <a:pt x="208" y="100"/>
                </a:cubicBezTo>
                <a:cubicBezTo>
                  <a:pt x="207" y="97"/>
                  <a:pt x="207" y="97"/>
                  <a:pt x="207" y="97"/>
                </a:cubicBezTo>
                <a:cubicBezTo>
                  <a:pt x="205" y="95"/>
                  <a:pt x="205" y="95"/>
                  <a:pt x="205" y="95"/>
                </a:cubicBezTo>
                <a:cubicBezTo>
                  <a:pt x="202" y="95"/>
                  <a:pt x="202" y="95"/>
                  <a:pt x="202" y="95"/>
                </a:cubicBezTo>
                <a:cubicBezTo>
                  <a:pt x="200" y="93"/>
                  <a:pt x="200" y="93"/>
                  <a:pt x="200" y="93"/>
                </a:cubicBezTo>
                <a:cubicBezTo>
                  <a:pt x="201" y="88"/>
                  <a:pt x="201" y="88"/>
                  <a:pt x="201" y="88"/>
                </a:cubicBezTo>
                <a:cubicBezTo>
                  <a:pt x="201" y="83"/>
                  <a:pt x="201" y="83"/>
                  <a:pt x="201" y="83"/>
                </a:cubicBezTo>
                <a:cubicBezTo>
                  <a:pt x="200" y="75"/>
                  <a:pt x="200" y="75"/>
                  <a:pt x="200" y="75"/>
                </a:cubicBezTo>
                <a:cubicBezTo>
                  <a:pt x="198" y="67"/>
                  <a:pt x="198" y="67"/>
                  <a:pt x="198" y="67"/>
                </a:cubicBezTo>
                <a:cubicBezTo>
                  <a:pt x="198" y="60"/>
                  <a:pt x="198" y="60"/>
                  <a:pt x="198" y="60"/>
                </a:cubicBezTo>
                <a:cubicBezTo>
                  <a:pt x="197" y="56"/>
                  <a:pt x="197" y="56"/>
                  <a:pt x="197" y="56"/>
                </a:cubicBezTo>
                <a:cubicBezTo>
                  <a:pt x="199" y="56"/>
                  <a:pt x="199" y="56"/>
                  <a:pt x="199" y="56"/>
                </a:cubicBezTo>
                <a:cubicBezTo>
                  <a:pt x="202" y="53"/>
                  <a:pt x="202" y="53"/>
                  <a:pt x="202" y="53"/>
                </a:cubicBezTo>
                <a:cubicBezTo>
                  <a:pt x="206" y="52"/>
                  <a:pt x="206" y="52"/>
                  <a:pt x="206" y="52"/>
                </a:cubicBezTo>
                <a:cubicBezTo>
                  <a:pt x="208" y="57"/>
                  <a:pt x="208" y="57"/>
                  <a:pt x="208" y="57"/>
                </a:cubicBezTo>
                <a:cubicBezTo>
                  <a:pt x="210" y="62"/>
                  <a:pt x="210" y="62"/>
                  <a:pt x="210" y="62"/>
                </a:cubicBezTo>
                <a:cubicBezTo>
                  <a:pt x="214" y="64"/>
                  <a:pt x="214" y="64"/>
                  <a:pt x="214" y="64"/>
                </a:cubicBezTo>
                <a:cubicBezTo>
                  <a:pt x="217" y="69"/>
                  <a:pt x="217" y="69"/>
                  <a:pt x="217" y="69"/>
                </a:cubicBezTo>
                <a:cubicBezTo>
                  <a:pt x="218" y="74"/>
                  <a:pt x="218" y="74"/>
                  <a:pt x="218" y="74"/>
                </a:cubicBezTo>
                <a:cubicBezTo>
                  <a:pt x="220" y="76"/>
                  <a:pt x="220" y="76"/>
                  <a:pt x="220" y="76"/>
                </a:cubicBezTo>
                <a:cubicBezTo>
                  <a:pt x="225" y="75"/>
                  <a:pt x="225" y="75"/>
                  <a:pt x="225" y="75"/>
                </a:cubicBezTo>
                <a:cubicBezTo>
                  <a:pt x="229" y="74"/>
                  <a:pt x="229" y="74"/>
                  <a:pt x="229" y="74"/>
                </a:cubicBezTo>
                <a:cubicBezTo>
                  <a:pt x="232" y="74"/>
                  <a:pt x="232" y="74"/>
                  <a:pt x="232" y="74"/>
                </a:cubicBezTo>
                <a:cubicBezTo>
                  <a:pt x="233" y="68"/>
                  <a:pt x="233" y="68"/>
                  <a:pt x="233" y="68"/>
                </a:cubicBezTo>
                <a:cubicBezTo>
                  <a:pt x="232" y="63"/>
                  <a:pt x="232" y="63"/>
                  <a:pt x="232" y="63"/>
                </a:cubicBezTo>
                <a:cubicBezTo>
                  <a:pt x="230" y="60"/>
                  <a:pt x="230" y="60"/>
                  <a:pt x="230" y="60"/>
                </a:cubicBezTo>
                <a:cubicBezTo>
                  <a:pt x="230" y="57"/>
                  <a:pt x="230" y="57"/>
                  <a:pt x="230" y="57"/>
                </a:cubicBezTo>
                <a:cubicBezTo>
                  <a:pt x="227" y="53"/>
                  <a:pt x="227" y="53"/>
                  <a:pt x="227" y="53"/>
                </a:cubicBezTo>
                <a:cubicBezTo>
                  <a:pt x="227" y="50"/>
                  <a:pt x="227" y="50"/>
                  <a:pt x="227" y="50"/>
                </a:cubicBezTo>
                <a:cubicBezTo>
                  <a:pt x="229" y="49"/>
                  <a:pt x="229" y="49"/>
                  <a:pt x="229" y="49"/>
                </a:cubicBezTo>
                <a:cubicBezTo>
                  <a:pt x="232" y="49"/>
                  <a:pt x="232" y="49"/>
                  <a:pt x="232" y="49"/>
                </a:cubicBezTo>
                <a:cubicBezTo>
                  <a:pt x="235" y="47"/>
                  <a:pt x="235" y="47"/>
                  <a:pt x="235" y="47"/>
                </a:cubicBezTo>
                <a:cubicBezTo>
                  <a:pt x="236" y="46"/>
                  <a:pt x="236" y="46"/>
                  <a:pt x="236" y="46"/>
                </a:cubicBezTo>
                <a:cubicBezTo>
                  <a:pt x="241" y="45"/>
                  <a:pt x="241" y="45"/>
                  <a:pt x="241" y="45"/>
                </a:cubicBezTo>
                <a:cubicBezTo>
                  <a:pt x="245" y="47"/>
                  <a:pt x="245" y="47"/>
                  <a:pt x="245" y="47"/>
                </a:cubicBezTo>
                <a:cubicBezTo>
                  <a:pt x="247" y="52"/>
                  <a:pt x="247" y="52"/>
                  <a:pt x="247" y="52"/>
                </a:cubicBezTo>
                <a:cubicBezTo>
                  <a:pt x="245" y="58"/>
                  <a:pt x="245" y="58"/>
                  <a:pt x="245" y="58"/>
                </a:cubicBezTo>
                <a:cubicBezTo>
                  <a:pt x="246" y="61"/>
                  <a:pt x="246" y="61"/>
                  <a:pt x="246" y="61"/>
                </a:cubicBezTo>
                <a:cubicBezTo>
                  <a:pt x="248" y="66"/>
                  <a:pt x="248" y="66"/>
                  <a:pt x="248" y="66"/>
                </a:cubicBezTo>
                <a:cubicBezTo>
                  <a:pt x="251" y="71"/>
                  <a:pt x="251" y="71"/>
                  <a:pt x="251" y="71"/>
                </a:cubicBezTo>
                <a:cubicBezTo>
                  <a:pt x="252" y="75"/>
                  <a:pt x="252" y="75"/>
                  <a:pt x="252" y="75"/>
                </a:cubicBezTo>
                <a:cubicBezTo>
                  <a:pt x="257" y="76"/>
                  <a:pt x="257" y="76"/>
                  <a:pt x="257" y="76"/>
                </a:cubicBezTo>
                <a:cubicBezTo>
                  <a:pt x="262" y="78"/>
                  <a:pt x="262" y="78"/>
                  <a:pt x="262" y="78"/>
                </a:cubicBezTo>
                <a:cubicBezTo>
                  <a:pt x="265" y="78"/>
                  <a:pt x="265" y="78"/>
                  <a:pt x="265" y="78"/>
                </a:cubicBezTo>
                <a:cubicBezTo>
                  <a:pt x="266" y="76"/>
                  <a:pt x="266" y="76"/>
                  <a:pt x="266" y="76"/>
                </a:cubicBezTo>
                <a:cubicBezTo>
                  <a:pt x="267" y="73"/>
                  <a:pt x="267" y="73"/>
                  <a:pt x="267" y="73"/>
                </a:cubicBezTo>
                <a:cubicBezTo>
                  <a:pt x="268" y="72"/>
                  <a:pt x="268" y="72"/>
                  <a:pt x="268" y="72"/>
                </a:cubicBezTo>
                <a:cubicBezTo>
                  <a:pt x="270" y="71"/>
                  <a:pt x="270" y="71"/>
                  <a:pt x="270" y="71"/>
                </a:cubicBezTo>
                <a:cubicBezTo>
                  <a:pt x="271" y="75"/>
                  <a:pt x="271" y="75"/>
                  <a:pt x="271" y="75"/>
                </a:cubicBezTo>
                <a:cubicBezTo>
                  <a:pt x="271" y="79"/>
                  <a:pt x="271" y="79"/>
                  <a:pt x="271" y="79"/>
                </a:cubicBezTo>
                <a:cubicBezTo>
                  <a:pt x="274" y="80"/>
                  <a:pt x="274" y="80"/>
                  <a:pt x="274" y="80"/>
                </a:cubicBezTo>
                <a:cubicBezTo>
                  <a:pt x="277" y="79"/>
                  <a:pt x="277" y="79"/>
                  <a:pt x="277" y="79"/>
                </a:cubicBezTo>
                <a:cubicBezTo>
                  <a:pt x="282" y="80"/>
                  <a:pt x="282" y="80"/>
                  <a:pt x="282" y="80"/>
                </a:cubicBezTo>
                <a:cubicBezTo>
                  <a:pt x="284" y="83"/>
                  <a:pt x="284" y="83"/>
                  <a:pt x="284" y="83"/>
                </a:cubicBezTo>
                <a:cubicBezTo>
                  <a:pt x="283" y="86"/>
                  <a:pt x="283" y="86"/>
                  <a:pt x="283" y="86"/>
                </a:cubicBezTo>
                <a:cubicBezTo>
                  <a:pt x="284" y="91"/>
                  <a:pt x="284" y="91"/>
                  <a:pt x="284" y="91"/>
                </a:cubicBezTo>
                <a:cubicBezTo>
                  <a:pt x="282" y="93"/>
                  <a:pt x="282" y="93"/>
                  <a:pt x="282" y="93"/>
                </a:cubicBezTo>
                <a:cubicBezTo>
                  <a:pt x="277" y="91"/>
                  <a:pt x="277" y="91"/>
                  <a:pt x="277" y="91"/>
                </a:cubicBezTo>
                <a:cubicBezTo>
                  <a:pt x="277" y="88"/>
                  <a:pt x="277" y="88"/>
                  <a:pt x="277" y="88"/>
                </a:cubicBezTo>
                <a:cubicBezTo>
                  <a:pt x="275" y="87"/>
                  <a:pt x="275" y="87"/>
                  <a:pt x="275" y="87"/>
                </a:cubicBezTo>
                <a:cubicBezTo>
                  <a:pt x="271" y="88"/>
                  <a:pt x="271" y="88"/>
                  <a:pt x="271" y="88"/>
                </a:cubicBezTo>
                <a:cubicBezTo>
                  <a:pt x="270" y="92"/>
                  <a:pt x="270" y="92"/>
                  <a:pt x="270" y="92"/>
                </a:cubicBezTo>
                <a:cubicBezTo>
                  <a:pt x="272" y="94"/>
                  <a:pt x="272" y="94"/>
                  <a:pt x="272" y="94"/>
                </a:cubicBezTo>
                <a:cubicBezTo>
                  <a:pt x="274" y="98"/>
                  <a:pt x="274" y="98"/>
                  <a:pt x="274" y="98"/>
                </a:cubicBezTo>
                <a:cubicBezTo>
                  <a:pt x="272" y="103"/>
                  <a:pt x="272" y="103"/>
                  <a:pt x="272" y="103"/>
                </a:cubicBezTo>
                <a:cubicBezTo>
                  <a:pt x="270" y="104"/>
                  <a:pt x="270" y="104"/>
                  <a:pt x="270" y="104"/>
                </a:cubicBezTo>
                <a:cubicBezTo>
                  <a:pt x="267" y="106"/>
                  <a:pt x="267" y="106"/>
                  <a:pt x="267" y="106"/>
                </a:cubicBezTo>
                <a:cubicBezTo>
                  <a:pt x="268" y="110"/>
                  <a:pt x="268" y="110"/>
                  <a:pt x="268" y="110"/>
                </a:cubicBezTo>
                <a:cubicBezTo>
                  <a:pt x="271" y="114"/>
                  <a:pt x="271" y="114"/>
                  <a:pt x="271" y="114"/>
                </a:cubicBezTo>
                <a:cubicBezTo>
                  <a:pt x="275" y="115"/>
                  <a:pt x="275" y="115"/>
                  <a:pt x="275" y="115"/>
                </a:cubicBezTo>
                <a:cubicBezTo>
                  <a:pt x="278" y="112"/>
                  <a:pt x="278" y="112"/>
                  <a:pt x="278" y="112"/>
                </a:cubicBezTo>
                <a:cubicBezTo>
                  <a:pt x="280" y="108"/>
                  <a:pt x="280" y="108"/>
                  <a:pt x="280" y="108"/>
                </a:cubicBezTo>
                <a:cubicBezTo>
                  <a:pt x="282" y="104"/>
                  <a:pt x="282" y="104"/>
                  <a:pt x="282" y="104"/>
                </a:cubicBezTo>
                <a:cubicBezTo>
                  <a:pt x="283" y="102"/>
                  <a:pt x="283" y="102"/>
                  <a:pt x="283" y="102"/>
                </a:cubicBezTo>
                <a:cubicBezTo>
                  <a:pt x="284" y="99"/>
                  <a:pt x="284" y="99"/>
                  <a:pt x="284" y="99"/>
                </a:cubicBezTo>
                <a:cubicBezTo>
                  <a:pt x="287" y="99"/>
                  <a:pt x="287" y="99"/>
                  <a:pt x="287" y="99"/>
                </a:cubicBezTo>
                <a:cubicBezTo>
                  <a:pt x="291" y="100"/>
                  <a:pt x="291" y="100"/>
                  <a:pt x="291" y="100"/>
                </a:cubicBezTo>
                <a:cubicBezTo>
                  <a:pt x="292" y="97"/>
                  <a:pt x="292" y="97"/>
                  <a:pt x="292" y="97"/>
                </a:cubicBezTo>
                <a:cubicBezTo>
                  <a:pt x="294" y="96"/>
                  <a:pt x="294" y="96"/>
                  <a:pt x="294" y="96"/>
                </a:cubicBezTo>
                <a:cubicBezTo>
                  <a:pt x="295" y="93"/>
                  <a:pt x="295" y="93"/>
                  <a:pt x="295" y="93"/>
                </a:cubicBezTo>
                <a:cubicBezTo>
                  <a:pt x="293" y="90"/>
                  <a:pt x="293" y="90"/>
                  <a:pt x="293" y="90"/>
                </a:cubicBezTo>
                <a:cubicBezTo>
                  <a:pt x="293" y="86"/>
                  <a:pt x="293" y="86"/>
                  <a:pt x="293" y="86"/>
                </a:cubicBezTo>
                <a:cubicBezTo>
                  <a:pt x="294" y="84"/>
                  <a:pt x="294" y="84"/>
                  <a:pt x="294" y="84"/>
                </a:cubicBezTo>
                <a:cubicBezTo>
                  <a:pt x="296" y="81"/>
                  <a:pt x="296" y="81"/>
                  <a:pt x="296" y="81"/>
                </a:cubicBezTo>
                <a:cubicBezTo>
                  <a:pt x="301" y="79"/>
                  <a:pt x="301" y="79"/>
                  <a:pt x="301" y="79"/>
                </a:cubicBezTo>
                <a:cubicBezTo>
                  <a:pt x="305" y="80"/>
                  <a:pt x="305" y="80"/>
                  <a:pt x="305" y="80"/>
                </a:cubicBezTo>
                <a:cubicBezTo>
                  <a:pt x="308" y="82"/>
                  <a:pt x="308" y="82"/>
                  <a:pt x="308" y="82"/>
                </a:cubicBezTo>
                <a:cubicBezTo>
                  <a:pt x="313" y="84"/>
                  <a:pt x="313" y="84"/>
                  <a:pt x="313" y="84"/>
                </a:cubicBezTo>
                <a:cubicBezTo>
                  <a:pt x="315" y="82"/>
                  <a:pt x="315" y="82"/>
                  <a:pt x="315" y="82"/>
                </a:cubicBezTo>
                <a:cubicBezTo>
                  <a:pt x="316" y="79"/>
                  <a:pt x="316" y="79"/>
                  <a:pt x="316" y="79"/>
                </a:cubicBezTo>
                <a:cubicBezTo>
                  <a:pt x="320" y="78"/>
                  <a:pt x="320" y="78"/>
                  <a:pt x="320" y="78"/>
                </a:cubicBezTo>
                <a:cubicBezTo>
                  <a:pt x="322" y="82"/>
                  <a:pt x="322" y="82"/>
                  <a:pt x="322" y="82"/>
                </a:cubicBezTo>
                <a:cubicBezTo>
                  <a:pt x="327" y="81"/>
                  <a:pt x="327" y="81"/>
                  <a:pt x="327" y="81"/>
                </a:cubicBezTo>
                <a:cubicBezTo>
                  <a:pt x="328" y="77"/>
                  <a:pt x="328" y="77"/>
                  <a:pt x="328" y="77"/>
                </a:cubicBezTo>
                <a:cubicBezTo>
                  <a:pt x="326" y="73"/>
                  <a:pt x="326" y="73"/>
                  <a:pt x="326" y="73"/>
                </a:cubicBezTo>
                <a:cubicBezTo>
                  <a:pt x="324" y="71"/>
                  <a:pt x="324" y="71"/>
                  <a:pt x="324" y="71"/>
                </a:cubicBezTo>
                <a:cubicBezTo>
                  <a:pt x="322" y="66"/>
                  <a:pt x="322" y="66"/>
                  <a:pt x="322" y="66"/>
                </a:cubicBezTo>
                <a:cubicBezTo>
                  <a:pt x="323" y="65"/>
                  <a:pt x="323" y="65"/>
                  <a:pt x="323" y="65"/>
                </a:cubicBezTo>
                <a:lnTo>
                  <a:pt x="325" y="62"/>
                </a:lnTo>
                <a:close/>
              </a:path>
            </a:pathLst>
          </a:custGeom>
          <a:solidFill>
            <a:srgbClr val="A2A2A2"/>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4" name="Freeform 26"/>
          <p:cNvSpPr>
            <a:spLocks/>
          </p:cNvSpPr>
          <p:nvPr/>
        </p:nvSpPr>
        <p:spPr bwMode="auto">
          <a:xfrm>
            <a:off x="6867387" y="4619865"/>
            <a:ext cx="567255" cy="461836"/>
          </a:xfrm>
          <a:custGeom>
            <a:avLst/>
            <a:gdLst/>
            <a:ahLst/>
            <a:cxnLst>
              <a:cxn ang="0">
                <a:pos x="193" y="97"/>
              </a:cxn>
              <a:cxn ang="0">
                <a:pos x="185" y="114"/>
              </a:cxn>
              <a:cxn ang="0">
                <a:pos x="176" y="126"/>
              </a:cxn>
              <a:cxn ang="0">
                <a:pos x="183" y="138"/>
              </a:cxn>
              <a:cxn ang="0">
                <a:pos x="190" y="149"/>
              </a:cxn>
              <a:cxn ang="0">
                <a:pos x="178" y="150"/>
              </a:cxn>
              <a:cxn ang="0">
                <a:pos x="168" y="158"/>
              </a:cxn>
              <a:cxn ang="0">
                <a:pos x="145" y="152"/>
              </a:cxn>
              <a:cxn ang="0">
                <a:pos x="137" y="145"/>
              </a:cxn>
              <a:cxn ang="0">
                <a:pos x="133" y="155"/>
              </a:cxn>
              <a:cxn ang="0">
                <a:pos x="124" y="145"/>
              </a:cxn>
              <a:cxn ang="0">
                <a:pos x="121" y="135"/>
              </a:cxn>
              <a:cxn ang="0">
                <a:pos x="110" y="126"/>
              </a:cxn>
              <a:cxn ang="0">
                <a:pos x="96" y="128"/>
              </a:cxn>
              <a:cxn ang="0">
                <a:pos x="89" y="128"/>
              </a:cxn>
              <a:cxn ang="0">
                <a:pos x="88" y="141"/>
              </a:cxn>
              <a:cxn ang="0">
                <a:pos x="77" y="140"/>
              </a:cxn>
              <a:cxn ang="0">
                <a:pos x="66" y="136"/>
              </a:cxn>
              <a:cxn ang="0">
                <a:pos x="66" y="126"/>
              </a:cxn>
              <a:cxn ang="0">
                <a:pos x="58" y="122"/>
              </a:cxn>
              <a:cxn ang="0">
                <a:pos x="57" y="110"/>
              </a:cxn>
              <a:cxn ang="0">
                <a:pos x="51" y="97"/>
              </a:cxn>
              <a:cxn ang="0">
                <a:pos x="37" y="84"/>
              </a:cxn>
              <a:cxn ang="0">
                <a:pos x="44" y="77"/>
              </a:cxn>
              <a:cxn ang="0">
                <a:pos x="36" y="65"/>
              </a:cxn>
              <a:cxn ang="0">
                <a:pos x="32" y="57"/>
              </a:cxn>
              <a:cxn ang="0">
                <a:pos x="17" y="47"/>
              </a:cxn>
              <a:cxn ang="0">
                <a:pos x="2" y="46"/>
              </a:cxn>
              <a:cxn ang="0">
                <a:pos x="2" y="34"/>
              </a:cxn>
              <a:cxn ang="0">
                <a:pos x="6" y="20"/>
              </a:cxn>
              <a:cxn ang="0">
                <a:pos x="27" y="25"/>
              </a:cxn>
              <a:cxn ang="0">
                <a:pos x="43" y="27"/>
              </a:cxn>
              <a:cxn ang="0">
                <a:pos x="51" y="30"/>
              </a:cxn>
              <a:cxn ang="0">
                <a:pos x="60" y="24"/>
              </a:cxn>
              <a:cxn ang="0">
                <a:pos x="68" y="27"/>
              </a:cxn>
              <a:cxn ang="0">
                <a:pos x="75" y="21"/>
              </a:cxn>
              <a:cxn ang="0">
                <a:pos x="92" y="12"/>
              </a:cxn>
              <a:cxn ang="0">
                <a:pos x="111" y="4"/>
              </a:cxn>
              <a:cxn ang="0">
                <a:pos x="125" y="3"/>
              </a:cxn>
              <a:cxn ang="0">
                <a:pos x="137" y="3"/>
              </a:cxn>
              <a:cxn ang="0">
                <a:pos x="148" y="14"/>
              </a:cxn>
              <a:cxn ang="0">
                <a:pos x="160" y="22"/>
              </a:cxn>
              <a:cxn ang="0">
                <a:pos x="171" y="22"/>
              </a:cxn>
              <a:cxn ang="0">
                <a:pos x="177" y="27"/>
              </a:cxn>
              <a:cxn ang="0">
                <a:pos x="183" y="37"/>
              </a:cxn>
              <a:cxn ang="0">
                <a:pos x="176" y="43"/>
              </a:cxn>
              <a:cxn ang="0">
                <a:pos x="181" y="54"/>
              </a:cxn>
              <a:cxn ang="0">
                <a:pos x="172" y="60"/>
              </a:cxn>
              <a:cxn ang="0">
                <a:pos x="176" y="68"/>
              </a:cxn>
              <a:cxn ang="0">
                <a:pos x="184" y="79"/>
              </a:cxn>
            </a:cxnLst>
            <a:rect l="0" t="0" r="r" b="b"/>
            <a:pathLst>
              <a:path w="195" h="159">
                <a:moveTo>
                  <a:pt x="195" y="85"/>
                </a:moveTo>
                <a:cubicBezTo>
                  <a:pt x="195" y="92"/>
                  <a:pt x="195" y="92"/>
                  <a:pt x="195" y="92"/>
                </a:cubicBezTo>
                <a:cubicBezTo>
                  <a:pt x="193" y="97"/>
                  <a:pt x="193" y="97"/>
                  <a:pt x="193" y="97"/>
                </a:cubicBezTo>
                <a:cubicBezTo>
                  <a:pt x="191" y="104"/>
                  <a:pt x="191" y="104"/>
                  <a:pt x="191" y="104"/>
                </a:cubicBezTo>
                <a:cubicBezTo>
                  <a:pt x="188" y="110"/>
                  <a:pt x="188" y="110"/>
                  <a:pt x="188" y="110"/>
                </a:cubicBezTo>
                <a:cubicBezTo>
                  <a:pt x="185" y="114"/>
                  <a:pt x="185" y="114"/>
                  <a:pt x="185" y="114"/>
                </a:cubicBezTo>
                <a:cubicBezTo>
                  <a:pt x="179" y="117"/>
                  <a:pt x="179" y="117"/>
                  <a:pt x="179" y="117"/>
                </a:cubicBezTo>
                <a:cubicBezTo>
                  <a:pt x="176" y="122"/>
                  <a:pt x="176" y="122"/>
                  <a:pt x="176" y="122"/>
                </a:cubicBezTo>
                <a:cubicBezTo>
                  <a:pt x="176" y="126"/>
                  <a:pt x="176" y="126"/>
                  <a:pt x="176" y="126"/>
                </a:cubicBezTo>
                <a:cubicBezTo>
                  <a:pt x="176" y="132"/>
                  <a:pt x="176" y="132"/>
                  <a:pt x="176" y="132"/>
                </a:cubicBezTo>
                <a:cubicBezTo>
                  <a:pt x="179" y="135"/>
                  <a:pt x="179" y="135"/>
                  <a:pt x="179" y="135"/>
                </a:cubicBezTo>
                <a:cubicBezTo>
                  <a:pt x="183" y="138"/>
                  <a:pt x="183" y="138"/>
                  <a:pt x="183" y="138"/>
                </a:cubicBezTo>
                <a:cubicBezTo>
                  <a:pt x="186" y="145"/>
                  <a:pt x="186" y="145"/>
                  <a:pt x="186" y="145"/>
                </a:cubicBezTo>
                <a:cubicBezTo>
                  <a:pt x="190" y="147"/>
                  <a:pt x="190" y="147"/>
                  <a:pt x="190" y="147"/>
                </a:cubicBezTo>
                <a:cubicBezTo>
                  <a:pt x="190" y="148"/>
                  <a:pt x="190" y="148"/>
                  <a:pt x="190" y="149"/>
                </a:cubicBezTo>
                <a:cubicBezTo>
                  <a:pt x="189" y="149"/>
                  <a:pt x="189" y="150"/>
                  <a:pt x="188" y="151"/>
                </a:cubicBezTo>
                <a:cubicBezTo>
                  <a:pt x="187" y="151"/>
                  <a:pt x="185" y="150"/>
                  <a:pt x="184" y="150"/>
                </a:cubicBezTo>
                <a:cubicBezTo>
                  <a:pt x="183" y="150"/>
                  <a:pt x="179" y="149"/>
                  <a:pt x="178" y="150"/>
                </a:cubicBezTo>
                <a:cubicBezTo>
                  <a:pt x="177" y="151"/>
                  <a:pt x="178" y="154"/>
                  <a:pt x="177" y="155"/>
                </a:cubicBezTo>
                <a:cubicBezTo>
                  <a:pt x="177" y="156"/>
                  <a:pt x="176" y="158"/>
                  <a:pt x="175" y="158"/>
                </a:cubicBezTo>
                <a:cubicBezTo>
                  <a:pt x="173" y="159"/>
                  <a:pt x="170" y="158"/>
                  <a:pt x="168" y="158"/>
                </a:cubicBezTo>
                <a:cubicBezTo>
                  <a:pt x="166" y="158"/>
                  <a:pt x="162" y="158"/>
                  <a:pt x="160" y="158"/>
                </a:cubicBezTo>
                <a:cubicBezTo>
                  <a:pt x="157" y="158"/>
                  <a:pt x="153" y="156"/>
                  <a:pt x="150" y="155"/>
                </a:cubicBezTo>
                <a:cubicBezTo>
                  <a:pt x="149" y="155"/>
                  <a:pt x="146" y="153"/>
                  <a:pt x="145" y="152"/>
                </a:cubicBezTo>
                <a:cubicBezTo>
                  <a:pt x="143" y="151"/>
                  <a:pt x="141" y="150"/>
                  <a:pt x="140" y="149"/>
                </a:cubicBezTo>
                <a:cubicBezTo>
                  <a:pt x="140" y="148"/>
                  <a:pt x="140" y="146"/>
                  <a:pt x="139" y="145"/>
                </a:cubicBezTo>
                <a:cubicBezTo>
                  <a:pt x="139" y="145"/>
                  <a:pt x="138" y="145"/>
                  <a:pt x="137" y="145"/>
                </a:cubicBezTo>
                <a:cubicBezTo>
                  <a:pt x="136" y="145"/>
                  <a:pt x="135" y="147"/>
                  <a:pt x="135" y="148"/>
                </a:cubicBezTo>
                <a:cubicBezTo>
                  <a:pt x="135" y="149"/>
                  <a:pt x="137" y="151"/>
                  <a:pt x="136" y="152"/>
                </a:cubicBezTo>
                <a:cubicBezTo>
                  <a:pt x="136" y="153"/>
                  <a:pt x="134" y="155"/>
                  <a:pt x="133" y="155"/>
                </a:cubicBezTo>
                <a:cubicBezTo>
                  <a:pt x="132" y="155"/>
                  <a:pt x="130" y="155"/>
                  <a:pt x="129" y="154"/>
                </a:cubicBezTo>
                <a:cubicBezTo>
                  <a:pt x="128" y="154"/>
                  <a:pt x="125" y="152"/>
                  <a:pt x="125" y="151"/>
                </a:cubicBezTo>
                <a:cubicBezTo>
                  <a:pt x="124" y="149"/>
                  <a:pt x="124" y="146"/>
                  <a:pt x="124" y="145"/>
                </a:cubicBezTo>
                <a:cubicBezTo>
                  <a:pt x="124" y="143"/>
                  <a:pt x="125" y="141"/>
                  <a:pt x="125" y="140"/>
                </a:cubicBezTo>
                <a:cubicBezTo>
                  <a:pt x="125" y="139"/>
                  <a:pt x="124" y="137"/>
                  <a:pt x="124" y="136"/>
                </a:cubicBezTo>
                <a:cubicBezTo>
                  <a:pt x="123" y="136"/>
                  <a:pt x="121" y="135"/>
                  <a:pt x="121" y="135"/>
                </a:cubicBezTo>
                <a:cubicBezTo>
                  <a:pt x="120" y="134"/>
                  <a:pt x="117" y="134"/>
                  <a:pt x="117" y="133"/>
                </a:cubicBezTo>
                <a:cubicBezTo>
                  <a:pt x="116" y="133"/>
                  <a:pt x="114" y="131"/>
                  <a:pt x="114" y="130"/>
                </a:cubicBezTo>
                <a:cubicBezTo>
                  <a:pt x="113" y="129"/>
                  <a:pt x="111" y="127"/>
                  <a:pt x="110" y="126"/>
                </a:cubicBezTo>
                <a:cubicBezTo>
                  <a:pt x="109" y="126"/>
                  <a:pt x="106" y="126"/>
                  <a:pt x="105" y="126"/>
                </a:cubicBezTo>
                <a:cubicBezTo>
                  <a:pt x="103" y="126"/>
                  <a:pt x="101" y="128"/>
                  <a:pt x="99" y="128"/>
                </a:cubicBezTo>
                <a:cubicBezTo>
                  <a:pt x="99" y="128"/>
                  <a:pt x="97" y="128"/>
                  <a:pt x="96" y="128"/>
                </a:cubicBezTo>
                <a:cubicBezTo>
                  <a:pt x="95" y="127"/>
                  <a:pt x="95" y="126"/>
                  <a:pt x="94" y="126"/>
                </a:cubicBezTo>
                <a:cubicBezTo>
                  <a:pt x="93" y="126"/>
                  <a:pt x="92" y="125"/>
                  <a:pt x="91" y="126"/>
                </a:cubicBezTo>
                <a:cubicBezTo>
                  <a:pt x="90" y="126"/>
                  <a:pt x="89" y="127"/>
                  <a:pt x="89" y="128"/>
                </a:cubicBezTo>
                <a:cubicBezTo>
                  <a:pt x="88" y="129"/>
                  <a:pt x="89" y="131"/>
                  <a:pt x="89" y="133"/>
                </a:cubicBezTo>
                <a:cubicBezTo>
                  <a:pt x="89" y="134"/>
                  <a:pt x="91" y="136"/>
                  <a:pt x="91" y="137"/>
                </a:cubicBezTo>
                <a:cubicBezTo>
                  <a:pt x="91" y="138"/>
                  <a:pt x="89" y="140"/>
                  <a:pt x="88" y="141"/>
                </a:cubicBezTo>
                <a:cubicBezTo>
                  <a:pt x="88" y="142"/>
                  <a:pt x="87" y="143"/>
                  <a:pt x="86" y="143"/>
                </a:cubicBezTo>
                <a:cubicBezTo>
                  <a:pt x="85" y="144"/>
                  <a:pt x="84" y="143"/>
                  <a:pt x="83" y="142"/>
                </a:cubicBezTo>
                <a:cubicBezTo>
                  <a:pt x="81" y="142"/>
                  <a:pt x="78" y="140"/>
                  <a:pt x="77" y="140"/>
                </a:cubicBezTo>
                <a:cubicBezTo>
                  <a:pt x="76" y="140"/>
                  <a:pt x="75" y="141"/>
                  <a:pt x="74" y="140"/>
                </a:cubicBezTo>
                <a:cubicBezTo>
                  <a:pt x="72" y="140"/>
                  <a:pt x="70" y="139"/>
                  <a:pt x="69" y="138"/>
                </a:cubicBezTo>
                <a:cubicBezTo>
                  <a:pt x="68" y="138"/>
                  <a:pt x="67" y="136"/>
                  <a:pt x="66" y="136"/>
                </a:cubicBezTo>
                <a:cubicBezTo>
                  <a:pt x="65" y="135"/>
                  <a:pt x="63" y="133"/>
                  <a:pt x="63" y="132"/>
                </a:cubicBezTo>
                <a:cubicBezTo>
                  <a:pt x="63" y="131"/>
                  <a:pt x="63" y="129"/>
                  <a:pt x="64" y="129"/>
                </a:cubicBezTo>
                <a:cubicBezTo>
                  <a:pt x="64" y="128"/>
                  <a:pt x="66" y="127"/>
                  <a:pt x="66" y="126"/>
                </a:cubicBezTo>
                <a:cubicBezTo>
                  <a:pt x="66" y="125"/>
                  <a:pt x="66" y="123"/>
                  <a:pt x="65" y="122"/>
                </a:cubicBezTo>
                <a:cubicBezTo>
                  <a:pt x="64" y="122"/>
                  <a:pt x="62" y="123"/>
                  <a:pt x="61" y="123"/>
                </a:cubicBezTo>
                <a:cubicBezTo>
                  <a:pt x="61" y="123"/>
                  <a:pt x="59" y="122"/>
                  <a:pt x="58" y="122"/>
                </a:cubicBezTo>
                <a:cubicBezTo>
                  <a:pt x="57" y="121"/>
                  <a:pt x="57" y="118"/>
                  <a:pt x="57" y="117"/>
                </a:cubicBezTo>
                <a:cubicBezTo>
                  <a:pt x="57" y="117"/>
                  <a:pt x="58" y="115"/>
                  <a:pt x="58" y="114"/>
                </a:cubicBezTo>
                <a:cubicBezTo>
                  <a:pt x="58" y="113"/>
                  <a:pt x="58" y="111"/>
                  <a:pt x="57" y="110"/>
                </a:cubicBezTo>
                <a:cubicBezTo>
                  <a:pt x="57" y="109"/>
                  <a:pt x="55" y="107"/>
                  <a:pt x="54" y="106"/>
                </a:cubicBezTo>
                <a:cubicBezTo>
                  <a:pt x="54" y="106"/>
                  <a:pt x="54" y="104"/>
                  <a:pt x="54" y="103"/>
                </a:cubicBezTo>
                <a:cubicBezTo>
                  <a:pt x="53" y="101"/>
                  <a:pt x="52" y="98"/>
                  <a:pt x="51" y="97"/>
                </a:cubicBezTo>
                <a:cubicBezTo>
                  <a:pt x="50" y="95"/>
                  <a:pt x="47" y="93"/>
                  <a:pt x="46" y="92"/>
                </a:cubicBezTo>
                <a:cubicBezTo>
                  <a:pt x="44" y="91"/>
                  <a:pt x="41" y="90"/>
                  <a:pt x="39" y="88"/>
                </a:cubicBezTo>
                <a:cubicBezTo>
                  <a:pt x="38" y="87"/>
                  <a:pt x="37" y="85"/>
                  <a:pt x="37" y="84"/>
                </a:cubicBezTo>
                <a:cubicBezTo>
                  <a:pt x="37" y="83"/>
                  <a:pt x="38" y="81"/>
                  <a:pt x="38" y="81"/>
                </a:cubicBezTo>
                <a:cubicBezTo>
                  <a:pt x="39" y="80"/>
                  <a:pt x="40" y="80"/>
                  <a:pt x="41" y="80"/>
                </a:cubicBezTo>
                <a:cubicBezTo>
                  <a:pt x="42" y="79"/>
                  <a:pt x="43" y="78"/>
                  <a:pt x="44" y="77"/>
                </a:cubicBezTo>
                <a:cubicBezTo>
                  <a:pt x="44" y="76"/>
                  <a:pt x="44" y="74"/>
                  <a:pt x="44" y="73"/>
                </a:cubicBezTo>
                <a:cubicBezTo>
                  <a:pt x="43" y="71"/>
                  <a:pt x="40" y="70"/>
                  <a:pt x="38" y="69"/>
                </a:cubicBezTo>
                <a:cubicBezTo>
                  <a:pt x="38" y="68"/>
                  <a:pt x="37" y="66"/>
                  <a:pt x="36" y="65"/>
                </a:cubicBezTo>
                <a:cubicBezTo>
                  <a:pt x="36" y="64"/>
                  <a:pt x="36" y="63"/>
                  <a:pt x="36" y="62"/>
                </a:cubicBezTo>
                <a:cubicBezTo>
                  <a:pt x="36" y="61"/>
                  <a:pt x="36" y="59"/>
                  <a:pt x="36" y="58"/>
                </a:cubicBezTo>
                <a:cubicBezTo>
                  <a:pt x="35" y="57"/>
                  <a:pt x="33" y="57"/>
                  <a:pt x="32" y="57"/>
                </a:cubicBezTo>
                <a:cubicBezTo>
                  <a:pt x="31" y="56"/>
                  <a:pt x="29" y="53"/>
                  <a:pt x="28" y="52"/>
                </a:cubicBezTo>
                <a:cubicBezTo>
                  <a:pt x="27" y="52"/>
                  <a:pt x="23" y="51"/>
                  <a:pt x="22" y="50"/>
                </a:cubicBezTo>
                <a:cubicBezTo>
                  <a:pt x="21" y="49"/>
                  <a:pt x="19" y="47"/>
                  <a:pt x="17" y="47"/>
                </a:cubicBezTo>
                <a:cubicBezTo>
                  <a:pt x="16" y="46"/>
                  <a:pt x="14" y="46"/>
                  <a:pt x="12" y="46"/>
                </a:cubicBezTo>
                <a:cubicBezTo>
                  <a:pt x="11" y="46"/>
                  <a:pt x="8" y="47"/>
                  <a:pt x="7" y="47"/>
                </a:cubicBezTo>
                <a:cubicBezTo>
                  <a:pt x="6" y="47"/>
                  <a:pt x="3" y="47"/>
                  <a:pt x="2" y="46"/>
                </a:cubicBezTo>
                <a:cubicBezTo>
                  <a:pt x="1" y="46"/>
                  <a:pt x="1" y="44"/>
                  <a:pt x="0" y="43"/>
                </a:cubicBezTo>
                <a:cubicBezTo>
                  <a:pt x="0" y="42"/>
                  <a:pt x="0" y="40"/>
                  <a:pt x="0" y="39"/>
                </a:cubicBezTo>
                <a:cubicBezTo>
                  <a:pt x="0" y="38"/>
                  <a:pt x="2" y="35"/>
                  <a:pt x="2" y="34"/>
                </a:cubicBezTo>
                <a:cubicBezTo>
                  <a:pt x="3" y="33"/>
                  <a:pt x="5" y="30"/>
                  <a:pt x="5" y="28"/>
                </a:cubicBezTo>
                <a:cubicBezTo>
                  <a:pt x="5" y="26"/>
                  <a:pt x="6" y="23"/>
                  <a:pt x="6" y="21"/>
                </a:cubicBezTo>
                <a:cubicBezTo>
                  <a:pt x="6" y="21"/>
                  <a:pt x="6" y="20"/>
                  <a:pt x="6" y="20"/>
                </a:cubicBezTo>
                <a:cubicBezTo>
                  <a:pt x="11" y="20"/>
                  <a:pt x="11" y="20"/>
                  <a:pt x="11" y="20"/>
                </a:cubicBezTo>
                <a:cubicBezTo>
                  <a:pt x="19" y="20"/>
                  <a:pt x="19" y="20"/>
                  <a:pt x="19" y="20"/>
                </a:cubicBezTo>
                <a:cubicBezTo>
                  <a:pt x="27" y="25"/>
                  <a:pt x="27" y="25"/>
                  <a:pt x="27" y="25"/>
                </a:cubicBezTo>
                <a:cubicBezTo>
                  <a:pt x="34" y="27"/>
                  <a:pt x="34" y="27"/>
                  <a:pt x="34" y="27"/>
                </a:cubicBezTo>
                <a:cubicBezTo>
                  <a:pt x="39" y="27"/>
                  <a:pt x="39" y="27"/>
                  <a:pt x="39" y="27"/>
                </a:cubicBezTo>
                <a:cubicBezTo>
                  <a:pt x="43" y="27"/>
                  <a:pt x="43" y="27"/>
                  <a:pt x="43" y="27"/>
                </a:cubicBezTo>
                <a:cubicBezTo>
                  <a:pt x="44" y="29"/>
                  <a:pt x="44" y="29"/>
                  <a:pt x="44" y="29"/>
                </a:cubicBezTo>
                <a:cubicBezTo>
                  <a:pt x="48" y="32"/>
                  <a:pt x="48" y="32"/>
                  <a:pt x="48" y="32"/>
                </a:cubicBezTo>
                <a:cubicBezTo>
                  <a:pt x="51" y="30"/>
                  <a:pt x="51" y="30"/>
                  <a:pt x="51" y="30"/>
                </a:cubicBezTo>
                <a:cubicBezTo>
                  <a:pt x="54" y="26"/>
                  <a:pt x="54" y="26"/>
                  <a:pt x="54" y="26"/>
                </a:cubicBezTo>
                <a:cubicBezTo>
                  <a:pt x="57" y="25"/>
                  <a:pt x="57" y="25"/>
                  <a:pt x="57" y="25"/>
                </a:cubicBezTo>
                <a:cubicBezTo>
                  <a:pt x="60" y="24"/>
                  <a:pt x="60" y="24"/>
                  <a:pt x="60" y="24"/>
                </a:cubicBezTo>
                <a:cubicBezTo>
                  <a:pt x="62" y="24"/>
                  <a:pt x="62" y="24"/>
                  <a:pt x="62" y="24"/>
                </a:cubicBezTo>
                <a:cubicBezTo>
                  <a:pt x="64" y="26"/>
                  <a:pt x="64" y="26"/>
                  <a:pt x="64" y="26"/>
                </a:cubicBezTo>
                <a:cubicBezTo>
                  <a:pt x="68" y="27"/>
                  <a:pt x="68" y="27"/>
                  <a:pt x="68" y="27"/>
                </a:cubicBezTo>
                <a:cubicBezTo>
                  <a:pt x="70" y="25"/>
                  <a:pt x="70" y="25"/>
                  <a:pt x="70" y="25"/>
                </a:cubicBezTo>
                <a:cubicBezTo>
                  <a:pt x="72" y="22"/>
                  <a:pt x="72" y="22"/>
                  <a:pt x="72" y="22"/>
                </a:cubicBezTo>
                <a:cubicBezTo>
                  <a:pt x="75" y="21"/>
                  <a:pt x="75" y="21"/>
                  <a:pt x="75" y="21"/>
                </a:cubicBezTo>
                <a:cubicBezTo>
                  <a:pt x="79" y="21"/>
                  <a:pt x="79" y="21"/>
                  <a:pt x="79" y="21"/>
                </a:cubicBezTo>
                <a:cubicBezTo>
                  <a:pt x="86" y="17"/>
                  <a:pt x="86" y="17"/>
                  <a:pt x="86" y="17"/>
                </a:cubicBezTo>
                <a:cubicBezTo>
                  <a:pt x="92" y="12"/>
                  <a:pt x="92" y="12"/>
                  <a:pt x="92" y="12"/>
                </a:cubicBezTo>
                <a:cubicBezTo>
                  <a:pt x="100" y="8"/>
                  <a:pt x="100" y="8"/>
                  <a:pt x="100" y="8"/>
                </a:cubicBezTo>
                <a:cubicBezTo>
                  <a:pt x="107" y="6"/>
                  <a:pt x="107" y="6"/>
                  <a:pt x="107" y="6"/>
                </a:cubicBezTo>
                <a:cubicBezTo>
                  <a:pt x="111" y="4"/>
                  <a:pt x="111" y="4"/>
                  <a:pt x="111" y="4"/>
                </a:cubicBezTo>
                <a:cubicBezTo>
                  <a:pt x="114" y="0"/>
                  <a:pt x="114" y="0"/>
                  <a:pt x="114" y="0"/>
                </a:cubicBezTo>
                <a:cubicBezTo>
                  <a:pt x="120" y="1"/>
                  <a:pt x="120" y="1"/>
                  <a:pt x="120" y="1"/>
                </a:cubicBezTo>
                <a:cubicBezTo>
                  <a:pt x="125" y="3"/>
                  <a:pt x="125" y="3"/>
                  <a:pt x="125" y="3"/>
                </a:cubicBezTo>
                <a:cubicBezTo>
                  <a:pt x="129" y="4"/>
                  <a:pt x="129" y="4"/>
                  <a:pt x="129" y="4"/>
                </a:cubicBezTo>
                <a:cubicBezTo>
                  <a:pt x="133" y="2"/>
                  <a:pt x="133" y="2"/>
                  <a:pt x="133" y="2"/>
                </a:cubicBezTo>
                <a:cubicBezTo>
                  <a:pt x="137" y="3"/>
                  <a:pt x="137" y="3"/>
                  <a:pt x="137" y="3"/>
                </a:cubicBezTo>
                <a:cubicBezTo>
                  <a:pt x="139" y="7"/>
                  <a:pt x="139" y="7"/>
                  <a:pt x="139" y="7"/>
                </a:cubicBezTo>
                <a:cubicBezTo>
                  <a:pt x="142" y="12"/>
                  <a:pt x="142" y="12"/>
                  <a:pt x="142" y="12"/>
                </a:cubicBezTo>
                <a:cubicBezTo>
                  <a:pt x="148" y="14"/>
                  <a:pt x="148" y="14"/>
                  <a:pt x="148" y="14"/>
                </a:cubicBezTo>
                <a:cubicBezTo>
                  <a:pt x="152" y="14"/>
                  <a:pt x="152" y="14"/>
                  <a:pt x="152" y="14"/>
                </a:cubicBezTo>
                <a:cubicBezTo>
                  <a:pt x="157" y="17"/>
                  <a:pt x="157" y="17"/>
                  <a:pt x="157" y="17"/>
                </a:cubicBezTo>
                <a:cubicBezTo>
                  <a:pt x="160" y="22"/>
                  <a:pt x="160" y="22"/>
                  <a:pt x="160" y="22"/>
                </a:cubicBezTo>
                <a:cubicBezTo>
                  <a:pt x="166" y="24"/>
                  <a:pt x="166" y="24"/>
                  <a:pt x="166" y="24"/>
                </a:cubicBezTo>
                <a:cubicBezTo>
                  <a:pt x="169" y="24"/>
                  <a:pt x="169" y="24"/>
                  <a:pt x="169" y="24"/>
                </a:cubicBezTo>
                <a:cubicBezTo>
                  <a:pt x="171" y="22"/>
                  <a:pt x="171" y="22"/>
                  <a:pt x="171" y="22"/>
                </a:cubicBezTo>
                <a:cubicBezTo>
                  <a:pt x="174" y="22"/>
                  <a:pt x="174" y="22"/>
                  <a:pt x="174" y="22"/>
                </a:cubicBezTo>
                <a:cubicBezTo>
                  <a:pt x="175" y="25"/>
                  <a:pt x="175" y="25"/>
                  <a:pt x="175" y="25"/>
                </a:cubicBezTo>
                <a:cubicBezTo>
                  <a:pt x="177" y="27"/>
                  <a:pt x="177" y="27"/>
                  <a:pt x="177" y="27"/>
                </a:cubicBezTo>
                <a:cubicBezTo>
                  <a:pt x="179" y="30"/>
                  <a:pt x="179" y="30"/>
                  <a:pt x="179" y="30"/>
                </a:cubicBezTo>
                <a:cubicBezTo>
                  <a:pt x="182" y="34"/>
                  <a:pt x="182" y="34"/>
                  <a:pt x="182" y="34"/>
                </a:cubicBezTo>
                <a:cubicBezTo>
                  <a:pt x="183" y="37"/>
                  <a:pt x="183" y="37"/>
                  <a:pt x="183" y="37"/>
                </a:cubicBezTo>
                <a:cubicBezTo>
                  <a:pt x="180" y="38"/>
                  <a:pt x="180" y="38"/>
                  <a:pt x="180" y="38"/>
                </a:cubicBezTo>
                <a:cubicBezTo>
                  <a:pt x="177" y="38"/>
                  <a:pt x="177" y="38"/>
                  <a:pt x="177" y="38"/>
                </a:cubicBezTo>
                <a:cubicBezTo>
                  <a:pt x="176" y="43"/>
                  <a:pt x="176" y="43"/>
                  <a:pt x="176" y="43"/>
                </a:cubicBezTo>
                <a:cubicBezTo>
                  <a:pt x="176" y="47"/>
                  <a:pt x="176" y="47"/>
                  <a:pt x="176" y="47"/>
                </a:cubicBezTo>
                <a:cubicBezTo>
                  <a:pt x="178" y="51"/>
                  <a:pt x="178" y="51"/>
                  <a:pt x="178" y="51"/>
                </a:cubicBezTo>
                <a:cubicBezTo>
                  <a:pt x="181" y="54"/>
                  <a:pt x="181" y="54"/>
                  <a:pt x="181" y="54"/>
                </a:cubicBezTo>
                <a:cubicBezTo>
                  <a:pt x="179" y="57"/>
                  <a:pt x="179" y="57"/>
                  <a:pt x="179" y="57"/>
                </a:cubicBezTo>
                <a:cubicBezTo>
                  <a:pt x="176" y="59"/>
                  <a:pt x="176" y="59"/>
                  <a:pt x="176" y="59"/>
                </a:cubicBezTo>
                <a:cubicBezTo>
                  <a:pt x="172" y="60"/>
                  <a:pt x="172" y="60"/>
                  <a:pt x="172" y="60"/>
                </a:cubicBezTo>
                <a:cubicBezTo>
                  <a:pt x="169" y="63"/>
                  <a:pt x="169" y="63"/>
                  <a:pt x="169" y="63"/>
                </a:cubicBezTo>
                <a:cubicBezTo>
                  <a:pt x="171" y="66"/>
                  <a:pt x="171" y="66"/>
                  <a:pt x="171" y="66"/>
                </a:cubicBezTo>
                <a:cubicBezTo>
                  <a:pt x="176" y="68"/>
                  <a:pt x="176" y="68"/>
                  <a:pt x="176" y="68"/>
                </a:cubicBezTo>
                <a:cubicBezTo>
                  <a:pt x="179" y="71"/>
                  <a:pt x="179" y="71"/>
                  <a:pt x="179" y="71"/>
                </a:cubicBezTo>
                <a:cubicBezTo>
                  <a:pt x="179" y="76"/>
                  <a:pt x="179" y="76"/>
                  <a:pt x="179" y="76"/>
                </a:cubicBezTo>
                <a:cubicBezTo>
                  <a:pt x="184" y="79"/>
                  <a:pt x="184" y="79"/>
                  <a:pt x="184" y="79"/>
                </a:cubicBezTo>
                <a:cubicBezTo>
                  <a:pt x="189" y="80"/>
                  <a:pt x="189" y="80"/>
                  <a:pt x="189" y="80"/>
                </a:cubicBezTo>
                <a:lnTo>
                  <a:pt x="195" y="85"/>
                </a:lnTo>
                <a:close/>
              </a:path>
            </a:pathLst>
          </a:custGeom>
          <a:solidFill>
            <a:srgbClr val="A7A7A7"/>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5" name="Freeform 27"/>
          <p:cNvSpPr>
            <a:spLocks/>
          </p:cNvSpPr>
          <p:nvPr/>
        </p:nvSpPr>
        <p:spPr bwMode="auto">
          <a:xfrm>
            <a:off x="6779538" y="3560652"/>
            <a:ext cx="1270050" cy="1659099"/>
          </a:xfrm>
          <a:custGeom>
            <a:avLst/>
            <a:gdLst/>
            <a:ahLst/>
            <a:cxnLst>
              <a:cxn ang="0">
                <a:pos x="430" y="434"/>
              </a:cxn>
              <a:cxn ang="0">
                <a:pos x="427" y="453"/>
              </a:cxn>
              <a:cxn ang="0">
                <a:pos x="435" y="462"/>
              </a:cxn>
              <a:cxn ang="0">
                <a:pos x="422" y="490"/>
              </a:cxn>
              <a:cxn ang="0">
                <a:pos x="410" y="521"/>
              </a:cxn>
              <a:cxn ang="0">
                <a:pos x="390" y="565"/>
              </a:cxn>
              <a:cxn ang="0">
                <a:pos x="356" y="564"/>
              </a:cxn>
              <a:cxn ang="0">
                <a:pos x="321" y="547"/>
              </a:cxn>
              <a:cxn ang="0">
                <a:pos x="293" y="546"/>
              </a:cxn>
              <a:cxn ang="0">
                <a:pos x="256" y="534"/>
              </a:cxn>
              <a:cxn ang="0">
                <a:pos x="237" y="508"/>
              </a:cxn>
              <a:cxn ang="0">
                <a:pos x="207" y="491"/>
              </a:cxn>
              <a:cxn ang="0">
                <a:pos x="226" y="450"/>
              </a:cxn>
              <a:cxn ang="0">
                <a:pos x="203" y="425"/>
              </a:cxn>
              <a:cxn ang="0">
                <a:pos x="211" y="403"/>
              </a:cxn>
              <a:cxn ang="0">
                <a:pos x="200" y="389"/>
              </a:cxn>
              <a:cxn ang="0">
                <a:pos x="168" y="368"/>
              </a:cxn>
              <a:cxn ang="0">
                <a:pos x="131" y="373"/>
              </a:cxn>
              <a:cxn ang="0">
                <a:pos x="95" y="391"/>
              </a:cxn>
              <a:cxn ang="0">
                <a:pos x="74" y="392"/>
              </a:cxn>
              <a:cxn ang="0">
                <a:pos x="37" y="374"/>
              </a:cxn>
              <a:cxn ang="0">
                <a:pos x="68" y="336"/>
              </a:cxn>
              <a:cxn ang="0">
                <a:pos x="44" y="303"/>
              </a:cxn>
              <a:cxn ang="0">
                <a:pos x="15" y="277"/>
              </a:cxn>
              <a:cxn ang="0">
                <a:pos x="1" y="218"/>
              </a:cxn>
              <a:cxn ang="0">
                <a:pos x="18" y="184"/>
              </a:cxn>
              <a:cxn ang="0">
                <a:pos x="53" y="164"/>
              </a:cxn>
              <a:cxn ang="0">
                <a:pos x="62" y="146"/>
              </a:cxn>
              <a:cxn ang="0">
                <a:pos x="85" y="151"/>
              </a:cxn>
              <a:cxn ang="0">
                <a:pos x="105" y="153"/>
              </a:cxn>
              <a:cxn ang="0">
                <a:pos x="127" y="155"/>
              </a:cxn>
              <a:cxn ang="0">
                <a:pos x="123" y="129"/>
              </a:cxn>
              <a:cxn ang="0">
                <a:pos x="140" y="130"/>
              </a:cxn>
              <a:cxn ang="0">
                <a:pos x="149" y="111"/>
              </a:cxn>
              <a:cxn ang="0">
                <a:pos x="167" y="99"/>
              </a:cxn>
              <a:cxn ang="0">
                <a:pos x="191" y="88"/>
              </a:cxn>
              <a:cxn ang="0">
                <a:pos x="211" y="79"/>
              </a:cxn>
              <a:cxn ang="0">
                <a:pos x="239" y="72"/>
              </a:cxn>
              <a:cxn ang="0">
                <a:pos x="263" y="57"/>
              </a:cxn>
              <a:cxn ang="0">
                <a:pos x="287" y="48"/>
              </a:cxn>
              <a:cxn ang="0">
                <a:pos x="300" y="30"/>
              </a:cxn>
              <a:cxn ang="0">
                <a:pos x="313" y="18"/>
              </a:cxn>
              <a:cxn ang="0">
                <a:pos x="330" y="4"/>
              </a:cxn>
              <a:cxn ang="0">
                <a:pos x="342" y="24"/>
              </a:cxn>
              <a:cxn ang="0">
                <a:pos x="354" y="48"/>
              </a:cxn>
              <a:cxn ang="0">
                <a:pos x="379" y="71"/>
              </a:cxn>
              <a:cxn ang="0">
                <a:pos x="384" y="102"/>
              </a:cxn>
              <a:cxn ang="0">
                <a:pos x="362" y="110"/>
              </a:cxn>
              <a:cxn ang="0">
                <a:pos x="352" y="143"/>
              </a:cxn>
              <a:cxn ang="0">
                <a:pos x="375" y="178"/>
              </a:cxn>
              <a:cxn ang="0">
                <a:pos x="359" y="197"/>
              </a:cxn>
              <a:cxn ang="0">
                <a:pos x="339" y="207"/>
              </a:cxn>
              <a:cxn ang="0">
                <a:pos x="339" y="238"/>
              </a:cxn>
              <a:cxn ang="0">
                <a:pos x="311" y="250"/>
              </a:cxn>
              <a:cxn ang="0">
                <a:pos x="332" y="276"/>
              </a:cxn>
              <a:cxn ang="0">
                <a:pos x="382" y="262"/>
              </a:cxn>
              <a:cxn ang="0">
                <a:pos x="415" y="294"/>
              </a:cxn>
              <a:cxn ang="0">
                <a:pos x="419" y="327"/>
              </a:cxn>
              <a:cxn ang="0">
                <a:pos x="426" y="355"/>
              </a:cxn>
              <a:cxn ang="0">
                <a:pos x="420" y="386"/>
              </a:cxn>
            </a:cxnLst>
            <a:rect l="0" t="0" r="r" b="b"/>
            <a:pathLst>
              <a:path w="438" h="572">
                <a:moveTo>
                  <a:pt x="425" y="395"/>
                </a:moveTo>
                <a:cubicBezTo>
                  <a:pt x="426" y="399"/>
                  <a:pt x="426" y="399"/>
                  <a:pt x="426" y="399"/>
                </a:cubicBezTo>
                <a:cubicBezTo>
                  <a:pt x="426" y="406"/>
                  <a:pt x="426" y="406"/>
                  <a:pt x="426" y="406"/>
                </a:cubicBezTo>
                <a:cubicBezTo>
                  <a:pt x="428" y="414"/>
                  <a:pt x="428" y="414"/>
                  <a:pt x="428" y="414"/>
                </a:cubicBezTo>
                <a:cubicBezTo>
                  <a:pt x="429" y="422"/>
                  <a:pt x="429" y="422"/>
                  <a:pt x="429" y="422"/>
                </a:cubicBezTo>
                <a:cubicBezTo>
                  <a:pt x="429" y="427"/>
                  <a:pt x="429" y="427"/>
                  <a:pt x="429" y="427"/>
                </a:cubicBezTo>
                <a:cubicBezTo>
                  <a:pt x="428" y="432"/>
                  <a:pt x="428" y="432"/>
                  <a:pt x="428" y="432"/>
                </a:cubicBezTo>
                <a:cubicBezTo>
                  <a:pt x="430" y="434"/>
                  <a:pt x="430" y="434"/>
                  <a:pt x="430" y="434"/>
                </a:cubicBezTo>
                <a:cubicBezTo>
                  <a:pt x="433" y="434"/>
                  <a:pt x="433" y="434"/>
                  <a:pt x="433" y="434"/>
                </a:cubicBezTo>
                <a:cubicBezTo>
                  <a:pt x="435" y="436"/>
                  <a:pt x="435" y="436"/>
                  <a:pt x="435" y="436"/>
                </a:cubicBezTo>
                <a:cubicBezTo>
                  <a:pt x="436" y="439"/>
                  <a:pt x="436" y="439"/>
                  <a:pt x="436" y="439"/>
                </a:cubicBezTo>
                <a:cubicBezTo>
                  <a:pt x="438" y="444"/>
                  <a:pt x="438" y="444"/>
                  <a:pt x="438" y="444"/>
                </a:cubicBezTo>
                <a:cubicBezTo>
                  <a:pt x="437" y="448"/>
                  <a:pt x="437" y="448"/>
                  <a:pt x="437" y="448"/>
                </a:cubicBezTo>
                <a:cubicBezTo>
                  <a:pt x="432" y="449"/>
                  <a:pt x="432" y="449"/>
                  <a:pt x="432" y="449"/>
                </a:cubicBezTo>
                <a:cubicBezTo>
                  <a:pt x="430" y="452"/>
                  <a:pt x="430" y="452"/>
                  <a:pt x="430" y="452"/>
                </a:cubicBezTo>
                <a:cubicBezTo>
                  <a:pt x="427" y="453"/>
                  <a:pt x="427" y="453"/>
                  <a:pt x="427" y="453"/>
                </a:cubicBezTo>
                <a:cubicBezTo>
                  <a:pt x="426" y="457"/>
                  <a:pt x="426" y="457"/>
                  <a:pt x="426" y="457"/>
                </a:cubicBezTo>
                <a:cubicBezTo>
                  <a:pt x="427" y="459"/>
                  <a:pt x="427" y="459"/>
                  <a:pt x="427" y="459"/>
                </a:cubicBezTo>
                <a:cubicBezTo>
                  <a:pt x="429" y="457"/>
                  <a:pt x="429" y="457"/>
                  <a:pt x="429" y="457"/>
                </a:cubicBezTo>
                <a:cubicBezTo>
                  <a:pt x="432" y="457"/>
                  <a:pt x="432" y="457"/>
                  <a:pt x="432" y="457"/>
                </a:cubicBezTo>
                <a:cubicBezTo>
                  <a:pt x="433" y="455"/>
                  <a:pt x="433" y="455"/>
                  <a:pt x="433" y="455"/>
                </a:cubicBezTo>
                <a:cubicBezTo>
                  <a:pt x="435" y="455"/>
                  <a:pt x="435" y="455"/>
                  <a:pt x="435" y="455"/>
                </a:cubicBezTo>
                <a:cubicBezTo>
                  <a:pt x="437" y="458"/>
                  <a:pt x="437" y="458"/>
                  <a:pt x="437" y="458"/>
                </a:cubicBezTo>
                <a:cubicBezTo>
                  <a:pt x="435" y="462"/>
                  <a:pt x="435" y="462"/>
                  <a:pt x="435" y="462"/>
                </a:cubicBezTo>
                <a:cubicBezTo>
                  <a:pt x="432" y="465"/>
                  <a:pt x="432" y="465"/>
                  <a:pt x="432" y="465"/>
                </a:cubicBezTo>
                <a:cubicBezTo>
                  <a:pt x="430" y="469"/>
                  <a:pt x="430" y="469"/>
                  <a:pt x="430" y="469"/>
                </a:cubicBezTo>
                <a:cubicBezTo>
                  <a:pt x="430" y="474"/>
                  <a:pt x="430" y="474"/>
                  <a:pt x="430" y="474"/>
                </a:cubicBezTo>
                <a:cubicBezTo>
                  <a:pt x="433" y="476"/>
                  <a:pt x="433" y="476"/>
                  <a:pt x="433" y="476"/>
                </a:cubicBezTo>
                <a:cubicBezTo>
                  <a:pt x="434" y="481"/>
                  <a:pt x="434" y="481"/>
                  <a:pt x="434" y="481"/>
                </a:cubicBezTo>
                <a:cubicBezTo>
                  <a:pt x="432" y="485"/>
                  <a:pt x="432" y="485"/>
                  <a:pt x="432" y="485"/>
                </a:cubicBezTo>
                <a:cubicBezTo>
                  <a:pt x="426" y="488"/>
                  <a:pt x="426" y="488"/>
                  <a:pt x="426" y="488"/>
                </a:cubicBezTo>
                <a:cubicBezTo>
                  <a:pt x="422" y="490"/>
                  <a:pt x="422" y="490"/>
                  <a:pt x="422" y="490"/>
                </a:cubicBezTo>
                <a:cubicBezTo>
                  <a:pt x="419" y="494"/>
                  <a:pt x="419" y="494"/>
                  <a:pt x="419" y="494"/>
                </a:cubicBezTo>
                <a:cubicBezTo>
                  <a:pt x="415" y="496"/>
                  <a:pt x="415" y="496"/>
                  <a:pt x="415" y="496"/>
                </a:cubicBezTo>
                <a:cubicBezTo>
                  <a:pt x="415" y="500"/>
                  <a:pt x="415" y="500"/>
                  <a:pt x="415" y="500"/>
                </a:cubicBezTo>
                <a:cubicBezTo>
                  <a:pt x="418" y="502"/>
                  <a:pt x="418" y="502"/>
                  <a:pt x="418" y="502"/>
                </a:cubicBezTo>
                <a:cubicBezTo>
                  <a:pt x="418" y="505"/>
                  <a:pt x="418" y="505"/>
                  <a:pt x="418" y="505"/>
                </a:cubicBezTo>
                <a:cubicBezTo>
                  <a:pt x="413" y="508"/>
                  <a:pt x="413" y="508"/>
                  <a:pt x="413" y="508"/>
                </a:cubicBezTo>
                <a:cubicBezTo>
                  <a:pt x="411" y="516"/>
                  <a:pt x="411" y="516"/>
                  <a:pt x="411" y="516"/>
                </a:cubicBezTo>
                <a:cubicBezTo>
                  <a:pt x="410" y="521"/>
                  <a:pt x="410" y="521"/>
                  <a:pt x="410" y="521"/>
                </a:cubicBezTo>
                <a:cubicBezTo>
                  <a:pt x="409" y="526"/>
                  <a:pt x="409" y="526"/>
                  <a:pt x="409" y="526"/>
                </a:cubicBezTo>
                <a:cubicBezTo>
                  <a:pt x="410" y="531"/>
                  <a:pt x="410" y="531"/>
                  <a:pt x="410" y="531"/>
                </a:cubicBezTo>
                <a:cubicBezTo>
                  <a:pt x="408" y="537"/>
                  <a:pt x="408" y="537"/>
                  <a:pt x="408" y="537"/>
                </a:cubicBezTo>
                <a:cubicBezTo>
                  <a:pt x="404" y="540"/>
                  <a:pt x="404" y="540"/>
                  <a:pt x="404" y="540"/>
                </a:cubicBezTo>
                <a:cubicBezTo>
                  <a:pt x="399" y="545"/>
                  <a:pt x="399" y="545"/>
                  <a:pt x="399" y="545"/>
                </a:cubicBezTo>
                <a:cubicBezTo>
                  <a:pt x="397" y="552"/>
                  <a:pt x="397" y="552"/>
                  <a:pt x="397" y="552"/>
                </a:cubicBezTo>
                <a:cubicBezTo>
                  <a:pt x="397" y="558"/>
                  <a:pt x="397" y="558"/>
                  <a:pt x="397" y="558"/>
                </a:cubicBezTo>
                <a:cubicBezTo>
                  <a:pt x="390" y="565"/>
                  <a:pt x="390" y="565"/>
                  <a:pt x="390" y="565"/>
                </a:cubicBezTo>
                <a:cubicBezTo>
                  <a:pt x="385" y="571"/>
                  <a:pt x="385" y="571"/>
                  <a:pt x="385" y="571"/>
                </a:cubicBezTo>
                <a:cubicBezTo>
                  <a:pt x="383" y="572"/>
                  <a:pt x="383" y="572"/>
                  <a:pt x="383" y="572"/>
                </a:cubicBezTo>
                <a:cubicBezTo>
                  <a:pt x="383" y="572"/>
                  <a:pt x="383" y="572"/>
                  <a:pt x="383" y="572"/>
                </a:cubicBezTo>
                <a:cubicBezTo>
                  <a:pt x="382" y="571"/>
                  <a:pt x="381" y="572"/>
                  <a:pt x="381" y="572"/>
                </a:cubicBezTo>
                <a:cubicBezTo>
                  <a:pt x="380" y="572"/>
                  <a:pt x="379" y="572"/>
                  <a:pt x="378" y="571"/>
                </a:cubicBezTo>
                <a:cubicBezTo>
                  <a:pt x="376" y="571"/>
                  <a:pt x="373" y="569"/>
                  <a:pt x="372" y="569"/>
                </a:cubicBezTo>
                <a:cubicBezTo>
                  <a:pt x="370" y="569"/>
                  <a:pt x="367" y="569"/>
                  <a:pt x="365" y="568"/>
                </a:cubicBezTo>
                <a:cubicBezTo>
                  <a:pt x="363" y="568"/>
                  <a:pt x="358" y="566"/>
                  <a:pt x="356" y="564"/>
                </a:cubicBezTo>
                <a:cubicBezTo>
                  <a:pt x="354" y="563"/>
                  <a:pt x="351" y="561"/>
                  <a:pt x="350" y="560"/>
                </a:cubicBezTo>
                <a:cubicBezTo>
                  <a:pt x="348" y="559"/>
                  <a:pt x="346" y="557"/>
                  <a:pt x="345" y="556"/>
                </a:cubicBezTo>
                <a:cubicBezTo>
                  <a:pt x="344" y="555"/>
                  <a:pt x="341" y="554"/>
                  <a:pt x="340" y="553"/>
                </a:cubicBezTo>
                <a:cubicBezTo>
                  <a:pt x="339" y="553"/>
                  <a:pt x="337" y="553"/>
                  <a:pt x="336" y="553"/>
                </a:cubicBezTo>
                <a:cubicBezTo>
                  <a:pt x="335" y="553"/>
                  <a:pt x="333" y="552"/>
                  <a:pt x="332" y="552"/>
                </a:cubicBezTo>
                <a:cubicBezTo>
                  <a:pt x="331" y="551"/>
                  <a:pt x="330" y="549"/>
                  <a:pt x="329" y="549"/>
                </a:cubicBezTo>
                <a:cubicBezTo>
                  <a:pt x="329" y="548"/>
                  <a:pt x="326" y="547"/>
                  <a:pt x="325" y="547"/>
                </a:cubicBezTo>
                <a:cubicBezTo>
                  <a:pt x="324" y="547"/>
                  <a:pt x="322" y="547"/>
                  <a:pt x="321" y="547"/>
                </a:cubicBezTo>
                <a:cubicBezTo>
                  <a:pt x="320" y="547"/>
                  <a:pt x="318" y="547"/>
                  <a:pt x="317" y="548"/>
                </a:cubicBezTo>
                <a:cubicBezTo>
                  <a:pt x="316" y="549"/>
                  <a:pt x="315" y="551"/>
                  <a:pt x="314" y="552"/>
                </a:cubicBezTo>
                <a:cubicBezTo>
                  <a:pt x="313" y="552"/>
                  <a:pt x="312" y="553"/>
                  <a:pt x="311" y="553"/>
                </a:cubicBezTo>
                <a:cubicBezTo>
                  <a:pt x="310" y="553"/>
                  <a:pt x="308" y="552"/>
                  <a:pt x="307" y="552"/>
                </a:cubicBezTo>
                <a:cubicBezTo>
                  <a:pt x="306" y="551"/>
                  <a:pt x="304" y="548"/>
                  <a:pt x="303" y="546"/>
                </a:cubicBezTo>
                <a:cubicBezTo>
                  <a:pt x="303" y="546"/>
                  <a:pt x="302" y="544"/>
                  <a:pt x="301" y="543"/>
                </a:cubicBezTo>
                <a:cubicBezTo>
                  <a:pt x="300" y="543"/>
                  <a:pt x="297" y="543"/>
                  <a:pt x="296" y="543"/>
                </a:cubicBezTo>
                <a:cubicBezTo>
                  <a:pt x="295" y="544"/>
                  <a:pt x="294" y="546"/>
                  <a:pt x="293" y="546"/>
                </a:cubicBezTo>
                <a:cubicBezTo>
                  <a:pt x="292" y="547"/>
                  <a:pt x="290" y="548"/>
                  <a:pt x="289" y="548"/>
                </a:cubicBezTo>
                <a:cubicBezTo>
                  <a:pt x="288" y="548"/>
                  <a:pt x="286" y="547"/>
                  <a:pt x="285" y="547"/>
                </a:cubicBezTo>
                <a:cubicBezTo>
                  <a:pt x="283" y="547"/>
                  <a:pt x="281" y="546"/>
                  <a:pt x="280" y="546"/>
                </a:cubicBezTo>
                <a:cubicBezTo>
                  <a:pt x="278" y="546"/>
                  <a:pt x="274" y="546"/>
                  <a:pt x="273" y="545"/>
                </a:cubicBezTo>
                <a:cubicBezTo>
                  <a:pt x="272" y="545"/>
                  <a:pt x="269" y="544"/>
                  <a:pt x="269" y="543"/>
                </a:cubicBezTo>
                <a:cubicBezTo>
                  <a:pt x="268" y="543"/>
                  <a:pt x="268" y="540"/>
                  <a:pt x="267" y="539"/>
                </a:cubicBezTo>
                <a:cubicBezTo>
                  <a:pt x="266" y="538"/>
                  <a:pt x="263" y="537"/>
                  <a:pt x="261" y="537"/>
                </a:cubicBezTo>
                <a:cubicBezTo>
                  <a:pt x="260" y="536"/>
                  <a:pt x="257" y="534"/>
                  <a:pt x="256" y="534"/>
                </a:cubicBezTo>
                <a:cubicBezTo>
                  <a:pt x="255" y="534"/>
                  <a:pt x="252" y="534"/>
                  <a:pt x="251" y="533"/>
                </a:cubicBezTo>
                <a:cubicBezTo>
                  <a:pt x="250" y="533"/>
                  <a:pt x="248" y="531"/>
                  <a:pt x="248" y="530"/>
                </a:cubicBezTo>
                <a:cubicBezTo>
                  <a:pt x="247" y="529"/>
                  <a:pt x="247" y="526"/>
                  <a:pt x="247" y="524"/>
                </a:cubicBezTo>
                <a:cubicBezTo>
                  <a:pt x="246" y="523"/>
                  <a:pt x="244" y="522"/>
                  <a:pt x="243" y="521"/>
                </a:cubicBezTo>
                <a:cubicBezTo>
                  <a:pt x="243" y="520"/>
                  <a:pt x="243" y="518"/>
                  <a:pt x="243" y="517"/>
                </a:cubicBezTo>
                <a:cubicBezTo>
                  <a:pt x="243" y="516"/>
                  <a:pt x="243" y="514"/>
                  <a:pt x="243" y="513"/>
                </a:cubicBezTo>
                <a:cubicBezTo>
                  <a:pt x="242" y="512"/>
                  <a:pt x="241" y="512"/>
                  <a:pt x="240" y="512"/>
                </a:cubicBezTo>
                <a:cubicBezTo>
                  <a:pt x="239" y="511"/>
                  <a:pt x="238" y="509"/>
                  <a:pt x="237" y="508"/>
                </a:cubicBezTo>
                <a:cubicBezTo>
                  <a:pt x="235" y="507"/>
                  <a:pt x="231" y="507"/>
                  <a:pt x="230" y="507"/>
                </a:cubicBezTo>
                <a:cubicBezTo>
                  <a:pt x="228" y="507"/>
                  <a:pt x="223" y="507"/>
                  <a:pt x="222" y="508"/>
                </a:cubicBezTo>
                <a:cubicBezTo>
                  <a:pt x="221" y="509"/>
                  <a:pt x="221" y="511"/>
                  <a:pt x="221" y="512"/>
                </a:cubicBezTo>
                <a:cubicBezTo>
                  <a:pt x="217" y="510"/>
                  <a:pt x="217" y="510"/>
                  <a:pt x="217" y="510"/>
                </a:cubicBezTo>
                <a:cubicBezTo>
                  <a:pt x="214" y="503"/>
                  <a:pt x="214" y="503"/>
                  <a:pt x="214" y="503"/>
                </a:cubicBezTo>
                <a:cubicBezTo>
                  <a:pt x="210" y="500"/>
                  <a:pt x="210" y="500"/>
                  <a:pt x="210" y="500"/>
                </a:cubicBezTo>
                <a:cubicBezTo>
                  <a:pt x="207" y="497"/>
                  <a:pt x="207" y="497"/>
                  <a:pt x="207" y="497"/>
                </a:cubicBezTo>
                <a:cubicBezTo>
                  <a:pt x="207" y="491"/>
                  <a:pt x="207" y="491"/>
                  <a:pt x="207" y="491"/>
                </a:cubicBezTo>
                <a:cubicBezTo>
                  <a:pt x="207" y="487"/>
                  <a:pt x="207" y="487"/>
                  <a:pt x="207" y="487"/>
                </a:cubicBezTo>
                <a:cubicBezTo>
                  <a:pt x="210" y="482"/>
                  <a:pt x="210" y="482"/>
                  <a:pt x="210" y="482"/>
                </a:cubicBezTo>
                <a:cubicBezTo>
                  <a:pt x="216" y="479"/>
                  <a:pt x="216" y="479"/>
                  <a:pt x="216" y="479"/>
                </a:cubicBezTo>
                <a:cubicBezTo>
                  <a:pt x="219" y="475"/>
                  <a:pt x="219" y="475"/>
                  <a:pt x="219" y="475"/>
                </a:cubicBezTo>
                <a:cubicBezTo>
                  <a:pt x="222" y="469"/>
                  <a:pt x="222" y="469"/>
                  <a:pt x="222" y="469"/>
                </a:cubicBezTo>
                <a:cubicBezTo>
                  <a:pt x="224" y="462"/>
                  <a:pt x="224" y="462"/>
                  <a:pt x="224" y="462"/>
                </a:cubicBezTo>
                <a:cubicBezTo>
                  <a:pt x="226" y="457"/>
                  <a:pt x="226" y="457"/>
                  <a:pt x="226" y="457"/>
                </a:cubicBezTo>
                <a:cubicBezTo>
                  <a:pt x="226" y="450"/>
                  <a:pt x="226" y="450"/>
                  <a:pt x="226" y="450"/>
                </a:cubicBezTo>
                <a:cubicBezTo>
                  <a:pt x="220" y="445"/>
                  <a:pt x="220" y="445"/>
                  <a:pt x="220" y="445"/>
                </a:cubicBezTo>
                <a:cubicBezTo>
                  <a:pt x="215" y="444"/>
                  <a:pt x="215" y="444"/>
                  <a:pt x="215" y="444"/>
                </a:cubicBezTo>
                <a:cubicBezTo>
                  <a:pt x="210" y="441"/>
                  <a:pt x="210" y="441"/>
                  <a:pt x="210" y="441"/>
                </a:cubicBezTo>
                <a:cubicBezTo>
                  <a:pt x="210" y="436"/>
                  <a:pt x="210" y="436"/>
                  <a:pt x="210" y="436"/>
                </a:cubicBezTo>
                <a:cubicBezTo>
                  <a:pt x="207" y="433"/>
                  <a:pt x="207" y="433"/>
                  <a:pt x="207" y="433"/>
                </a:cubicBezTo>
                <a:cubicBezTo>
                  <a:pt x="202" y="431"/>
                  <a:pt x="202" y="431"/>
                  <a:pt x="202" y="431"/>
                </a:cubicBezTo>
                <a:cubicBezTo>
                  <a:pt x="200" y="428"/>
                  <a:pt x="200" y="428"/>
                  <a:pt x="200" y="428"/>
                </a:cubicBezTo>
                <a:cubicBezTo>
                  <a:pt x="203" y="425"/>
                  <a:pt x="203" y="425"/>
                  <a:pt x="203" y="425"/>
                </a:cubicBezTo>
                <a:cubicBezTo>
                  <a:pt x="207" y="424"/>
                  <a:pt x="207" y="424"/>
                  <a:pt x="207" y="424"/>
                </a:cubicBezTo>
                <a:cubicBezTo>
                  <a:pt x="210" y="422"/>
                  <a:pt x="210" y="422"/>
                  <a:pt x="210" y="422"/>
                </a:cubicBezTo>
                <a:cubicBezTo>
                  <a:pt x="212" y="419"/>
                  <a:pt x="212" y="419"/>
                  <a:pt x="212" y="419"/>
                </a:cubicBezTo>
                <a:cubicBezTo>
                  <a:pt x="209" y="416"/>
                  <a:pt x="209" y="416"/>
                  <a:pt x="209" y="416"/>
                </a:cubicBezTo>
                <a:cubicBezTo>
                  <a:pt x="207" y="412"/>
                  <a:pt x="207" y="412"/>
                  <a:pt x="207" y="412"/>
                </a:cubicBezTo>
                <a:cubicBezTo>
                  <a:pt x="207" y="408"/>
                  <a:pt x="207" y="408"/>
                  <a:pt x="207" y="408"/>
                </a:cubicBezTo>
                <a:cubicBezTo>
                  <a:pt x="208" y="403"/>
                  <a:pt x="208" y="403"/>
                  <a:pt x="208" y="403"/>
                </a:cubicBezTo>
                <a:cubicBezTo>
                  <a:pt x="211" y="403"/>
                  <a:pt x="211" y="403"/>
                  <a:pt x="211" y="403"/>
                </a:cubicBezTo>
                <a:cubicBezTo>
                  <a:pt x="214" y="402"/>
                  <a:pt x="214" y="402"/>
                  <a:pt x="214" y="402"/>
                </a:cubicBezTo>
                <a:cubicBezTo>
                  <a:pt x="213" y="399"/>
                  <a:pt x="213" y="399"/>
                  <a:pt x="213" y="399"/>
                </a:cubicBezTo>
                <a:cubicBezTo>
                  <a:pt x="210" y="395"/>
                  <a:pt x="210" y="395"/>
                  <a:pt x="210" y="395"/>
                </a:cubicBezTo>
                <a:cubicBezTo>
                  <a:pt x="208" y="392"/>
                  <a:pt x="208" y="392"/>
                  <a:pt x="208" y="392"/>
                </a:cubicBezTo>
                <a:cubicBezTo>
                  <a:pt x="206" y="390"/>
                  <a:pt x="206" y="390"/>
                  <a:pt x="206" y="390"/>
                </a:cubicBezTo>
                <a:cubicBezTo>
                  <a:pt x="205" y="387"/>
                  <a:pt x="205" y="387"/>
                  <a:pt x="205" y="387"/>
                </a:cubicBezTo>
                <a:cubicBezTo>
                  <a:pt x="202" y="387"/>
                  <a:pt x="202" y="387"/>
                  <a:pt x="202" y="387"/>
                </a:cubicBezTo>
                <a:cubicBezTo>
                  <a:pt x="200" y="389"/>
                  <a:pt x="200" y="389"/>
                  <a:pt x="200" y="389"/>
                </a:cubicBezTo>
                <a:cubicBezTo>
                  <a:pt x="197" y="389"/>
                  <a:pt x="197" y="389"/>
                  <a:pt x="197" y="389"/>
                </a:cubicBezTo>
                <a:cubicBezTo>
                  <a:pt x="191" y="387"/>
                  <a:pt x="191" y="387"/>
                  <a:pt x="191" y="387"/>
                </a:cubicBezTo>
                <a:cubicBezTo>
                  <a:pt x="188" y="382"/>
                  <a:pt x="188" y="382"/>
                  <a:pt x="188" y="382"/>
                </a:cubicBezTo>
                <a:cubicBezTo>
                  <a:pt x="183" y="379"/>
                  <a:pt x="183" y="379"/>
                  <a:pt x="183" y="379"/>
                </a:cubicBezTo>
                <a:cubicBezTo>
                  <a:pt x="179" y="379"/>
                  <a:pt x="179" y="379"/>
                  <a:pt x="179" y="379"/>
                </a:cubicBezTo>
                <a:cubicBezTo>
                  <a:pt x="173" y="377"/>
                  <a:pt x="173" y="377"/>
                  <a:pt x="173" y="377"/>
                </a:cubicBezTo>
                <a:cubicBezTo>
                  <a:pt x="170" y="372"/>
                  <a:pt x="170" y="372"/>
                  <a:pt x="170" y="372"/>
                </a:cubicBezTo>
                <a:cubicBezTo>
                  <a:pt x="168" y="368"/>
                  <a:pt x="168" y="368"/>
                  <a:pt x="168" y="368"/>
                </a:cubicBezTo>
                <a:cubicBezTo>
                  <a:pt x="164" y="367"/>
                  <a:pt x="164" y="367"/>
                  <a:pt x="164" y="367"/>
                </a:cubicBezTo>
                <a:cubicBezTo>
                  <a:pt x="160" y="369"/>
                  <a:pt x="160" y="369"/>
                  <a:pt x="160" y="369"/>
                </a:cubicBezTo>
                <a:cubicBezTo>
                  <a:pt x="156" y="368"/>
                  <a:pt x="156" y="368"/>
                  <a:pt x="156" y="368"/>
                </a:cubicBezTo>
                <a:cubicBezTo>
                  <a:pt x="151" y="366"/>
                  <a:pt x="151" y="366"/>
                  <a:pt x="151" y="366"/>
                </a:cubicBezTo>
                <a:cubicBezTo>
                  <a:pt x="145" y="365"/>
                  <a:pt x="145" y="365"/>
                  <a:pt x="145" y="365"/>
                </a:cubicBezTo>
                <a:cubicBezTo>
                  <a:pt x="142" y="369"/>
                  <a:pt x="142" y="369"/>
                  <a:pt x="142" y="369"/>
                </a:cubicBezTo>
                <a:cubicBezTo>
                  <a:pt x="138" y="371"/>
                  <a:pt x="138" y="371"/>
                  <a:pt x="138" y="371"/>
                </a:cubicBezTo>
                <a:cubicBezTo>
                  <a:pt x="131" y="373"/>
                  <a:pt x="131" y="373"/>
                  <a:pt x="131" y="373"/>
                </a:cubicBezTo>
                <a:cubicBezTo>
                  <a:pt x="123" y="377"/>
                  <a:pt x="123" y="377"/>
                  <a:pt x="123" y="377"/>
                </a:cubicBezTo>
                <a:cubicBezTo>
                  <a:pt x="117" y="382"/>
                  <a:pt x="117" y="382"/>
                  <a:pt x="117" y="382"/>
                </a:cubicBezTo>
                <a:cubicBezTo>
                  <a:pt x="110" y="386"/>
                  <a:pt x="110" y="386"/>
                  <a:pt x="110" y="386"/>
                </a:cubicBezTo>
                <a:cubicBezTo>
                  <a:pt x="106" y="386"/>
                  <a:pt x="106" y="386"/>
                  <a:pt x="106" y="386"/>
                </a:cubicBezTo>
                <a:cubicBezTo>
                  <a:pt x="103" y="387"/>
                  <a:pt x="103" y="387"/>
                  <a:pt x="103" y="387"/>
                </a:cubicBezTo>
                <a:cubicBezTo>
                  <a:pt x="101" y="390"/>
                  <a:pt x="101" y="390"/>
                  <a:pt x="101" y="390"/>
                </a:cubicBezTo>
                <a:cubicBezTo>
                  <a:pt x="99" y="392"/>
                  <a:pt x="99" y="392"/>
                  <a:pt x="99" y="392"/>
                </a:cubicBezTo>
                <a:cubicBezTo>
                  <a:pt x="95" y="391"/>
                  <a:pt x="95" y="391"/>
                  <a:pt x="95" y="391"/>
                </a:cubicBezTo>
                <a:cubicBezTo>
                  <a:pt x="93" y="389"/>
                  <a:pt x="93" y="389"/>
                  <a:pt x="93" y="389"/>
                </a:cubicBezTo>
                <a:cubicBezTo>
                  <a:pt x="91" y="389"/>
                  <a:pt x="91" y="389"/>
                  <a:pt x="91" y="389"/>
                </a:cubicBezTo>
                <a:cubicBezTo>
                  <a:pt x="88" y="390"/>
                  <a:pt x="88" y="390"/>
                  <a:pt x="88" y="390"/>
                </a:cubicBezTo>
                <a:cubicBezTo>
                  <a:pt x="85" y="391"/>
                  <a:pt x="85" y="391"/>
                  <a:pt x="85" y="391"/>
                </a:cubicBezTo>
                <a:cubicBezTo>
                  <a:pt x="82" y="395"/>
                  <a:pt x="82" y="395"/>
                  <a:pt x="82" y="395"/>
                </a:cubicBezTo>
                <a:cubicBezTo>
                  <a:pt x="79" y="397"/>
                  <a:pt x="79" y="397"/>
                  <a:pt x="79" y="397"/>
                </a:cubicBezTo>
                <a:cubicBezTo>
                  <a:pt x="75" y="394"/>
                  <a:pt x="75" y="394"/>
                  <a:pt x="75" y="394"/>
                </a:cubicBezTo>
                <a:cubicBezTo>
                  <a:pt x="74" y="392"/>
                  <a:pt x="74" y="392"/>
                  <a:pt x="74" y="392"/>
                </a:cubicBezTo>
                <a:cubicBezTo>
                  <a:pt x="70" y="392"/>
                  <a:pt x="70" y="392"/>
                  <a:pt x="70" y="392"/>
                </a:cubicBezTo>
                <a:cubicBezTo>
                  <a:pt x="65" y="392"/>
                  <a:pt x="65" y="392"/>
                  <a:pt x="65" y="392"/>
                </a:cubicBezTo>
                <a:cubicBezTo>
                  <a:pt x="58" y="390"/>
                  <a:pt x="58" y="390"/>
                  <a:pt x="58" y="390"/>
                </a:cubicBezTo>
                <a:cubicBezTo>
                  <a:pt x="50" y="385"/>
                  <a:pt x="50" y="385"/>
                  <a:pt x="50" y="385"/>
                </a:cubicBezTo>
                <a:cubicBezTo>
                  <a:pt x="42" y="385"/>
                  <a:pt x="42" y="385"/>
                  <a:pt x="42" y="385"/>
                </a:cubicBezTo>
                <a:cubicBezTo>
                  <a:pt x="37" y="385"/>
                  <a:pt x="37" y="385"/>
                  <a:pt x="37" y="385"/>
                </a:cubicBezTo>
                <a:cubicBezTo>
                  <a:pt x="37" y="384"/>
                  <a:pt x="36" y="381"/>
                  <a:pt x="36" y="380"/>
                </a:cubicBezTo>
                <a:cubicBezTo>
                  <a:pt x="36" y="378"/>
                  <a:pt x="37" y="375"/>
                  <a:pt x="37" y="374"/>
                </a:cubicBezTo>
                <a:cubicBezTo>
                  <a:pt x="38" y="372"/>
                  <a:pt x="41" y="369"/>
                  <a:pt x="43" y="367"/>
                </a:cubicBezTo>
                <a:cubicBezTo>
                  <a:pt x="44" y="365"/>
                  <a:pt x="48" y="362"/>
                  <a:pt x="49" y="360"/>
                </a:cubicBezTo>
                <a:cubicBezTo>
                  <a:pt x="50" y="359"/>
                  <a:pt x="51" y="356"/>
                  <a:pt x="52" y="355"/>
                </a:cubicBezTo>
                <a:cubicBezTo>
                  <a:pt x="52" y="354"/>
                  <a:pt x="51" y="351"/>
                  <a:pt x="52" y="350"/>
                </a:cubicBezTo>
                <a:cubicBezTo>
                  <a:pt x="52" y="349"/>
                  <a:pt x="55" y="347"/>
                  <a:pt x="57" y="346"/>
                </a:cubicBezTo>
                <a:cubicBezTo>
                  <a:pt x="58" y="345"/>
                  <a:pt x="60" y="343"/>
                  <a:pt x="61" y="342"/>
                </a:cubicBezTo>
                <a:cubicBezTo>
                  <a:pt x="62" y="342"/>
                  <a:pt x="65" y="341"/>
                  <a:pt x="66" y="340"/>
                </a:cubicBezTo>
                <a:cubicBezTo>
                  <a:pt x="67" y="340"/>
                  <a:pt x="67" y="337"/>
                  <a:pt x="68" y="336"/>
                </a:cubicBezTo>
                <a:cubicBezTo>
                  <a:pt x="68" y="334"/>
                  <a:pt x="66" y="331"/>
                  <a:pt x="66" y="329"/>
                </a:cubicBezTo>
                <a:cubicBezTo>
                  <a:pt x="66" y="327"/>
                  <a:pt x="67" y="323"/>
                  <a:pt x="67" y="320"/>
                </a:cubicBezTo>
                <a:cubicBezTo>
                  <a:pt x="67" y="319"/>
                  <a:pt x="68" y="316"/>
                  <a:pt x="67" y="315"/>
                </a:cubicBezTo>
                <a:cubicBezTo>
                  <a:pt x="66" y="314"/>
                  <a:pt x="63" y="313"/>
                  <a:pt x="61" y="313"/>
                </a:cubicBezTo>
                <a:cubicBezTo>
                  <a:pt x="60" y="313"/>
                  <a:pt x="57" y="313"/>
                  <a:pt x="56" y="313"/>
                </a:cubicBezTo>
                <a:cubicBezTo>
                  <a:pt x="54" y="313"/>
                  <a:pt x="51" y="313"/>
                  <a:pt x="49" y="312"/>
                </a:cubicBezTo>
                <a:cubicBezTo>
                  <a:pt x="48" y="312"/>
                  <a:pt x="45" y="309"/>
                  <a:pt x="45" y="308"/>
                </a:cubicBezTo>
                <a:cubicBezTo>
                  <a:pt x="44" y="307"/>
                  <a:pt x="45" y="304"/>
                  <a:pt x="44" y="303"/>
                </a:cubicBezTo>
                <a:cubicBezTo>
                  <a:pt x="43" y="302"/>
                  <a:pt x="41" y="302"/>
                  <a:pt x="40" y="303"/>
                </a:cubicBezTo>
                <a:cubicBezTo>
                  <a:pt x="39" y="303"/>
                  <a:pt x="38" y="305"/>
                  <a:pt x="38" y="305"/>
                </a:cubicBezTo>
                <a:cubicBezTo>
                  <a:pt x="37" y="305"/>
                  <a:pt x="35" y="306"/>
                  <a:pt x="34" y="305"/>
                </a:cubicBezTo>
                <a:cubicBezTo>
                  <a:pt x="33" y="304"/>
                  <a:pt x="34" y="301"/>
                  <a:pt x="34" y="299"/>
                </a:cubicBezTo>
                <a:cubicBezTo>
                  <a:pt x="33" y="298"/>
                  <a:pt x="32" y="295"/>
                  <a:pt x="31" y="294"/>
                </a:cubicBezTo>
                <a:cubicBezTo>
                  <a:pt x="29" y="293"/>
                  <a:pt x="25" y="291"/>
                  <a:pt x="23" y="290"/>
                </a:cubicBezTo>
                <a:cubicBezTo>
                  <a:pt x="21" y="288"/>
                  <a:pt x="17" y="284"/>
                  <a:pt x="16" y="282"/>
                </a:cubicBezTo>
                <a:cubicBezTo>
                  <a:pt x="15" y="281"/>
                  <a:pt x="15" y="278"/>
                  <a:pt x="15" y="277"/>
                </a:cubicBezTo>
                <a:cubicBezTo>
                  <a:pt x="15" y="276"/>
                  <a:pt x="16" y="274"/>
                  <a:pt x="16" y="273"/>
                </a:cubicBezTo>
                <a:cubicBezTo>
                  <a:pt x="16" y="271"/>
                  <a:pt x="14" y="267"/>
                  <a:pt x="13" y="266"/>
                </a:cubicBezTo>
                <a:cubicBezTo>
                  <a:pt x="12" y="264"/>
                  <a:pt x="10" y="260"/>
                  <a:pt x="8" y="258"/>
                </a:cubicBezTo>
                <a:cubicBezTo>
                  <a:pt x="7" y="256"/>
                  <a:pt x="3" y="254"/>
                  <a:pt x="2" y="253"/>
                </a:cubicBezTo>
                <a:cubicBezTo>
                  <a:pt x="2" y="252"/>
                  <a:pt x="2" y="249"/>
                  <a:pt x="2" y="248"/>
                </a:cubicBezTo>
                <a:cubicBezTo>
                  <a:pt x="3" y="246"/>
                  <a:pt x="3" y="243"/>
                  <a:pt x="3" y="241"/>
                </a:cubicBezTo>
                <a:cubicBezTo>
                  <a:pt x="4" y="238"/>
                  <a:pt x="3" y="233"/>
                  <a:pt x="2" y="230"/>
                </a:cubicBezTo>
                <a:cubicBezTo>
                  <a:pt x="2" y="227"/>
                  <a:pt x="0" y="221"/>
                  <a:pt x="1" y="218"/>
                </a:cubicBezTo>
                <a:cubicBezTo>
                  <a:pt x="1" y="216"/>
                  <a:pt x="2" y="213"/>
                  <a:pt x="3" y="211"/>
                </a:cubicBezTo>
                <a:cubicBezTo>
                  <a:pt x="3" y="210"/>
                  <a:pt x="5" y="208"/>
                  <a:pt x="6" y="207"/>
                </a:cubicBezTo>
                <a:cubicBezTo>
                  <a:pt x="8" y="206"/>
                  <a:pt x="11" y="204"/>
                  <a:pt x="12" y="203"/>
                </a:cubicBezTo>
                <a:cubicBezTo>
                  <a:pt x="13" y="202"/>
                  <a:pt x="14" y="201"/>
                  <a:pt x="14" y="201"/>
                </a:cubicBezTo>
                <a:cubicBezTo>
                  <a:pt x="15" y="199"/>
                  <a:pt x="12" y="197"/>
                  <a:pt x="12" y="195"/>
                </a:cubicBezTo>
                <a:cubicBezTo>
                  <a:pt x="12" y="194"/>
                  <a:pt x="12" y="191"/>
                  <a:pt x="12" y="189"/>
                </a:cubicBezTo>
                <a:cubicBezTo>
                  <a:pt x="13" y="189"/>
                  <a:pt x="14" y="187"/>
                  <a:pt x="15" y="187"/>
                </a:cubicBezTo>
                <a:cubicBezTo>
                  <a:pt x="16" y="186"/>
                  <a:pt x="17" y="184"/>
                  <a:pt x="18" y="184"/>
                </a:cubicBezTo>
                <a:cubicBezTo>
                  <a:pt x="19" y="183"/>
                  <a:pt x="21" y="183"/>
                  <a:pt x="22" y="182"/>
                </a:cubicBezTo>
                <a:cubicBezTo>
                  <a:pt x="24" y="181"/>
                  <a:pt x="28" y="180"/>
                  <a:pt x="30" y="179"/>
                </a:cubicBezTo>
                <a:cubicBezTo>
                  <a:pt x="31" y="179"/>
                  <a:pt x="34" y="178"/>
                  <a:pt x="34" y="177"/>
                </a:cubicBezTo>
                <a:cubicBezTo>
                  <a:pt x="35" y="176"/>
                  <a:pt x="34" y="173"/>
                  <a:pt x="35" y="171"/>
                </a:cubicBezTo>
                <a:cubicBezTo>
                  <a:pt x="35" y="170"/>
                  <a:pt x="36" y="166"/>
                  <a:pt x="37" y="165"/>
                </a:cubicBezTo>
                <a:cubicBezTo>
                  <a:pt x="38" y="164"/>
                  <a:pt x="41" y="163"/>
                  <a:pt x="42" y="163"/>
                </a:cubicBezTo>
                <a:cubicBezTo>
                  <a:pt x="44" y="163"/>
                  <a:pt x="46" y="164"/>
                  <a:pt x="48" y="164"/>
                </a:cubicBezTo>
                <a:cubicBezTo>
                  <a:pt x="49" y="164"/>
                  <a:pt x="52" y="164"/>
                  <a:pt x="53" y="164"/>
                </a:cubicBezTo>
                <a:cubicBezTo>
                  <a:pt x="54" y="163"/>
                  <a:pt x="54" y="162"/>
                  <a:pt x="54" y="162"/>
                </a:cubicBezTo>
                <a:cubicBezTo>
                  <a:pt x="59" y="162"/>
                  <a:pt x="59" y="162"/>
                  <a:pt x="59" y="162"/>
                </a:cubicBezTo>
                <a:cubicBezTo>
                  <a:pt x="61" y="161"/>
                  <a:pt x="61" y="161"/>
                  <a:pt x="61" y="161"/>
                </a:cubicBezTo>
                <a:cubicBezTo>
                  <a:pt x="61" y="156"/>
                  <a:pt x="61" y="156"/>
                  <a:pt x="61" y="156"/>
                </a:cubicBezTo>
                <a:cubicBezTo>
                  <a:pt x="57" y="153"/>
                  <a:pt x="57" y="153"/>
                  <a:pt x="57" y="153"/>
                </a:cubicBezTo>
                <a:cubicBezTo>
                  <a:pt x="56" y="149"/>
                  <a:pt x="56" y="149"/>
                  <a:pt x="56" y="149"/>
                </a:cubicBezTo>
                <a:cubicBezTo>
                  <a:pt x="57" y="146"/>
                  <a:pt x="57" y="146"/>
                  <a:pt x="57" y="146"/>
                </a:cubicBezTo>
                <a:cubicBezTo>
                  <a:pt x="62" y="146"/>
                  <a:pt x="62" y="146"/>
                  <a:pt x="62" y="146"/>
                </a:cubicBezTo>
                <a:cubicBezTo>
                  <a:pt x="68" y="148"/>
                  <a:pt x="68" y="148"/>
                  <a:pt x="68" y="148"/>
                </a:cubicBezTo>
                <a:cubicBezTo>
                  <a:pt x="68" y="152"/>
                  <a:pt x="68" y="152"/>
                  <a:pt x="68" y="152"/>
                </a:cubicBezTo>
                <a:cubicBezTo>
                  <a:pt x="69" y="155"/>
                  <a:pt x="69" y="155"/>
                  <a:pt x="69" y="155"/>
                </a:cubicBezTo>
                <a:cubicBezTo>
                  <a:pt x="69" y="159"/>
                  <a:pt x="69" y="159"/>
                  <a:pt x="69" y="159"/>
                </a:cubicBezTo>
                <a:cubicBezTo>
                  <a:pt x="72" y="160"/>
                  <a:pt x="72" y="160"/>
                  <a:pt x="72" y="160"/>
                </a:cubicBezTo>
                <a:cubicBezTo>
                  <a:pt x="76" y="156"/>
                  <a:pt x="76" y="156"/>
                  <a:pt x="76" y="156"/>
                </a:cubicBezTo>
                <a:cubicBezTo>
                  <a:pt x="80" y="155"/>
                  <a:pt x="80" y="155"/>
                  <a:pt x="80" y="155"/>
                </a:cubicBezTo>
                <a:cubicBezTo>
                  <a:pt x="85" y="151"/>
                  <a:pt x="85" y="151"/>
                  <a:pt x="85" y="151"/>
                </a:cubicBezTo>
                <a:cubicBezTo>
                  <a:pt x="92" y="148"/>
                  <a:pt x="92" y="148"/>
                  <a:pt x="92" y="148"/>
                </a:cubicBezTo>
                <a:cubicBezTo>
                  <a:pt x="95" y="147"/>
                  <a:pt x="95" y="147"/>
                  <a:pt x="95" y="147"/>
                </a:cubicBezTo>
                <a:cubicBezTo>
                  <a:pt x="96" y="149"/>
                  <a:pt x="96" y="149"/>
                  <a:pt x="96" y="149"/>
                </a:cubicBezTo>
                <a:cubicBezTo>
                  <a:pt x="96" y="152"/>
                  <a:pt x="96" y="152"/>
                  <a:pt x="96" y="152"/>
                </a:cubicBezTo>
                <a:cubicBezTo>
                  <a:pt x="98" y="155"/>
                  <a:pt x="98" y="155"/>
                  <a:pt x="98" y="155"/>
                </a:cubicBezTo>
                <a:cubicBezTo>
                  <a:pt x="101" y="156"/>
                  <a:pt x="101" y="156"/>
                  <a:pt x="101" y="156"/>
                </a:cubicBezTo>
                <a:cubicBezTo>
                  <a:pt x="103" y="153"/>
                  <a:pt x="103" y="153"/>
                  <a:pt x="103" y="153"/>
                </a:cubicBezTo>
                <a:cubicBezTo>
                  <a:pt x="105" y="153"/>
                  <a:pt x="105" y="153"/>
                  <a:pt x="105" y="153"/>
                </a:cubicBezTo>
                <a:cubicBezTo>
                  <a:pt x="108" y="154"/>
                  <a:pt x="108" y="154"/>
                  <a:pt x="108" y="154"/>
                </a:cubicBezTo>
                <a:cubicBezTo>
                  <a:pt x="111" y="156"/>
                  <a:pt x="111" y="156"/>
                  <a:pt x="111" y="156"/>
                </a:cubicBezTo>
                <a:cubicBezTo>
                  <a:pt x="111" y="159"/>
                  <a:pt x="111" y="159"/>
                  <a:pt x="111" y="159"/>
                </a:cubicBezTo>
                <a:cubicBezTo>
                  <a:pt x="113" y="162"/>
                  <a:pt x="113" y="162"/>
                  <a:pt x="113" y="162"/>
                </a:cubicBezTo>
                <a:cubicBezTo>
                  <a:pt x="117" y="162"/>
                  <a:pt x="117" y="162"/>
                  <a:pt x="117" y="162"/>
                </a:cubicBezTo>
                <a:cubicBezTo>
                  <a:pt x="122" y="159"/>
                  <a:pt x="122" y="159"/>
                  <a:pt x="122" y="159"/>
                </a:cubicBezTo>
                <a:cubicBezTo>
                  <a:pt x="125" y="158"/>
                  <a:pt x="125" y="158"/>
                  <a:pt x="125" y="158"/>
                </a:cubicBezTo>
                <a:cubicBezTo>
                  <a:pt x="127" y="155"/>
                  <a:pt x="127" y="155"/>
                  <a:pt x="127" y="155"/>
                </a:cubicBezTo>
                <a:cubicBezTo>
                  <a:pt x="126" y="150"/>
                  <a:pt x="126" y="150"/>
                  <a:pt x="126" y="150"/>
                </a:cubicBezTo>
                <a:cubicBezTo>
                  <a:pt x="126" y="144"/>
                  <a:pt x="126" y="144"/>
                  <a:pt x="126" y="144"/>
                </a:cubicBezTo>
                <a:cubicBezTo>
                  <a:pt x="127" y="141"/>
                  <a:pt x="127" y="141"/>
                  <a:pt x="127" y="141"/>
                </a:cubicBezTo>
                <a:cubicBezTo>
                  <a:pt x="124" y="138"/>
                  <a:pt x="124" y="138"/>
                  <a:pt x="124" y="138"/>
                </a:cubicBezTo>
                <a:cubicBezTo>
                  <a:pt x="121" y="137"/>
                  <a:pt x="121" y="137"/>
                  <a:pt x="121" y="137"/>
                </a:cubicBezTo>
                <a:cubicBezTo>
                  <a:pt x="121" y="134"/>
                  <a:pt x="121" y="134"/>
                  <a:pt x="121" y="134"/>
                </a:cubicBezTo>
                <a:cubicBezTo>
                  <a:pt x="123" y="132"/>
                  <a:pt x="123" y="132"/>
                  <a:pt x="123" y="132"/>
                </a:cubicBezTo>
                <a:cubicBezTo>
                  <a:pt x="123" y="129"/>
                  <a:pt x="123" y="129"/>
                  <a:pt x="123" y="129"/>
                </a:cubicBezTo>
                <a:cubicBezTo>
                  <a:pt x="122" y="126"/>
                  <a:pt x="122" y="126"/>
                  <a:pt x="122" y="126"/>
                </a:cubicBezTo>
                <a:cubicBezTo>
                  <a:pt x="123" y="123"/>
                  <a:pt x="123" y="123"/>
                  <a:pt x="123" y="123"/>
                </a:cubicBezTo>
                <a:cubicBezTo>
                  <a:pt x="126" y="123"/>
                  <a:pt x="126" y="123"/>
                  <a:pt x="126" y="123"/>
                </a:cubicBezTo>
                <a:cubicBezTo>
                  <a:pt x="129" y="120"/>
                  <a:pt x="129" y="120"/>
                  <a:pt x="129" y="120"/>
                </a:cubicBezTo>
                <a:cubicBezTo>
                  <a:pt x="133" y="120"/>
                  <a:pt x="133" y="120"/>
                  <a:pt x="133" y="120"/>
                </a:cubicBezTo>
                <a:cubicBezTo>
                  <a:pt x="132" y="124"/>
                  <a:pt x="132" y="124"/>
                  <a:pt x="132" y="124"/>
                </a:cubicBezTo>
                <a:cubicBezTo>
                  <a:pt x="137" y="126"/>
                  <a:pt x="137" y="126"/>
                  <a:pt x="137" y="126"/>
                </a:cubicBezTo>
                <a:cubicBezTo>
                  <a:pt x="140" y="130"/>
                  <a:pt x="140" y="130"/>
                  <a:pt x="140" y="130"/>
                </a:cubicBezTo>
                <a:cubicBezTo>
                  <a:pt x="142" y="132"/>
                  <a:pt x="142" y="132"/>
                  <a:pt x="142" y="132"/>
                </a:cubicBezTo>
                <a:cubicBezTo>
                  <a:pt x="146" y="130"/>
                  <a:pt x="146" y="130"/>
                  <a:pt x="146" y="130"/>
                </a:cubicBezTo>
                <a:cubicBezTo>
                  <a:pt x="147" y="127"/>
                  <a:pt x="147" y="127"/>
                  <a:pt x="147" y="127"/>
                </a:cubicBezTo>
                <a:cubicBezTo>
                  <a:pt x="148" y="126"/>
                  <a:pt x="148" y="126"/>
                  <a:pt x="148" y="126"/>
                </a:cubicBezTo>
                <a:cubicBezTo>
                  <a:pt x="149" y="122"/>
                  <a:pt x="149" y="122"/>
                  <a:pt x="149" y="122"/>
                </a:cubicBezTo>
                <a:cubicBezTo>
                  <a:pt x="150" y="117"/>
                  <a:pt x="150" y="117"/>
                  <a:pt x="150" y="117"/>
                </a:cubicBezTo>
                <a:cubicBezTo>
                  <a:pt x="148" y="115"/>
                  <a:pt x="148" y="115"/>
                  <a:pt x="148" y="115"/>
                </a:cubicBezTo>
                <a:cubicBezTo>
                  <a:pt x="149" y="111"/>
                  <a:pt x="149" y="111"/>
                  <a:pt x="149" y="111"/>
                </a:cubicBezTo>
                <a:cubicBezTo>
                  <a:pt x="153" y="110"/>
                  <a:pt x="153" y="110"/>
                  <a:pt x="153" y="110"/>
                </a:cubicBezTo>
                <a:cubicBezTo>
                  <a:pt x="156" y="109"/>
                  <a:pt x="156" y="109"/>
                  <a:pt x="156" y="109"/>
                </a:cubicBezTo>
                <a:cubicBezTo>
                  <a:pt x="158" y="106"/>
                  <a:pt x="158" y="106"/>
                  <a:pt x="158" y="106"/>
                </a:cubicBezTo>
                <a:cubicBezTo>
                  <a:pt x="156" y="103"/>
                  <a:pt x="156" y="103"/>
                  <a:pt x="156" y="103"/>
                </a:cubicBezTo>
                <a:cubicBezTo>
                  <a:pt x="157" y="102"/>
                  <a:pt x="157" y="102"/>
                  <a:pt x="157" y="102"/>
                </a:cubicBezTo>
                <a:cubicBezTo>
                  <a:pt x="162" y="100"/>
                  <a:pt x="162" y="100"/>
                  <a:pt x="162" y="100"/>
                </a:cubicBezTo>
                <a:cubicBezTo>
                  <a:pt x="164" y="101"/>
                  <a:pt x="164" y="101"/>
                  <a:pt x="164" y="101"/>
                </a:cubicBezTo>
                <a:cubicBezTo>
                  <a:pt x="167" y="99"/>
                  <a:pt x="167" y="99"/>
                  <a:pt x="167" y="99"/>
                </a:cubicBezTo>
                <a:cubicBezTo>
                  <a:pt x="173" y="95"/>
                  <a:pt x="173" y="95"/>
                  <a:pt x="173" y="95"/>
                </a:cubicBezTo>
                <a:cubicBezTo>
                  <a:pt x="177" y="91"/>
                  <a:pt x="177" y="91"/>
                  <a:pt x="177" y="91"/>
                </a:cubicBezTo>
                <a:cubicBezTo>
                  <a:pt x="180" y="90"/>
                  <a:pt x="180" y="90"/>
                  <a:pt x="180" y="90"/>
                </a:cubicBezTo>
                <a:cubicBezTo>
                  <a:pt x="182" y="90"/>
                  <a:pt x="182" y="90"/>
                  <a:pt x="182" y="90"/>
                </a:cubicBezTo>
                <a:cubicBezTo>
                  <a:pt x="184" y="92"/>
                  <a:pt x="184" y="92"/>
                  <a:pt x="184" y="92"/>
                </a:cubicBezTo>
                <a:cubicBezTo>
                  <a:pt x="188" y="93"/>
                  <a:pt x="188" y="93"/>
                  <a:pt x="188" y="93"/>
                </a:cubicBezTo>
                <a:cubicBezTo>
                  <a:pt x="190" y="91"/>
                  <a:pt x="190" y="91"/>
                  <a:pt x="190" y="91"/>
                </a:cubicBezTo>
                <a:cubicBezTo>
                  <a:pt x="191" y="88"/>
                  <a:pt x="191" y="88"/>
                  <a:pt x="191" y="88"/>
                </a:cubicBezTo>
                <a:cubicBezTo>
                  <a:pt x="194" y="87"/>
                  <a:pt x="194" y="87"/>
                  <a:pt x="194" y="87"/>
                </a:cubicBezTo>
                <a:cubicBezTo>
                  <a:pt x="198" y="89"/>
                  <a:pt x="198" y="89"/>
                  <a:pt x="198" y="89"/>
                </a:cubicBezTo>
                <a:cubicBezTo>
                  <a:pt x="200" y="87"/>
                  <a:pt x="200" y="87"/>
                  <a:pt x="200" y="87"/>
                </a:cubicBezTo>
                <a:cubicBezTo>
                  <a:pt x="202" y="82"/>
                  <a:pt x="202" y="82"/>
                  <a:pt x="202" y="82"/>
                </a:cubicBezTo>
                <a:cubicBezTo>
                  <a:pt x="205" y="80"/>
                  <a:pt x="205" y="80"/>
                  <a:pt x="205" y="80"/>
                </a:cubicBezTo>
                <a:cubicBezTo>
                  <a:pt x="206" y="78"/>
                  <a:pt x="206" y="78"/>
                  <a:pt x="206" y="78"/>
                </a:cubicBezTo>
                <a:cubicBezTo>
                  <a:pt x="208" y="77"/>
                  <a:pt x="208" y="77"/>
                  <a:pt x="208" y="77"/>
                </a:cubicBezTo>
                <a:cubicBezTo>
                  <a:pt x="211" y="79"/>
                  <a:pt x="211" y="79"/>
                  <a:pt x="211" y="79"/>
                </a:cubicBezTo>
                <a:cubicBezTo>
                  <a:pt x="211" y="83"/>
                  <a:pt x="211" y="83"/>
                  <a:pt x="211" y="83"/>
                </a:cubicBezTo>
                <a:cubicBezTo>
                  <a:pt x="216" y="85"/>
                  <a:pt x="216" y="85"/>
                  <a:pt x="216" y="85"/>
                </a:cubicBezTo>
                <a:cubicBezTo>
                  <a:pt x="221" y="86"/>
                  <a:pt x="221" y="86"/>
                  <a:pt x="221" y="86"/>
                </a:cubicBezTo>
                <a:cubicBezTo>
                  <a:pt x="227" y="84"/>
                  <a:pt x="227" y="84"/>
                  <a:pt x="227" y="84"/>
                </a:cubicBezTo>
                <a:cubicBezTo>
                  <a:pt x="231" y="81"/>
                  <a:pt x="231" y="81"/>
                  <a:pt x="231" y="81"/>
                </a:cubicBezTo>
                <a:cubicBezTo>
                  <a:pt x="235" y="80"/>
                  <a:pt x="235" y="80"/>
                  <a:pt x="235" y="80"/>
                </a:cubicBezTo>
                <a:cubicBezTo>
                  <a:pt x="238" y="77"/>
                  <a:pt x="238" y="77"/>
                  <a:pt x="238" y="77"/>
                </a:cubicBezTo>
                <a:cubicBezTo>
                  <a:pt x="239" y="72"/>
                  <a:pt x="239" y="72"/>
                  <a:pt x="239" y="72"/>
                </a:cubicBezTo>
                <a:cubicBezTo>
                  <a:pt x="239" y="67"/>
                  <a:pt x="239" y="67"/>
                  <a:pt x="239" y="67"/>
                </a:cubicBezTo>
                <a:cubicBezTo>
                  <a:pt x="239" y="62"/>
                  <a:pt x="239" y="62"/>
                  <a:pt x="239" y="62"/>
                </a:cubicBezTo>
                <a:cubicBezTo>
                  <a:pt x="242" y="59"/>
                  <a:pt x="242" y="59"/>
                  <a:pt x="242" y="59"/>
                </a:cubicBezTo>
                <a:cubicBezTo>
                  <a:pt x="246" y="58"/>
                  <a:pt x="246" y="58"/>
                  <a:pt x="246" y="58"/>
                </a:cubicBezTo>
                <a:cubicBezTo>
                  <a:pt x="250" y="58"/>
                  <a:pt x="250" y="58"/>
                  <a:pt x="250" y="58"/>
                </a:cubicBezTo>
                <a:cubicBezTo>
                  <a:pt x="255" y="62"/>
                  <a:pt x="255" y="62"/>
                  <a:pt x="255" y="62"/>
                </a:cubicBezTo>
                <a:cubicBezTo>
                  <a:pt x="260" y="60"/>
                  <a:pt x="260" y="60"/>
                  <a:pt x="260" y="60"/>
                </a:cubicBezTo>
                <a:cubicBezTo>
                  <a:pt x="263" y="57"/>
                  <a:pt x="263" y="57"/>
                  <a:pt x="263" y="57"/>
                </a:cubicBezTo>
                <a:cubicBezTo>
                  <a:pt x="268" y="56"/>
                  <a:pt x="268" y="56"/>
                  <a:pt x="268" y="56"/>
                </a:cubicBezTo>
                <a:cubicBezTo>
                  <a:pt x="271" y="54"/>
                  <a:pt x="271" y="54"/>
                  <a:pt x="271" y="54"/>
                </a:cubicBezTo>
                <a:cubicBezTo>
                  <a:pt x="274" y="54"/>
                  <a:pt x="274" y="54"/>
                  <a:pt x="274" y="54"/>
                </a:cubicBezTo>
                <a:cubicBezTo>
                  <a:pt x="277" y="55"/>
                  <a:pt x="277" y="55"/>
                  <a:pt x="277" y="55"/>
                </a:cubicBezTo>
                <a:cubicBezTo>
                  <a:pt x="281" y="55"/>
                  <a:pt x="281" y="55"/>
                  <a:pt x="281" y="55"/>
                </a:cubicBezTo>
                <a:cubicBezTo>
                  <a:pt x="284" y="55"/>
                  <a:pt x="284" y="55"/>
                  <a:pt x="284" y="55"/>
                </a:cubicBezTo>
                <a:cubicBezTo>
                  <a:pt x="285" y="51"/>
                  <a:pt x="285" y="51"/>
                  <a:pt x="285" y="51"/>
                </a:cubicBezTo>
                <a:cubicBezTo>
                  <a:pt x="287" y="48"/>
                  <a:pt x="287" y="48"/>
                  <a:pt x="287" y="48"/>
                </a:cubicBezTo>
                <a:cubicBezTo>
                  <a:pt x="290" y="47"/>
                  <a:pt x="290" y="47"/>
                  <a:pt x="290" y="47"/>
                </a:cubicBezTo>
                <a:cubicBezTo>
                  <a:pt x="295" y="47"/>
                  <a:pt x="295" y="47"/>
                  <a:pt x="295" y="47"/>
                </a:cubicBezTo>
                <a:cubicBezTo>
                  <a:pt x="297" y="44"/>
                  <a:pt x="297" y="44"/>
                  <a:pt x="297" y="44"/>
                </a:cubicBezTo>
                <a:cubicBezTo>
                  <a:pt x="300" y="40"/>
                  <a:pt x="300" y="40"/>
                  <a:pt x="300" y="40"/>
                </a:cubicBezTo>
                <a:cubicBezTo>
                  <a:pt x="300" y="37"/>
                  <a:pt x="300" y="37"/>
                  <a:pt x="300" y="37"/>
                </a:cubicBezTo>
                <a:cubicBezTo>
                  <a:pt x="298" y="35"/>
                  <a:pt x="298" y="35"/>
                  <a:pt x="298" y="35"/>
                </a:cubicBezTo>
                <a:cubicBezTo>
                  <a:pt x="298" y="33"/>
                  <a:pt x="298" y="33"/>
                  <a:pt x="298" y="33"/>
                </a:cubicBezTo>
                <a:cubicBezTo>
                  <a:pt x="300" y="30"/>
                  <a:pt x="300" y="30"/>
                  <a:pt x="300" y="30"/>
                </a:cubicBezTo>
                <a:cubicBezTo>
                  <a:pt x="304" y="30"/>
                  <a:pt x="304" y="30"/>
                  <a:pt x="304" y="30"/>
                </a:cubicBezTo>
                <a:cubicBezTo>
                  <a:pt x="307" y="27"/>
                  <a:pt x="307" y="27"/>
                  <a:pt x="307" y="27"/>
                </a:cubicBezTo>
                <a:cubicBezTo>
                  <a:pt x="309" y="25"/>
                  <a:pt x="309" y="25"/>
                  <a:pt x="309" y="25"/>
                </a:cubicBezTo>
                <a:cubicBezTo>
                  <a:pt x="313" y="26"/>
                  <a:pt x="313" y="26"/>
                  <a:pt x="313" y="26"/>
                </a:cubicBezTo>
                <a:cubicBezTo>
                  <a:pt x="315" y="26"/>
                  <a:pt x="315" y="26"/>
                  <a:pt x="315" y="26"/>
                </a:cubicBezTo>
                <a:cubicBezTo>
                  <a:pt x="316" y="24"/>
                  <a:pt x="316" y="24"/>
                  <a:pt x="316" y="24"/>
                </a:cubicBezTo>
                <a:cubicBezTo>
                  <a:pt x="314" y="21"/>
                  <a:pt x="314" y="21"/>
                  <a:pt x="314" y="21"/>
                </a:cubicBezTo>
                <a:cubicBezTo>
                  <a:pt x="313" y="18"/>
                  <a:pt x="313" y="18"/>
                  <a:pt x="313" y="18"/>
                </a:cubicBezTo>
                <a:cubicBezTo>
                  <a:pt x="315" y="14"/>
                  <a:pt x="315" y="14"/>
                  <a:pt x="315" y="14"/>
                </a:cubicBezTo>
                <a:cubicBezTo>
                  <a:pt x="315" y="8"/>
                  <a:pt x="315" y="8"/>
                  <a:pt x="315" y="8"/>
                </a:cubicBezTo>
                <a:cubicBezTo>
                  <a:pt x="313" y="5"/>
                  <a:pt x="313" y="5"/>
                  <a:pt x="313" y="5"/>
                </a:cubicBezTo>
                <a:cubicBezTo>
                  <a:pt x="315" y="2"/>
                  <a:pt x="315" y="2"/>
                  <a:pt x="315" y="2"/>
                </a:cubicBezTo>
                <a:cubicBezTo>
                  <a:pt x="319" y="0"/>
                  <a:pt x="319" y="0"/>
                  <a:pt x="319" y="0"/>
                </a:cubicBezTo>
                <a:cubicBezTo>
                  <a:pt x="322" y="0"/>
                  <a:pt x="322" y="0"/>
                  <a:pt x="322" y="0"/>
                </a:cubicBezTo>
                <a:cubicBezTo>
                  <a:pt x="329" y="0"/>
                  <a:pt x="329" y="0"/>
                  <a:pt x="329" y="0"/>
                </a:cubicBezTo>
                <a:cubicBezTo>
                  <a:pt x="330" y="4"/>
                  <a:pt x="330" y="4"/>
                  <a:pt x="330" y="4"/>
                </a:cubicBezTo>
                <a:cubicBezTo>
                  <a:pt x="328" y="7"/>
                  <a:pt x="328" y="7"/>
                  <a:pt x="328" y="7"/>
                </a:cubicBezTo>
                <a:cubicBezTo>
                  <a:pt x="329" y="12"/>
                  <a:pt x="329" y="12"/>
                  <a:pt x="329" y="12"/>
                </a:cubicBezTo>
                <a:cubicBezTo>
                  <a:pt x="328" y="14"/>
                  <a:pt x="328" y="14"/>
                  <a:pt x="328" y="14"/>
                </a:cubicBezTo>
                <a:cubicBezTo>
                  <a:pt x="332" y="16"/>
                  <a:pt x="332" y="16"/>
                  <a:pt x="332" y="16"/>
                </a:cubicBezTo>
                <a:cubicBezTo>
                  <a:pt x="336" y="16"/>
                  <a:pt x="336" y="16"/>
                  <a:pt x="336" y="16"/>
                </a:cubicBezTo>
                <a:cubicBezTo>
                  <a:pt x="337" y="17"/>
                  <a:pt x="337" y="17"/>
                  <a:pt x="337" y="17"/>
                </a:cubicBezTo>
                <a:cubicBezTo>
                  <a:pt x="339" y="21"/>
                  <a:pt x="339" y="21"/>
                  <a:pt x="339" y="21"/>
                </a:cubicBezTo>
                <a:cubicBezTo>
                  <a:pt x="342" y="24"/>
                  <a:pt x="342" y="24"/>
                  <a:pt x="342" y="24"/>
                </a:cubicBezTo>
                <a:cubicBezTo>
                  <a:pt x="345" y="26"/>
                  <a:pt x="345" y="26"/>
                  <a:pt x="345" y="26"/>
                </a:cubicBezTo>
                <a:cubicBezTo>
                  <a:pt x="349" y="24"/>
                  <a:pt x="349" y="24"/>
                  <a:pt x="349" y="24"/>
                </a:cubicBezTo>
                <a:cubicBezTo>
                  <a:pt x="352" y="25"/>
                  <a:pt x="352" y="25"/>
                  <a:pt x="352" y="25"/>
                </a:cubicBezTo>
                <a:cubicBezTo>
                  <a:pt x="353" y="30"/>
                  <a:pt x="353" y="30"/>
                  <a:pt x="353" y="30"/>
                </a:cubicBezTo>
                <a:cubicBezTo>
                  <a:pt x="352" y="36"/>
                  <a:pt x="352" y="36"/>
                  <a:pt x="352" y="36"/>
                </a:cubicBezTo>
                <a:cubicBezTo>
                  <a:pt x="350" y="42"/>
                  <a:pt x="350" y="42"/>
                  <a:pt x="350" y="42"/>
                </a:cubicBezTo>
                <a:cubicBezTo>
                  <a:pt x="351" y="45"/>
                  <a:pt x="351" y="45"/>
                  <a:pt x="351" y="45"/>
                </a:cubicBezTo>
                <a:cubicBezTo>
                  <a:pt x="354" y="48"/>
                  <a:pt x="354" y="48"/>
                  <a:pt x="354" y="48"/>
                </a:cubicBezTo>
                <a:cubicBezTo>
                  <a:pt x="358" y="53"/>
                  <a:pt x="358" y="53"/>
                  <a:pt x="358" y="53"/>
                </a:cubicBezTo>
                <a:cubicBezTo>
                  <a:pt x="363" y="58"/>
                  <a:pt x="363" y="58"/>
                  <a:pt x="363" y="58"/>
                </a:cubicBezTo>
                <a:cubicBezTo>
                  <a:pt x="363" y="63"/>
                  <a:pt x="363" y="63"/>
                  <a:pt x="363" y="63"/>
                </a:cubicBezTo>
                <a:cubicBezTo>
                  <a:pt x="366" y="68"/>
                  <a:pt x="366" y="68"/>
                  <a:pt x="366" y="68"/>
                </a:cubicBezTo>
                <a:cubicBezTo>
                  <a:pt x="368" y="69"/>
                  <a:pt x="368" y="69"/>
                  <a:pt x="368" y="69"/>
                </a:cubicBezTo>
                <a:cubicBezTo>
                  <a:pt x="373" y="69"/>
                  <a:pt x="373" y="69"/>
                  <a:pt x="373" y="69"/>
                </a:cubicBezTo>
                <a:cubicBezTo>
                  <a:pt x="376" y="70"/>
                  <a:pt x="376" y="70"/>
                  <a:pt x="376" y="70"/>
                </a:cubicBezTo>
                <a:cubicBezTo>
                  <a:pt x="379" y="71"/>
                  <a:pt x="379" y="71"/>
                  <a:pt x="379" y="71"/>
                </a:cubicBezTo>
                <a:cubicBezTo>
                  <a:pt x="379" y="74"/>
                  <a:pt x="379" y="74"/>
                  <a:pt x="379" y="74"/>
                </a:cubicBezTo>
                <a:cubicBezTo>
                  <a:pt x="378" y="79"/>
                  <a:pt x="378" y="79"/>
                  <a:pt x="378" y="79"/>
                </a:cubicBezTo>
                <a:cubicBezTo>
                  <a:pt x="379" y="85"/>
                  <a:pt x="379" y="85"/>
                  <a:pt x="379" y="85"/>
                </a:cubicBezTo>
                <a:cubicBezTo>
                  <a:pt x="382" y="87"/>
                  <a:pt x="382" y="87"/>
                  <a:pt x="382" y="87"/>
                </a:cubicBezTo>
                <a:cubicBezTo>
                  <a:pt x="381" y="91"/>
                  <a:pt x="381" y="91"/>
                  <a:pt x="381" y="91"/>
                </a:cubicBezTo>
                <a:cubicBezTo>
                  <a:pt x="381" y="95"/>
                  <a:pt x="381" y="95"/>
                  <a:pt x="381" y="95"/>
                </a:cubicBezTo>
                <a:cubicBezTo>
                  <a:pt x="383" y="98"/>
                  <a:pt x="383" y="98"/>
                  <a:pt x="383" y="98"/>
                </a:cubicBezTo>
                <a:cubicBezTo>
                  <a:pt x="384" y="102"/>
                  <a:pt x="384" y="102"/>
                  <a:pt x="384" y="102"/>
                </a:cubicBezTo>
                <a:cubicBezTo>
                  <a:pt x="384" y="107"/>
                  <a:pt x="384" y="107"/>
                  <a:pt x="384" y="107"/>
                </a:cubicBezTo>
                <a:cubicBezTo>
                  <a:pt x="381" y="109"/>
                  <a:pt x="381" y="109"/>
                  <a:pt x="381" y="109"/>
                </a:cubicBezTo>
                <a:cubicBezTo>
                  <a:pt x="379" y="112"/>
                  <a:pt x="379" y="112"/>
                  <a:pt x="379" y="112"/>
                </a:cubicBezTo>
                <a:cubicBezTo>
                  <a:pt x="380" y="116"/>
                  <a:pt x="380" y="116"/>
                  <a:pt x="380" y="116"/>
                </a:cubicBezTo>
                <a:cubicBezTo>
                  <a:pt x="375" y="117"/>
                  <a:pt x="375" y="117"/>
                  <a:pt x="375" y="117"/>
                </a:cubicBezTo>
                <a:cubicBezTo>
                  <a:pt x="370" y="113"/>
                  <a:pt x="370" y="113"/>
                  <a:pt x="370" y="113"/>
                </a:cubicBezTo>
                <a:cubicBezTo>
                  <a:pt x="365" y="111"/>
                  <a:pt x="365" y="111"/>
                  <a:pt x="365" y="111"/>
                </a:cubicBezTo>
                <a:cubicBezTo>
                  <a:pt x="362" y="110"/>
                  <a:pt x="362" y="110"/>
                  <a:pt x="362" y="110"/>
                </a:cubicBezTo>
                <a:cubicBezTo>
                  <a:pt x="360" y="111"/>
                  <a:pt x="360" y="111"/>
                  <a:pt x="360" y="111"/>
                </a:cubicBezTo>
                <a:cubicBezTo>
                  <a:pt x="356" y="118"/>
                  <a:pt x="356" y="118"/>
                  <a:pt x="356" y="118"/>
                </a:cubicBezTo>
                <a:cubicBezTo>
                  <a:pt x="353" y="125"/>
                  <a:pt x="353" y="125"/>
                  <a:pt x="353" y="125"/>
                </a:cubicBezTo>
                <a:cubicBezTo>
                  <a:pt x="351" y="133"/>
                  <a:pt x="351" y="133"/>
                  <a:pt x="351" y="133"/>
                </a:cubicBezTo>
                <a:cubicBezTo>
                  <a:pt x="354" y="135"/>
                  <a:pt x="354" y="135"/>
                  <a:pt x="354" y="135"/>
                </a:cubicBezTo>
                <a:cubicBezTo>
                  <a:pt x="356" y="138"/>
                  <a:pt x="356" y="138"/>
                  <a:pt x="356" y="138"/>
                </a:cubicBezTo>
                <a:cubicBezTo>
                  <a:pt x="355" y="141"/>
                  <a:pt x="355" y="141"/>
                  <a:pt x="355" y="141"/>
                </a:cubicBezTo>
                <a:cubicBezTo>
                  <a:pt x="352" y="143"/>
                  <a:pt x="352" y="143"/>
                  <a:pt x="352" y="143"/>
                </a:cubicBezTo>
                <a:cubicBezTo>
                  <a:pt x="353" y="149"/>
                  <a:pt x="353" y="149"/>
                  <a:pt x="353" y="149"/>
                </a:cubicBezTo>
                <a:cubicBezTo>
                  <a:pt x="353" y="149"/>
                  <a:pt x="354" y="154"/>
                  <a:pt x="354" y="154"/>
                </a:cubicBezTo>
                <a:cubicBezTo>
                  <a:pt x="354" y="155"/>
                  <a:pt x="358" y="157"/>
                  <a:pt x="358" y="157"/>
                </a:cubicBezTo>
                <a:cubicBezTo>
                  <a:pt x="362" y="161"/>
                  <a:pt x="362" y="161"/>
                  <a:pt x="362" y="161"/>
                </a:cubicBezTo>
                <a:cubicBezTo>
                  <a:pt x="364" y="166"/>
                  <a:pt x="364" y="166"/>
                  <a:pt x="364" y="166"/>
                </a:cubicBezTo>
                <a:cubicBezTo>
                  <a:pt x="367" y="171"/>
                  <a:pt x="367" y="171"/>
                  <a:pt x="367" y="171"/>
                </a:cubicBezTo>
                <a:cubicBezTo>
                  <a:pt x="371" y="175"/>
                  <a:pt x="371" y="175"/>
                  <a:pt x="371" y="175"/>
                </a:cubicBezTo>
                <a:cubicBezTo>
                  <a:pt x="375" y="178"/>
                  <a:pt x="375" y="178"/>
                  <a:pt x="375" y="178"/>
                </a:cubicBezTo>
                <a:cubicBezTo>
                  <a:pt x="375" y="181"/>
                  <a:pt x="375" y="181"/>
                  <a:pt x="375" y="181"/>
                </a:cubicBezTo>
                <a:cubicBezTo>
                  <a:pt x="375" y="188"/>
                  <a:pt x="375" y="188"/>
                  <a:pt x="375" y="188"/>
                </a:cubicBezTo>
                <a:cubicBezTo>
                  <a:pt x="374" y="193"/>
                  <a:pt x="374" y="193"/>
                  <a:pt x="374" y="193"/>
                </a:cubicBezTo>
                <a:cubicBezTo>
                  <a:pt x="369" y="195"/>
                  <a:pt x="369" y="195"/>
                  <a:pt x="369" y="195"/>
                </a:cubicBezTo>
                <a:cubicBezTo>
                  <a:pt x="362" y="193"/>
                  <a:pt x="362" y="193"/>
                  <a:pt x="362" y="193"/>
                </a:cubicBezTo>
                <a:cubicBezTo>
                  <a:pt x="359" y="193"/>
                  <a:pt x="359" y="193"/>
                  <a:pt x="359" y="193"/>
                </a:cubicBezTo>
                <a:cubicBezTo>
                  <a:pt x="358" y="194"/>
                  <a:pt x="358" y="194"/>
                  <a:pt x="358" y="194"/>
                </a:cubicBezTo>
                <a:cubicBezTo>
                  <a:pt x="359" y="197"/>
                  <a:pt x="359" y="197"/>
                  <a:pt x="359" y="197"/>
                </a:cubicBezTo>
                <a:cubicBezTo>
                  <a:pt x="362" y="201"/>
                  <a:pt x="362" y="201"/>
                  <a:pt x="362" y="201"/>
                </a:cubicBezTo>
                <a:cubicBezTo>
                  <a:pt x="363" y="205"/>
                  <a:pt x="363" y="205"/>
                  <a:pt x="363" y="205"/>
                </a:cubicBezTo>
                <a:cubicBezTo>
                  <a:pt x="361" y="208"/>
                  <a:pt x="361" y="208"/>
                  <a:pt x="361" y="208"/>
                </a:cubicBezTo>
                <a:cubicBezTo>
                  <a:pt x="356" y="206"/>
                  <a:pt x="356" y="206"/>
                  <a:pt x="356" y="206"/>
                </a:cubicBezTo>
                <a:cubicBezTo>
                  <a:pt x="353" y="203"/>
                  <a:pt x="353" y="203"/>
                  <a:pt x="353" y="203"/>
                </a:cubicBezTo>
                <a:cubicBezTo>
                  <a:pt x="348" y="203"/>
                  <a:pt x="348" y="203"/>
                  <a:pt x="348" y="203"/>
                </a:cubicBezTo>
                <a:cubicBezTo>
                  <a:pt x="345" y="206"/>
                  <a:pt x="345" y="206"/>
                  <a:pt x="345" y="206"/>
                </a:cubicBezTo>
                <a:cubicBezTo>
                  <a:pt x="339" y="207"/>
                  <a:pt x="339" y="207"/>
                  <a:pt x="339" y="207"/>
                </a:cubicBezTo>
                <a:cubicBezTo>
                  <a:pt x="335" y="210"/>
                  <a:pt x="335" y="210"/>
                  <a:pt x="335" y="210"/>
                </a:cubicBezTo>
                <a:cubicBezTo>
                  <a:pt x="334" y="215"/>
                  <a:pt x="334" y="215"/>
                  <a:pt x="334" y="215"/>
                </a:cubicBezTo>
                <a:cubicBezTo>
                  <a:pt x="331" y="219"/>
                  <a:pt x="331" y="219"/>
                  <a:pt x="331" y="219"/>
                </a:cubicBezTo>
                <a:cubicBezTo>
                  <a:pt x="332" y="222"/>
                  <a:pt x="332" y="222"/>
                  <a:pt x="332" y="222"/>
                </a:cubicBezTo>
                <a:cubicBezTo>
                  <a:pt x="337" y="225"/>
                  <a:pt x="337" y="225"/>
                  <a:pt x="337" y="225"/>
                </a:cubicBezTo>
                <a:cubicBezTo>
                  <a:pt x="341" y="229"/>
                  <a:pt x="341" y="229"/>
                  <a:pt x="341" y="229"/>
                </a:cubicBezTo>
                <a:cubicBezTo>
                  <a:pt x="339" y="232"/>
                  <a:pt x="339" y="232"/>
                  <a:pt x="339" y="232"/>
                </a:cubicBezTo>
                <a:cubicBezTo>
                  <a:pt x="339" y="238"/>
                  <a:pt x="339" y="238"/>
                  <a:pt x="339" y="238"/>
                </a:cubicBezTo>
                <a:cubicBezTo>
                  <a:pt x="336" y="238"/>
                  <a:pt x="336" y="238"/>
                  <a:pt x="336" y="238"/>
                </a:cubicBezTo>
                <a:cubicBezTo>
                  <a:pt x="332" y="236"/>
                  <a:pt x="332" y="236"/>
                  <a:pt x="332" y="236"/>
                </a:cubicBezTo>
                <a:cubicBezTo>
                  <a:pt x="327" y="234"/>
                  <a:pt x="327" y="234"/>
                  <a:pt x="327" y="234"/>
                </a:cubicBezTo>
                <a:cubicBezTo>
                  <a:pt x="323" y="234"/>
                  <a:pt x="323" y="234"/>
                  <a:pt x="323" y="234"/>
                </a:cubicBezTo>
                <a:cubicBezTo>
                  <a:pt x="321" y="236"/>
                  <a:pt x="321" y="236"/>
                  <a:pt x="321" y="236"/>
                </a:cubicBezTo>
                <a:cubicBezTo>
                  <a:pt x="319" y="243"/>
                  <a:pt x="319" y="243"/>
                  <a:pt x="319" y="243"/>
                </a:cubicBezTo>
                <a:cubicBezTo>
                  <a:pt x="315" y="246"/>
                  <a:pt x="315" y="246"/>
                  <a:pt x="315" y="246"/>
                </a:cubicBezTo>
                <a:cubicBezTo>
                  <a:pt x="311" y="250"/>
                  <a:pt x="311" y="250"/>
                  <a:pt x="311" y="250"/>
                </a:cubicBezTo>
                <a:cubicBezTo>
                  <a:pt x="310" y="253"/>
                  <a:pt x="310" y="253"/>
                  <a:pt x="310" y="253"/>
                </a:cubicBezTo>
                <a:cubicBezTo>
                  <a:pt x="313" y="255"/>
                  <a:pt x="313" y="255"/>
                  <a:pt x="313" y="255"/>
                </a:cubicBezTo>
                <a:cubicBezTo>
                  <a:pt x="315" y="259"/>
                  <a:pt x="315" y="259"/>
                  <a:pt x="315" y="259"/>
                </a:cubicBezTo>
                <a:cubicBezTo>
                  <a:pt x="319" y="261"/>
                  <a:pt x="319" y="261"/>
                  <a:pt x="319" y="261"/>
                </a:cubicBezTo>
                <a:cubicBezTo>
                  <a:pt x="321" y="264"/>
                  <a:pt x="321" y="264"/>
                  <a:pt x="321" y="264"/>
                </a:cubicBezTo>
                <a:cubicBezTo>
                  <a:pt x="324" y="271"/>
                  <a:pt x="324" y="271"/>
                  <a:pt x="324" y="271"/>
                </a:cubicBezTo>
                <a:cubicBezTo>
                  <a:pt x="326" y="276"/>
                  <a:pt x="326" y="276"/>
                  <a:pt x="326" y="276"/>
                </a:cubicBezTo>
                <a:cubicBezTo>
                  <a:pt x="332" y="276"/>
                  <a:pt x="332" y="276"/>
                  <a:pt x="332" y="276"/>
                </a:cubicBezTo>
                <a:cubicBezTo>
                  <a:pt x="337" y="276"/>
                  <a:pt x="337" y="276"/>
                  <a:pt x="337" y="276"/>
                </a:cubicBezTo>
                <a:cubicBezTo>
                  <a:pt x="345" y="276"/>
                  <a:pt x="345" y="276"/>
                  <a:pt x="345" y="276"/>
                </a:cubicBezTo>
                <a:cubicBezTo>
                  <a:pt x="351" y="273"/>
                  <a:pt x="351" y="273"/>
                  <a:pt x="351" y="273"/>
                </a:cubicBezTo>
                <a:cubicBezTo>
                  <a:pt x="356" y="271"/>
                  <a:pt x="356" y="271"/>
                  <a:pt x="356" y="271"/>
                </a:cubicBezTo>
                <a:cubicBezTo>
                  <a:pt x="360" y="268"/>
                  <a:pt x="360" y="268"/>
                  <a:pt x="360" y="268"/>
                </a:cubicBezTo>
                <a:cubicBezTo>
                  <a:pt x="369" y="265"/>
                  <a:pt x="369" y="265"/>
                  <a:pt x="369" y="265"/>
                </a:cubicBezTo>
                <a:cubicBezTo>
                  <a:pt x="376" y="263"/>
                  <a:pt x="376" y="263"/>
                  <a:pt x="376" y="263"/>
                </a:cubicBezTo>
                <a:cubicBezTo>
                  <a:pt x="382" y="262"/>
                  <a:pt x="382" y="262"/>
                  <a:pt x="382" y="262"/>
                </a:cubicBezTo>
                <a:cubicBezTo>
                  <a:pt x="385" y="259"/>
                  <a:pt x="385" y="259"/>
                  <a:pt x="385" y="259"/>
                </a:cubicBezTo>
                <a:cubicBezTo>
                  <a:pt x="390" y="258"/>
                  <a:pt x="390" y="258"/>
                  <a:pt x="390" y="258"/>
                </a:cubicBezTo>
                <a:cubicBezTo>
                  <a:pt x="393" y="261"/>
                  <a:pt x="393" y="261"/>
                  <a:pt x="393" y="261"/>
                </a:cubicBezTo>
                <a:cubicBezTo>
                  <a:pt x="397" y="263"/>
                  <a:pt x="397" y="263"/>
                  <a:pt x="397" y="263"/>
                </a:cubicBezTo>
                <a:cubicBezTo>
                  <a:pt x="402" y="271"/>
                  <a:pt x="402" y="271"/>
                  <a:pt x="402" y="271"/>
                </a:cubicBezTo>
                <a:cubicBezTo>
                  <a:pt x="408" y="277"/>
                  <a:pt x="408" y="277"/>
                  <a:pt x="408" y="277"/>
                </a:cubicBezTo>
                <a:cubicBezTo>
                  <a:pt x="412" y="284"/>
                  <a:pt x="412" y="284"/>
                  <a:pt x="412" y="284"/>
                </a:cubicBezTo>
                <a:cubicBezTo>
                  <a:pt x="415" y="294"/>
                  <a:pt x="415" y="294"/>
                  <a:pt x="415" y="294"/>
                </a:cubicBezTo>
                <a:cubicBezTo>
                  <a:pt x="414" y="301"/>
                  <a:pt x="414" y="301"/>
                  <a:pt x="414" y="301"/>
                </a:cubicBezTo>
                <a:cubicBezTo>
                  <a:pt x="413" y="308"/>
                  <a:pt x="413" y="308"/>
                  <a:pt x="413" y="308"/>
                </a:cubicBezTo>
                <a:cubicBezTo>
                  <a:pt x="412" y="312"/>
                  <a:pt x="412" y="312"/>
                  <a:pt x="412" y="312"/>
                </a:cubicBezTo>
                <a:cubicBezTo>
                  <a:pt x="415" y="313"/>
                  <a:pt x="415" y="313"/>
                  <a:pt x="415" y="313"/>
                </a:cubicBezTo>
                <a:cubicBezTo>
                  <a:pt x="418" y="313"/>
                  <a:pt x="418" y="313"/>
                  <a:pt x="418" y="313"/>
                </a:cubicBezTo>
                <a:cubicBezTo>
                  <a:pt x="419" y="316"/>
                  <a:pt x="419" y="316"/>
                  <a:pt x="419" y="316"/>
                </a:cubicBezTo>
                <a:cubicBezTo>
                  <a:pt x="418" y="321"/>
                  <a:pt x="418" y="321"/>
                  <a:pt x="418" y="321"/>
                </a:cubicBezTo>
                <a:cubicBezTo>
                  <a:pt x="419" y="327"/>
                  <a:pt x="419" y="327"/>
                  <a:pt x="419" y="327"/>
                </a:cubicBezTo>
                <a:cubicBezTo>
                  <a:pt x="421" y="330"/>
                  <a:pt x="421" y="330"/>
                  <a:pt x="421" y="330"/>
                </a:cubicBezTo>
                <a:cubicBezTo>
                  <a:pt x="424" y="334"/>
                  <a:pt x="424" y="334"/>
                  <a:pt x="424" y="334"/>
                </a:cubicBezTo>
                <a:cubicBezTo>
                  <a:pt x="427" y="339"/>
                  <a:pt x="427" y="339"/>
                  <a:pt x="427" y="339"/>
                </a:cubicBezTo>
                <a:cubicBezTo>
                  <a:pt x="430" y="339"/>
                  <a:pt x="430" y="339"/>
                  <a:pt x="430" y="339"/>
                </a:cubicBezTo>
                <a:cubicBezTo>
                  <a:pt x="435" y="342"/>
                  <a:pt x="435" y="342"/>
                  <a:pt x="435" y="342"/>
                </a:cubicBezTo>
                <a:cubicBezTo>
                  <a:pt x="433" y="347"/>
                  <a:pt x="433" y="347"/>
                  <a:pt x="433" y="347"/>
                </a:cubicBezTo>
                <a:cubicBezTo>
                  <a:pt x="429" y="350"/>
                  <a:pt x="429" y="350"/>
                  <a:pt x="429" y="350"/>
                </a:cubicBezTo>
                <a:cubicBezTo>
                  <a:pt x="426" y="355"/>
                  <a:pt x="426" y="355"/>
                  <a:pt x="426" y="355"/>
                </a:cubicBezTo>
                <a:cubicBezTo>
                  <a:pt x="421" y="358"/>
                  <a:pt x="421" y="358"/>
                  <a:pt x="421" y="358"/>
                </a:cubicBezTo>
                <a:cubicBezTo>
                  <a:pt x="416" y="358"/>
                  <a:pt x="416" y="358"/>
                  <a:pt x="416" y="358"/>
                </a:cubicBezTo>
                <a:cubicBezTo>
                  <a:pt x="414" y="360"/>
                  <a:pt x="414" y="360"/>
                  <a:pt x="414" y="360"/>
                </a:cubicBezTo>
                <a:cubicBezTo>
                  <a:pt x="413" y="363"/>
                  <a:pt x="413" y="363"/>
                  <a:pt x="413" y="363"/>
                </a:cubicBezTo>
                <a:cubicBezTo>
                  <a:pt x="415" y="368"/>
                  <a:pt x="415" y="368"/>
                  <a:pt x="415" y="368"/>
                </a:cubicBezTo>
                <a:cubicBezTo>
                  <a:pt x="414" y="375"/>
                  <a:pt x="414" y="375"/>
                  <a:pt x="414" y="375"/>
                </a:cubicBezTo>
                <a:cubicBezTo>
                  <a:pt x="415" y="381"/>
                  <a:pt x="415" y="381"/>
                  <a:pt x="415" y="381"/>
                </a:cubicBezTo>
                <a:cubicBezTo>
                  <a:pt x="420" y="386"/>
                  <a:pt x="420" y="386"/>
                  <a:pt x="420" y="386"/>
                </a:cubicBezTo>
                <a:cubicBezTo>
                  <a:pt x="425" y="392"/>
                  <a:pt x="425" y="392"/>
                  <a:pt x="425" y="392"/>
                </a:cubicBezTo>
                <a:lnTo>
                  <a:pt x="425" y="395"/>
                </a:lnTo>
                <a:close/>
              </a:path>
            </a:pathLst>
          </a:custGeom>
          <a:solidFill>
            <a:srgbClr val="ACACAC"/>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7" name="Freeform 29"/>
          <p:cNvSpPr>
            <a:spLocks/>
          </p:cNvSpPr>
          <p:nvPr/>
        </p:nvSpPr>
        <p:spPr bwMode="auto">
          <a:xfrm>
            <a:off x="7678111" y="2973318"/>
            <a:ext cx="1327782" cy="1905076"/>
          </a:xfrm>
          <a:custGeom>
            <a:avLst/>
            <a:gdLst/>
            <a:ahLst/>
            <a:cxnLst>
              <a:cxn ang="0">
                <a:pos x="431" y="119"/>
              </a:cxn>
              <a:cxn ang="0">
                <a:pos x="455" y="159"/>
              </a:cxn>
              <a:cxn ang="0">
                <a:pos x="444" y="156"/>
              </a:cxn>
              <a:cxn ang="0">
                <a:pos x="458" y="189"/>
              </a:cxn>
              <a:cxn ang="0">
                <a:pos x="421" y="195"/>
              </a:cxn>
              <a:cxn ang="0">
                <a:pos x="415" y="217"/>
              </a:cxn>
              <a:cxn ang="0">
                <a:pos x="425" y="239"/>
              </a:cxn>
              <a:cxn ang="0">
                <a:pos x="406" y="270"/>
              </a:cxn>
              <a:cxn ang="0">
                <a:pos x="395" y="300"/>
              </a:cxn>
              <a:cxn ang="0">
                <a:pos x="428" y="292"/>
              </a:cxn>
              <a:cxn ang="0">
                <a:pos x="426" y="315"/>
              </a:cxn>
              <a:cxn ang="0">
                <a:pos x="389" y="363"/>
              </a:cxn>
              <a:cxn ang="0">
                <a:pos x="365" y="394"/>
              </a:cxn>
              <a:cxn ang="0">
                <a:pos x="343" y="414"/>
              </a:cxn>
              <a:cxn ang="0">
                <a:pos x="322" y="411"/>
              </a:cxn>
              <a:cxn ang="0">
                <a:pos x="329" y="449"/>
              </a:cxn>
              <a:cxn ang="0">
                <a:pos x="289" y="438"/>
              </a:cxn>
              <a:cxn ang="0">
                <a:pos x="258" y="452"/>
              </a:cxn>
              <a:cxn ang="0">
                <a:pos x="229" y="451"/>
              </a:cxn>
              <a:cxn ang="0">
                <a:pos x="232" y="507"/>
              </a:cxn>
              <a:cxn ang="0">
                <a:pos x="242" y="539"/>
              </a:cxn>
              <a:cxn ang="0">
                <a:pos x="242" y="566"/>
              </a:cxn>
              <a:cxn ang="0">
                <a:pos x="242" y="613"/>
              </a:cxn>
              <a:cxn ang="0">
                <a:pos x="219" y="621"/>
              </a:cxn>
              <a:cxn ang="0">
                <a:pos x="201" y="644"/>
              </a:cxn>
              <a:cxn ang="0">
                <a:pos x="190" y="636"/>
              </a:cxn>
              <a:cxn ang="0">
                <a:pos x="195" y="621"/>
              </a:cxn>
              <a:cxn ang="0">
                <a:pos x="170" y="617"/>
              </a:cxn>
              <a:cxn ang="0">
                <a:pos x="147" y="591"/>
              </a:cxn>
              <a:cxn ang="0">
                <a:pos x="136" y="616"/>
              </a:cxn>
              <a:cxn ang="0">
                <a:pos x="105" y="584"/>
              </a:cxn>
              <a:cxn ang="0">
                <a:pos x="120" y="542"/>
              </a:cxn>
              <a:cxn ang="0">
                <a:pos x="104" y="504"/>
              </a:cxn>
              <a:cxn ang="0">
                <a:pos x="59" y="468"/>
              </a:cxn>
              <a:cxn ang="0">
                <a:pos x="5" y="462"/>
              </a:cxn>
              <a:cxn ang="0">
                <a:pos x="29" y="441"/>
              </a:cxn>
              <a:cxn ang="0">
                <a:pos x="43" y="406"/>
              </a:cxn>
              <a:cxn ang="0">
                <a:pos x="65" y="391"/>
              </a:cxn>
              <a:cxn ang="0">
                <a:pos x="45" y="344"/>
              </a:cxn>
              <a:cxn ang="0">
                <a:pos x="70" y="319"/>
              </a:cxn>
              <a:cxn ang="0">
                <a:pos x="69" y="277"/>
              </a:cxn>
              <a:cxn ang="0">
                <a:pos x="73" y="246"/>
              </a:cxn>
              <a:cxn ang="0">
                <a:pos x="107" y="226"/>
              </a:cxn>
              <a:cxn ang="0">
                <a:pos x="141" y="190"/>
              </a:cxn>
              <a:cxn ang="0">
                <a:pos x="164" y="158"/>
              </a:cxn>
              <a:cxn ang="0">
                <a:pos x="190" y="132"/>
              </a:cxn>
              <a:cxn ang="0">
                <a:pos x="167" y="111"/>
              </a:cxn>
              <a:cxn ang="0">
                <a:pos x="173" y="86"/>
              </a:cxn>
              <a:cxn ang="0">
                <a:pos x="214" y="78"/>
              </a:cxn>
              <a:cxn ang="0">
                <a:pos x="237" y="41"/>
              </a:cxn>
              <a:cxn ang="0">
                <a:pos x="255" y="62"/>
              </a:cxn>
              <a:cxn ang="0">
                <a:pos x="277" y="48"/>
              </a:cxn>
              <a:cxn ang="0">
                <a:pos x="303" y="21"/>
              </a:cxn>
              <a:cxn ang="0">
                <a:pos x="316" y="4"/>
              </a:cxn>
              <a:cxn ang="0">
                <a:pos x="336" y="4"/>
              </a:cxn>
              <a:cxn ang="0">
                <a:pos x="361" y="28"/>
              </a:cxn>
              <a:cxn ang="0">
                <a:pos x="346" y="50"/>
              </a:cxn>
              <a:cxn ang="0">
                <a:pos x="339" y="85"/>
              </a:cxn>
              <a:cxn ang="0">
                <a:pos x="363" y="105"/>
              </a:cxn>
              <a:cxn ang="0">
                <a:pos x="366" y="87"/>
              </a:cxn>
              <a:cxn ang="0">
                <a:pos x="390" y="83"/>
              </a:cxn>
            </a:cxnLst>
            <a:rect l="0" t="0" r="r" b="b"/>
            <a:pathLst>
              <a:path w="458" h="657">
                <a:moveTo>
                  <a:pt x="404" y="82"/>
                </a:moveTo>
                <a:cubicBezTo>
                  <a:pt x="406" y="86"/>
                  <a:pt x="406" y="86"/>
                  <a:pt x="406" y="86"/>
                </a:cubicBezTo>
                <a:cubicBezTo>
                  <a:pt x="406" y="90"/>
                  <a:pt x="406" y="90"/>
                  <a:pt x="406" y="90"/>
                </a:cubicBezTo>
                <a:cubicBezTo>
                  <a:pt x="408" y="97"/>
                  <a:pt x="408" y="97"/>
                  <a:pt x="408" y="97"/>
                </a:cubicBezTo>
                <a:cubicBezTo>
                  <a:pt x="406" y="102"/>
                  <a:pt x="406" y="102"/>
                  <a:pt x="406" y="102"/>
                </a:cubicBezTo>
                <a:cubicBezTo>
                  <a:pt x="409" y="106"/>
                  <a:pt x="409" y="106"/>
                  <a:pt x="409" y="106"/>
                </a:cubicBezTo>
                <a:cubicBezTo>
                  <a:pt x="412" y="108"/>
                  <a:pt x="412" y="108"/>
                  <a:pt x="412" y="108"/>
                </a:cubicBezTo>
                <a:cubicBezTo>
                  <a:pt x="418" y="109"/>
                  <a:pt x="418" y="109"/>
                  <a:pt x="418" y="109"/>
                </a:cubicBezTo>
                <a:cubicBezTo>
                  <a:pt x="423" y="110"/>
                  <a:pt x="423" y="110"/>
                  <a:pt x="423" y="110"/>
                </a:cubicBezTo>
                <a:cubicBezTo>
                  <a:pt x="428" y="113"/>
                  <a:pt x="428" y="113"/>
                  <a:pt x="428" y="113"/>
                </a:cubicBezTo>
                <a:cubicBezTo>
                  <a:pt x="431" y="119"/>
                  <a:pt x="431" y="119"/>
                  <a:pt x="431" y="119"/>
                </a:cubicBezTo>
                <a:cubicBezTo>
                  <a:pt x="432" y="124"/>
                  <a:pt x="432" y="124"/>
                  <a:pt x="432" y="124"/>
                </a:cubicBezTo>
                <a:cubicBezTo>
                  <a:pt x="435" y="126"/>
                  <a:pt x="435" y="126"/>
                  <a:pt x="435" y="126"/>
                </a:cubicBezTo>
                <a:cubicBezTo>
                  <a:pt x="440" y="128"/>
                  <a:pt x="440" y="128"/>
                  <a:pt x="440" y="128"/>
                </a:cubicBezTo>
                <a:cubicBezTo>
                  <a:pt x="444" y="130"/>
                  <a:pt x="444" y="130"/>
                  <a:pt x="444" y="130"/>
                </a:cubicBezTo>
                <a:cubicBezTo>
                  <a:pt x="451" y="134"/>
                  <a:pt x="451" y="134"/>
                  <a:pt x="451" y="134"/>
                </a:cubicBezTo>
                <a:cubicBezTo>
                  <a:pt x="455" y="137"/>
                  <a:pt x="455" y="137"/>
                  <a:pt x="455" y="137"/>
                </a:cubicBezTo>
                <a:cubicBezTo>
                  <a:pt x="456" y="141"/>
                  <a:pt x="456" y="141"/>
                  <a:pt x="456" y="141"/>
                </a:cubicBezTo>
                <a:cubicBezTo>
                  <a:pt x="457" y="146"/>
                  <a:pt x="457" y="146"/>
                  <a:pt x="457" y="146"/>
                </a:cubicBezTo>
                <a:cubicBezTo>
                  <a:pt x="456" y="149"/>
                  <a:pt x="456" y="149"/>
                  <a:pt x="456" y="149"/>
                </a:cubicBezTo>
                <a:cubicBezTo>
                  <a:pt x="456" y="157"/>
                  <a:pt x="456" y="157"/>
                  <a:pt x="456" y="157"/>
                </a:cubicBezTo>
                <a:cubicBezTo>
                  <a:pt x="455" y="159"/>
                  <a:pt x="455" y="159"/>
                  <a:pt x="455" y="159"/>
                </a:cubicBezTo>
                <a:cubicBezTo>
                  <a:pt x="452" y="157"/>
                  <a:pt x="452" y="157"/>
                  <a:pt x="452" y="157"/>
                </a:cubicBezTo>
                <a:cubicBezTo>
                  <a:pt x="451" y="154"/>
                  <a:pt x="451" y="154"/>
                  <a:pt x="451" y="154"/>
                </a:cubicBezTo>
                <a:cubicBezTo>
                  <a:pt x="449" y="153"/>
                  <a:pt x="449" y="153"/>
                  <a:pt x="449" y="153"/>
                </a:cubicBezTo>
                <a:cubicBezTo>
                  <a:pt x="448" y="151"/>
                  <a:pt x="448" y="151"/>
                  <a:pt x="448" y="151"/>
                </a:cubicBezTo>
                <a:cubicBezTo>
                  <a:pt x="446" y="148"/>
                  <a:pt x="446" y="148"/>
                  <a:pt x="446" y="148"/>
                </a:cubicBezTo>
                <a:cubicBezTo>
                  <a:pt x="442" y="147"/>
                  <a:pt x="442" y="147"/>
                  <a:pt x="442" y="147"/>
                </a:cubicBezTo>
                <a:cubicBezTo>
                  <a:pt x="440" y="149"/>
                  <a:pt x="440" y="149"/>
                  <a:pt x="440" y="149"/>
                </a:cubicBezTo>
                <a:cubicBezTo>
                  <a:pt x="438" y="151"/>
                  <a:pt x="438" y="151"/>
                  <a:pt x="438" y="151"/>
                </a:cubicBezTo>
                <a:cubicBezTo>
                  <a:pt x="439" y="153"/>
                  <a:pt x="439" y="153"/>
                  <a:pt x="439" y="153"/>
                </a:cubicBezTo>
                <a:cubicBezTo>
                  <a:pt x="442" y="155"/>
                  <a:pt x="442" y="155"/>
                  <a:pt x="442" y="155"/>
                </a:cubicBezTo>
                <a:cubicBezTo>
                  <a:pt x="444" y="156"/>
                  <a:pt x="444" y="156"/>
                  <a:pt x="444" y="156"/>
                </a:cubicBezTo>
                <a:cubicBezTo>
                  <a:pt x="446" y="160"/>
                  <a:pt x="446" y="160"/>
                  <a:pt x="446" y="160"/>
                </a:cubicBezTo>
                <a:cubicBezTo>
                  <a:pt x="446" y="165"/>
                  <a:pt x="446" y="165"/>
                  <a:pt x="446" y="165"/>
                </a:cubicBezTo>
                <a:cubicBezTo>
                  <a:pt x="444" y="167"/>
                  <a:pt x="444" y="167"/>
                  <a:pt x="444" y="167"/>
                </a:cubicBezTo>
                <a:cubicBezTo>
                  <a:pt x="441" y="173"/>
                  <a:pt x="441" y="173"/>
                  <a:pt x="441" y="173"/>
                </a:cubicBezTo>
                <a:cubicBezTo>
                  <a:pt x="442" y="176"/>
                  <a:pt x="442" y="176"/>
                  <a:pt x="442" y="176"/>
                </a:cubicBezTo>
                <a:cubicBezTo>
                  <a:pt x="445" y="178"/>
                  <a:pt x="445" y="178"/>
                  <a:pt x="445" y="178"/>
                </a:cubicBezTo>
                <a:cubicBezTo>
                  <a:pt x="447" y="178"/>
                  <a:pt x="447" y="178"/>
                  <a:pt x="447" y="178"/>
                </a:cubicBezTo>
                <a:cubicBezTo>
                  <a:pt x="450" y="179"/>
                  <a:pt x="450" y="179"/>
                  <a:pt x="450" y="179"/>
                </a:cubicBezTo>
                <a:cubicBezTo>
                  <a:pt x="452" y="183"/>
                  <a:pt x="452" y="183"/>
                  <a:pt x="452" y="183"/>
                </a:cubicBezTo>
                <a:cubicBezTo>
                  <a:pt x="457" y="184"/>
                  <a:pt x="457" y="184"/>
                  <a:pt x="457" y="184"/>
                </a:cubicBezTo>
                <a:cubicBezTo>
                  <a:pt x="458" y="189"/>
                  <a:pt x="458" y="189"/>
                  <a:pt x="458" y="189"/>
                </a:cubicBezTo>
                <a:cubicBezTo>
                  <a:pt x="457" y="193"/>
                  <a:pt x="457" y="193"/>
                  <a:pt x="457" y="193"/>
                </a:cubicBezTo>
                <a:cubicBezTo>
                  <a:pt x="454" y="195"/>
                  <a:pt x="454" y="195"/>
                  <a:pt x="454" y="195"/>
                </a:cubicBezTo>
                <a:cubicBezTo>
                  <a:pt x="451" y="194"/>
                  <a:pt x="451" y="194"/>
                  <a:pt x="451" y="194"/>
                </a:cubicBezTo>
                <a:cubicBezTo>
                  <a:pt x="445" y="195"/>
                  <a:pt x="445" y="195"/>
                  <a:pt x="445" y="195"/>
                </a:cubicBezTo>
                <a:cubicBezTo>
                  <a:pt x="442" y="192"/>
                  <a:pt x="442" y="192"/>
                  <a:pt x="442" y="192"/>
                </a:cubicBezTo>
                <a:cubicBezTo>
                  <a:pt x="438" y="190"/>
                  <a:pt x="438" y="190"/>
                  <a:pt x="438" y="190"/>
                </a:cubicBezTo>
                <a:cubicBezTo>
                  <a:pt x="431" y="189"/>
                  <a:pt x="431" y="189"/>
                  <a:pt x="431" y="189"/>
                </a:cubicBezTo>
                <a:cubicBezTo>
                  <a:pt x="428" y="188"/>
                  <a:pt x="428" y="188"/>
                  <a:pt x="428" y="188"/>
                </a:cubicBezTo>
                <a:cubicBezTo>
                  <a:pt x="424" y="188"/>
                  <a:pt x="424" y="188"/>
                  <a:pt x="424" y="188"/>
                </a:cubicBezTo>
                <a:cubicBezTo>
                  <a:pt x="422" y="190"/>
                  <a:pt x="422" y="190"/>
                  <a:pt x="422" y="190"/>
                </a:cubicBezTo>
                <a:cubicBezTo>
                  <a:pt x="421" y="195"/>
                  <a:pt x="421" y="195"/>
                  <a:pt x="421" y="195"/>
                </a:cubicBezTo>
                <a:cubicBezTo>
                  <a:pt x="423" y="199"/>
                  <a:pt x="423" y="199"/>
                  <a:pt x="423" y="199"/>
                </a:cubicBezTo>
                <a:cubicBezTo>
                  <a:pt x="424" y="204"/>
                  <a:pt x="424" y="204"/>
                  <a:pt x="424" y="204"/>
                </a:cubicBezTo>
                <a:cubicBezTo>
                  <a:pt x="422" y="208"/>
                  <a:pt x="422" y="208"/>
                  <a:pt x="422" y="208"/>
                </a:cubicBezTo>
                <a:cubicBezTo>
                  <a:pt x="418" y="208"/>
                  <a:pt x="418" y="208"/>
                  <a:pt x="418" y="208"/>
                </a:cubicBezTo>
                <a:cubicBezTo>
                  <a:pt x="412" y="211"/>
                  <a:pt x="412" y="211"/>
                  <a:pt x="412" y="211"/>
                </a:cubicBezTo>
                <a:cubicBezTo>
                  <a:pt x="411" y="213"/>
                  <a:pt x="411" y="213"/>
                  <a:pt x="411" y="213"/>
                </a:cubicBezTo>
                <a:cubicBezTo>
                  <a:pt x="410" y="217"/>
                  <a:pt x="410" y="217"/>
                  <a:pt x="410" y="217"/>
                </a:cubicBezTo>
                <a:cubicBezTo>
                  <a:pt x="411" y="221"/>
                  <a:pt x="411" y="221"/>
                  <a:pt x="411" y="221"/>
                </a:cubicBezTo>
                <a:cubicBezTo>
                  <a:pt x="413" y="222"/>
                  <a:pt x="413" y="222"/>
                  <a:pt x="413" y="222"/>
                </a:cubicBezTo>
                <a:cubicBezTo>
                  <a:pt x="414" y="220"/>
                  <a:pt x="414" y="220"/>
                  <a:pt x="414" y="220"/>
                </a:cubicBezTo>
                <a:cubicBezTo>
                  <a:pt x="415" y="217"/>
                  <a:pt x="415" y="217"/>
                  <a:pt x="415" y="217"/>
                </a:cubicBezTo>
                <a:cubicBezTo>
                  <a:pt x="418" y="217"/>
                  <a:pt x="418" y="217"/>
                  <a:pt x="418" y="217"/>
                </a:cubicBezTo>
                <a:cubicBezTo>
                  <a:pt x="420" y="219"/>
                  <a:pt x="420" y="219"/>
                  <a:pt x="420" y="219"/>
                </a:cubicBezTo>
                <a:cubicBezTo>
                  <a:pt x="422" y="220"/>
                  <a:pt x="422" y="220"/>
                  <a:pt x="422" y="220"/>
                </a:cubicBezTo>
                <a:cubicBezTo>
                  <a:pt x="427" y="225"/>
                  <a:pt x="427" y="225"/>
                  <a:pt x="427" y="225"/>
                </a:cubicBezTo>
                <a:cubicBezTo>
                  <a:pt x="425" y="228"/>
                  <a:pt x="425" y="228"/>
                  <a:pt x="425" y="228"/>
                </a:cubicBezTo>
                <a:cubicBezTo>
                  <a:pt x="423" y="229"/>
                  <a:pt x="423" y="229"/>
                  <a:pt x="423" y="229"/>
                </a:cubicBezTo>
                <a:cubicBezTo>
                  <a:pt x="420" y="231"/>
                  <a:pt x="420" y="231"/>
                  <a:pt x="420" y="231"/>
                </a:cubicBezTo>
                <a:cubicBezTo>
                  <a:pt x="420" y="234"/>
                  <a:pt x="420" y="234"/>
                  <a:pt x="420" y="234"/>
                </a:cubicBezTo>
                <a:cubicBezTo>
                  <a:pt x="423" y="234"/>
                  <a:pt x="423" y="234"/>
                  <a:pt x="423" y="234"/>
                </a:cubicBezTo>
                <a:cubicBezTo>
                  <a:pt x="425" y="236"/>
                  <a:pt x="425" y="236"/>
                  <a:pt x="425" y="236"/>
                </a:cubicBezTo>
                <a:cubicBezTo>
                  <a:pt x="425" y="239"/>
                  <a:pt x="425" y="239"/>
                  <a:pt x="425" y="239"/>
                </a:cubicBezTo>
                <a:cubicBezTo>
                  <a:pt x="423" y="240"/>
                  <a:pt x="423" y="240"/>
                  <a:pt x="423" y="240"/>
                </a:cubicBezTo>
                <a:cubicBezTo>
                  <a:pt x="421" y="242"/>
                  <a:pt x="421" y="242"/>
                  <a:pt x="421" y="242"/>
                </a:cubicBezTo>
                <a:cubicBezTo>
                  <a:pt x="416" y="243"/>
                  <a:pt x="416" y="243"/>
                  <a:pt x="416" y="243"/>
                </a:cubicBezTo>
                <a:cubicBezTo>
                  <a:pt x="413" y="242"/>
                  <a:pt x="413" y="242"/>
                  <a:pt x="413" y="242"/>
                </a:cubicBezTo>
                <a:cubicBezTo>
                  <a:pt x="410" y="243"/>
                  <a:pt x="410" y="243"/>
                  <a:pt x="410" y="243"/>
                </a:cubicBezTo>
                <a:cubicBezTo>
                  <a:pt x="410" y="247"/>
                  <a:pt x="410" y="247"/>
                  <a:pt x="410" y="247"/>
                </a:cubicBezTo>
                <a:cubicBezTo>
                  <a:pt x="408" y="252"/>
                  <a:pt x="408" y="252"/>
                  <a:pt x="408" y="252"/>
                </a:cubicBezTo>
                <a:cubicBezTo>
                  <a:pt x="406" y="257"/>
                  <a:pt x="406" y="257"/>
                  <a:pt x="406" y="257"/>
                </a:cubicBezTo>
                <a:cubicBezTo>
                  <a:pt x="405" y="263"/>
                  <a:pt x="405" y="263"/>
                  <a:pt x="405" y="263"/>
                </a:cubicBezTo>
                <a:cubicBezTo>
                  <a:pt x="406" y="266"/>
                  <a:pt x="406" y="266"/>
                  <a:pt x="406" y="266"/>
                </a:cubicBezTo>
                <a:cubicBezTo>
                  <a:pt x="406" y="270"/>
                  <a:pt x="406" y="270"/>
                  <a:pt x="406" y="270"/>
                </a:cubicBezTo>
                <a:cubicBezTo>
                  <a:pt x="404" y="273"/>
                  <a:pt x="404" y="273"/>
                  <a:pt x="404" y="273"/>
                </a:cubicBezTo>
                <a:cubicBezTo>
                  <a:pt x="401" y="274"/>
                  <a:pt x="401" y="274"/>
                  <a:pt x="401" y="274"/>
                </a:cubicBezTo>
                <a:cubicBezTo>
                  <a:pt x="399" y="278"/>
                  <a:pt x="399" y="278"/>
                  <a:pt x="399" y="278"/>
                </a:cubicBezTo>
                <a:cubicBezTo>
                  <a:pt x="400" y="283"/>
                  <a:pt x="400" y="283"/>
                  <a:pt x="400" y="283"/>
                </a:cubicBezTo>
                <a:cubicBezTo>
                  <a:pt x="398" y="287"/>
                  <a:pt x="398" y="287"/>
                  <a:pt x="398" y="287"/>
                </a:cubicBezTo>
                <a:cubicBezTo>
                  <a:pt x="395" y="288"/>
                  <a:pt x="395" y="288"/>
                  <a:pt x="395" y="288"/>
                </a:cubicBezTo>
                <a:cubicBezTo>
                  <a:pt x="393" y="291"/>
                  <a:pt x="393" y="291"/>
                  <a:pt x="393" y="291"/>
                </a:cubicBezTo>
                <a:cubicBezTo>
                  <a:pt x="392" y="294"/>
                  <a:pt x="392" y="294"/>
                  <a:pt x="392" y="294"/>
                </a:cubicBezTo>
                <a:cubicBezTo>
                  <a:pt x="390" y="297"/>
                  <a:pt x="390" y="297"/>
                  <a:pt x="390" y="297"/>
                </a:cubicBezTo>
                <a:cubicBezTo>
                  <a:pt x="391" y="300"/>
                  <a:pt x="391" y="300"/>
                  <a:pt x="391" y="300"/>
                </a:cubicBezTo>
                <a:cubicBezTo>
                  <a:pt x="395" y="300"/>
                  <a:pt x="395" y="300"/>
                  <a:pt x="395" y="300"/>
                </a:cubicBezTo>
                <a:cubicBezTo>
                  <a:pt x="401" y="299"/>
                  <a:pt x="401" y="299"/>
                  <a:pt x="401" y="299"/>
                </a:cubicBezTo>
                <a:cubicBezTo>
                  <a:pt x="405" y="300"/>
                  <a:pt x="405" y="300"/>
                  <a:pt x="405" y="300"/>
                </a:cubicBezTo>
                <a:cubicBezTo>
                  <a:pt x="408" y="299"/>
                  <a:pt x="408" y="299"/>
                  <a:pt x="408" y="299"/>
                </a:cubicBezTo>
                <a:cubicBezTo>
                  <a:pt x="410" y="293"/>
                  <a:pt x="410" y="293"/>
                  <a:pt x="410" y="293"/>
                </a:cubicBezTo>
                <a:cubicBezTo>
                  <a:pt x="409" y="289"/>
                  <a:pt x="409" y="289"/>
                  <a:pt x="409" y="289"/>
                </a:cubicBezTo>
                <a:cubicBezTo>
                  <a:pt x="410" y="287"/>
                  <a:pt x="410" y="287"/>
                  <a:pt x="410" y="287"/>
                </a:cubicBezTo>
                <a:cubicBezTo>
                  <a:pt x="415" y="287"/>
                  <a:pt x="415" y="287"/>
                  <a:pt x="415" y="287"/>
                </a:cubicBezTo>
                <a:cubicBezTo>
                  <a:pt x="419" y="285"/>
                  <a:pt x="419" y="285"/>
                  <a:pt x="419" y="285"/>
                </a:cubicBezTo>
                <a:cubicBezTo>
                  <a:pt x="424" y="286"/>
                  <a:pt x="424" y="286"/>
                  <a:pt x="424" y="286"/>
                </a:cubicBezTo>
                <a:cubicBezTo>
                  <a:pt x="427" y="290"/>
                  <a:pt x="427" y="290"/>
                  <a:pt x="427" y="290"/>
                </a:cubicBezTo>
                <a:cubicBezTo>
                  <a:pt x="428" y="292"/>
                  <a:pt x="428" y="292"/>
                  <a:pt x="428" y="292"/>
                </a:cubicBezTo>
                <a:cubicBezTo>
                  <a:pt x="430" y="295"/>
                  <a:pt x="430" y="295"/>
                  <a:pt x="430" y="295"/>
                </a:cubicBezTo>
                <a:cubicBezTo>
                  <a:pt x="433" y="297"/>
                  <a:pt x="433" y="297"/>
                  <a:pt x="433" y="297"/>
                </a:cubicBezTo>
                <a:cubicBezTo>
                  <a:pt x="434" y="301"/>
                  <a:pt x="434" y="301"/>
                  <a:pt x="434" y="301"/>
                </a:cubicBezTo>
                <a:cubicBezTo>
                  <a:pt x="433" y="304"/>
                  <a:pt x="433" y="304"/>
                  <a:pt x="433" y="304"/>
                </a:cubicBezTo>
                <a:cubicBezTo>
                  <a:pt x="431" y="303"/>
                  <a:pt x="431" y="303"/>
                  <a:pt x="431" y="303"/>
                </a:cubicBezTo>
                <a:cubicBezTo>
                  <a:pt x="427" y="301"/>
                  <a:pt x="427" y="301"/>
                  <a:pt x="427" y="301"/>
                </a:cubicBezTo>
                <a:cubicBezTo>
                  <a:pt x="425" y="300"/>
                  <a:pt x="425" y="300"/>
                  <a:pt x="425" y="300"/>
                </a:cubicBezTo>
                <a:cubicBezTo>
                  <a:pt x="422" y="302"/>
                  <a:pt x="422" y="302"/>
                  <a:pt x="422" y="302"/>
                </a:cubicBezTo>
                <a:cubicBezTo>
                  <a:pt x="422" y="307"/>
                  <a:pt x="422" y="307"/>
                  <a:pt x="422" y="307"/>
                </a:cubicBezTo>
                <a:cubicBezTo>
                  <a:pt x="425" y="310"/>
                  <a:pt x="425" y="310"/>
                  <a:pt x="425" y="310"/>
                </a:cubicBezTo>
                <a:cubicBezTo>
                  <a:pt x="426" y="315"/>
                  <a:pt x="426" y="315"/>
                  <a:pt x="426" y="315"/>
                </a:cubicBezTo>
                <a:cubicBezTo>
                  <a:pt x="424" y="320"/>
                  <a:pt x="424" y="320"/>
                  <a:pt x="424" y="320"/>
                </a:cubicBezTo>
                <a:cubicBezTo>
                  <a:pt x="425" y="326"/>
                  <a:pt x="425" y="326"/>
                  <a:pt x="425" y="326"/>
                </a:cubicBezTo>
                <a:cubicBezTo>
                  <a:pt x="424" y="327"/>
                  <a:pt x="424" y="327"/>
                  <a:pt x="424" y="327"/>
                </a:cubicBezTo>
                <a:cubicBezTo>
                  <a:pt x="421" y="336"/>
                  <a:pt x="421" y="336"/>
                  <a:pt x="421" y="336"/>
                </a:cubicBezTo>
                <a:cubicBezTo>
                  <a:pt x="420" y="345"/>
                  <a:pt x="420" y="345"/>
                  <a:pt x="420" y="345"/>
                </a:cubicBezTo>
                <a:cubicBezTo>
                  <a:pt x="415" y="350"/>
                  <a:pt x="415" y="350"/>
                  <a:pt x="415" y="350"/>
                </a:cubicBezTo>
                <a:cubicBezTo>
                  <a:pt x="409" y="355"/>
                  <a:pt x="409" y="355"/>
                  <a:pt x="409" y="355"/>
                </a:cubicBezTo>
                <a:cubicBezTo>
                  <a:pt x="401" y="362"/>
                  <a:pt x="401" y="362"/>
                  <a:pt x="401" y="362"/>
                </a:cubicBezTo>
                <a:cubicBezTo>
                  <a:pt x="398" y="365"/>
                  <a:pt x="398" y="365"/>
                  <a:pt x="398" y="365"/>
                </a:cubicBezTo>
                <a:cubicBezTo>
                  <a:pt x="393" y="365"/>
                  <a:pt x="393" y="365"/>
                  <a:pt x="393" y="365"/>
                </a:cubicBezTo>
                <a:cubicBezTo>
                  <a:pt x="389" y="363"/>
                  <a:pt x="389" y="363"/>
                  <a:pt x="389" y="363"/>
                </a:cubicBezTo>
                <a:cubicBezTo>
                  <a:pt x="383" y="364"/>
                  <a:pt x="383" y="364"/>
                  <a:pt x="383" y="364"/>
                </a:cubicBezTo>
                <a:cubicBezTo>
                  <a:pt x="379" y="360"/>
                  <a:pt x="379" y="360"/>
                  <a:pt x="379" y="360"/>
                </a:cubicBezTo>
                <a:cubicBezTo>
                  <a:pt x="376" y="357"/>
                  <a:pt x="376" y="357"/>
                  <a:pt x="376" y="357"/>
                </a:cubicBezTo>
                <a:cubicBezTo>
                  <a:pt x="371" y="357"/>
                  <a:pt x="371" y="357"/>
                  <a:pt x="371" y="357"/>
                </a:cubicBezTo>
                <a:cubicBezTo>
                  <a:pt x="368" y="360"/>
                  <a:pt x="368" y="360"/>
                  <a:pt x="368" y="360"/>
                </a:cubicBezTo>
                <a:cubicBezTo>
                  <a:pt x="369" y="366"/>
                  <a:pt x="369" y="366"/>
                  <a:pt x="369" y="366"/>
                </a:cubicBezTo>
                <a:cubicBezTo>
                  <a:pt x="368" y="372"/>
                  <a:pt x="368" y="372"/>
                  <a:pt x="368" y="372"/>
                </a:cubicBezTo>
                <a:cubicBezTo>
                  <a:pt x="366" y="376"/>
                  <a:pt x="366" y="376"/>
                  <a:pt x="366" y="376"/>
                </a:cubicBezTo>
                <a:cubicBezTo>
                  <a:pt x="366" y="383"/>
                  <a:pt x="366" y="383"/>
                  <a:pt x="366" y="383"/>
                </a:cubicBezTo>
                <a:cubicBezTo>
                  <a:pt x="364" y="388"/>
                  <a:pt x="364" y="388"/>
                  <a:pt x="364" y="388"/>
                </a:cubicBezTo>
                <a:cubicBezTo>
                  <a:pt x="365" y="394"/>
                  <a:pt x="365" y="394"/>
                  <a:pt x="365" y="394"/>
                </a:cubicBezTo>
                <a:cubicBezTo>
                  <a:pt x="364" y="397"/>
                  <a:pt x="364" y="397"/>
                  <a:pt x="364" y="397"/>
                </a:cubicBezTo>
                <a:cubicBezTo>
                  <a:pt x="360" y="398"/>
                  <a:pt x="360" y="398"/>
                  <a:pt x="360" y="398"/>
                </a:cubicBezTo>
                <a:cubicBezTo>
                  <a:pt x="355" y="401"/>
                  <a:pt x="355" y="401"/>
                  <a:pt x="355" y="401"/>
                </a:cubicBezTo>
                <a:cubicBezTo>
                  <a:pt x="350" y="403"/>
                  <a:pt x="350" y="403"/>
                  <a:pt x="350" y="403"/>
                </a:cubicBezTo>
                <a:cubicBezTo>
                  <a:pt x="348" y="407"/>
                  <a:pt x="348" y="407"/>
                  <a:pt x="348" y="407"/>
                </a:cubicBezTo>
                <a:cubicBezTo>
                  <a:pt x="348" y="410"/>
                  <a:pt x="348" y="410"/>
                  <a:pt x="348" y="410"/>
                </a:cubicBezTo>
                <a:cubicBezTo>
                  <a:pt x="352" y="412"/>
                  <a:pt x="352" y="412"/>
                  <a:pt x="352" y="412"/>
                </a:cubicBezTo>
                <a:cubicBezTo>
                  <a:pt x="353" y="415"/>
                  <a:pt x="353" y="415"/>
                  <a:pt x="353" y="415"/>
                </a:cubicBezTo>
                <a:cubicBezTo>
                  <a:pt x="348" y="415"/>
                  <a:pt x="348" y="415"/>
                  <a:pt x="348" y="415"/>
                </a:cubicBezTo>
                <a:cubicBezTo>
                  <a:pt x="345" y="414"/>
                  <a:pt x="345" y="414"/>
                  <a:pt x="345" y="414"/>
                </a:cubicBezTo>
                <a:cubicBezTo>
                  <a:pt x="343" y="414"/>
                  <a:pt x="343" y="414"/>
                  <a:pt x="343" y="414"/>
                </a:cubicBezTo>
                <a:cubicBezTo>
                  <a:pt x="341" y="417"/>
                  <a:pt x="341" y="417"/>
                  <a:pt x="341" y="417"/>
                </a:cubicBezTo>
                <a:cubicBezTo>
                  <a:pt x="339" y="418"/>
                  <a:pt x="339" y="418"/>
                  <a:pt x="339" y="418"/>
                </a:cubicBezTo>
                <a:cubicBezTo>
                  <a:pt x="337" y="417"/>
                  <a:pt x="337" y="417"/>
                  <a:pt x="337" y="417"/>
                </a:cubicBezTo>
                <a:cubicBezTo>
                  <a:pt x="336" y="414"/>
                  <a:pt x="336" y="414"/>
                  <a:pt x="336" y="414"/>
                </a:cubicBezTo>
                <a:cubicBezTo>
                  <a:pt x="333" y="414"/>
                  <a:pt x="333" y="414"/>
                  <a:pt x="333" y="414"/>
                </a:cubicBezTo>
                <a:cubicBezTo>
                  <a:pt x="330" y="414"/>
                  <a:pt x="330" y="414"/>
                  <a:pt x="330" y="414"/>
                </a:cubicBezTo>
                <a:cubicBezTo>
                  <a:pt x="329" y="413"/>
                  <a:pt x="329" y="413"/>
                  <a:pt x="329" y="413"/>
                </a:cubicBezTo>
                <a:cubicBezTo>
                  <a:pt x="327" y="412"/>
                  <a:pt x="327" y="412"/>
                  <a:pt x="327" y="412"/>
                </a:cubicBezTo>
                <a:cubicBezTo>
                  <a:pt x="326" y="409"/>
                  <a:pt x="326" y="409"/>
                  <a:pt x="326" y="409"/>
                </a:cubicBezTo>
                <a:cubicBezTo>
                  <a:pt x="323" y="409"/>
                  <a:pt x="323" y="409"/>
                  <a:pt x="323" y="409"/>
                </a:cubicBezTo>
                <a:cubicBezTo>
                  <a:pt x="322" y="411"/>
                  <a:pt x="322" y="411"/>
                  <a:pt x="322" y="411"/>
                </a:cubicBezTo>
                <a:cubicBezTo>
                  <a:pt x="320" y="413"/>
                  <a:pt x="320" y="413"/>
                  <a:pt x="320" y="413"/>
                </a:cubicBezTo>
                <a:cubicBezTo>
                  <a:pt x="320" y="416"/>
                  <a:pt x="320" y="416"/>
                  <a:pt x="320" y="416"/>
                </a:cubicBezTo>
                <a:cubicBezTo>
                  <a:pt x="321" y="419"/>
                  <a:pt x="321" y="419"/>
                  <a:pt x="321" y="419"/>
                </a:cubicBezTo>
                <a:cubicBezTo>
                  <a:pt x="322" y="423"/>
                  <a:pt x="322" y="423"/>
                  <a:pt x="322" y="423"/>
                </a:cubicBezTo>
                <a:cubicBezTo>
                  <a:pt x="321" y="426"/>
                  <a:pt x="321" y="426"/>
                  <a:pt x="321" y="426"/>
                </a:cubicBezTo>
                <a:cubicBezTo>
                  <a:pt x="321" y="429"/>
                  <a:pt x="321" y="429"/>
                  <a:pt x="321" y="429"/>
                </a:cubicBezTo>
                <a:cubicBezTo>
                  <a:pt x="323" y="431"/>
                  <a:pt x="323" y="431"/>
                  <a:pt x="323" y="431"/>
                </a:cubicBezTo>
                <a:cubicBezTo>
                  <a:pt x="327" y="434"/>
                  <a:pt x="327" y="434"/>
                  <a:pt x="327" y="434"/>
                </a:cubicBezTo>
                <a:cubicBezTo>
                  <a:pt x="328" y="439"/>
                  <a:pt x="328" y="439"/>
                  <a:pt x="328" y="439"/>
                </a:cubicBezTo>
                <a:cubicBezTo>
                  <a:pt x="327" y="443"/>
                  <a:pt x="327" y="443"/>
                  <a:pt x="327" y="443"/>
                </a:cubicBezTo>
                <a:cubicBezTo>
                  <a:pt x="329" y="449"/>
                  <a:pt x="329" y="449"/>
                  <a:pt x="329" y="449"/>
                </a:cubicBezTo>
                <a:cubicBezTo>
                  <a:pt x="327" y="452"/>
                  <a:pt x="327" y="452"/>
                  <a:pt x="327" y="452"/>
                </a:cubicBezTo>
                <a:cubicBezTo>
                  <a:pt x="321" y="454"/>
                  <a:pt x="321" y="454"/>
                  <a:pt x="321" y="454"/>
                </a:cubicBezTo>
                <a:cubicBezTo>
                  <a:pt x="317" y="453"/>
                  <a:pt x="317" y="453"/>
                  <a:pt x="317" y="453"/>
                </a:cubicBezTo>
                <a:cubicBezTo>
                  <a:pt x="312" y="454"/>
                  <a:pt x="312" y="454"/>
                  <a:pt x="312" y="454"/>
                </a:cubicBezTo>
                <a:cubicBezTo>
                  <a:pt x="306" y="455"/>
                  <a:pt x="306" y="455"/>
                  <a:pt x="306" y="455"/>
                </a:cubicBezTo>
                <a:cubicBezTo>
                  <a:pt x="304" y="453"/>
                  <a:pt x="304" y="453"/>
                  <a:pt x="304" y="453"/>
                </a:cubicBezTo>
                <a:cubicBezTo>
                  <a:pt x="303" y="448"/>
                  <a:pt x="303" y="448"/>
                  <a:pt x="303" y="448"/>
                </a:cubicBezTo>
                <a:cubicBezTo>
                  <a:pt x="298" y="443"/>
                  <a:pt x="298" y="443"/>
                  <a:pt x="298" y="443"/>
                </a:cubicBezTo>
                <a:cubicBezTo>
                  <a:pt x="295" y="439"/>
                  <a:pt x="295" y="439"/>
                  <a:pt x="295" y="439"/>
                </a:cubicBezTo>
                <a:cubicBezTo>
                  <a:pt x="291" y="437"/>
                  <a:pt x="291" y="437"/>
                  <a:pt x="291" y="437"/>
                </a:cubicBezTo>
                <a:cubicBezTo>
                  <a:pt x="289" y="438"/>
                  <a:pt x="289" y="438"/>
                  <a:pt x="289" y="438"/>
                </a:cubicBezTo>
                <a:cubicBezTo>
                  <a:pt x="287" y="441"/>
                  <a:pt x="287" y="441"/>
                  <a:pt x="287" y="441"/>
                </a:cubicBezTo>
                <a:cubicBezTo>
                  <a:pt x="283" y="442"/>
                  <a:pt x="283" y="442"/>
                  <a:pt x="283" y="442"/>
                </a:cubicBezTo>
                <a:cubicBezTo>
                  <a:pt x="279" y="441"/>
                  <a:pt x="279" y="441"/>
                  <a:pt x="279" y="441"/>
                </a:cubicBezTo>
                <a:cubicBezTo>
                  <a:pt x="275" y="439"/>
                  <a:pt x="275" y="439"/>
                  <a:pt x="275" y="439"/>
                </a:cubicBezTo>
                <a:cubicBezTo>
                  <a:pt x="272" y="437"/>
                  <a:pt x="272" y="437"/>
                  <a:pt x="272" y="437"/>
                </a:cubicBezTo>
                <a:cubicBezTo>
                  <a:pt x="268" y="436"/>
                  <a:pt x="268" y="436"/>
                  <a:pt x="268" y="436"/>
                </a:cubicBezTo>
                <a:cubicBezTo>
                  <a:pt x="265" y="438"/>
                  <a:pt x="265" y="438"/>
                  <a:pt x="265" y="438"/>
                </a:cubicBezTo>
                <a:cubicBezTo>
                  <a:pt x="263" y="443"/>
                  <a:pt x="263" y="443"/>
                  <a:pt x="263" y="443"/>
                </a:cubicBezTo>
                <a:cubicBezTo>
                  <a:pt x="261" y="446"/>
                  <a:pt x="261" y="446"/>
                  <a:pt x="261" y="446"/>
                </a:cubicBezTo>
                <a:cubicBezTo>
                  <a:pt x="260" y="449"/>
                  <a:pt x="260" y="449"/>
                  <a:pt x="260" y="449"/>
                </a:cubicBezTo>
                <a:cubicBezTo>
                  <a:pt x="258" y="452"/>
                  <a:pt x="258" y="452"/>
                  <a:pt x="258" y="452"/>
                </a:cubicBezTo>
                <a:cubicBezTo>
                  <a:pt x="255" y="452"/>
                  <a:pt x="255" y="452"/>
                  <a:pt x="255" y="452"/>
                </a:cubicBezTo>
                <a:cubicBezTo>
                  <a:pt x="253" y="448"/>
                  <a:pt x="253" y="448"/>
                  <a:pt x="253" y="448"/>
                </a:cubicBezTo>
                <a:cubicBezTo>
                  <a:pt x="251" y="444"/>
                  <a:pt x="251" y="444"/>
                  <a:pt x="251" y="444"/>
                </a:cubicBezTo>
                <a:cubicBezTo>
                  <a:pt x="250" y="441"/>
                  <a:pt x="250" y="441"/>
                  <a:pt x="250" y="441"/>
                </a:cubicBezTo>
                <a:cubicBezTo>
                  <a:pt x="247" y="440"/>
                  <a:pt x="247" y="440"/>
                  <a:pt x="247" y="440"/>
                </a:cubicBezTo>
                <a:cubicBezTo>
                  <a:pt x="245" y="441"/>
                  <a:pt x="245" y="441"/>
                  <a:pt x="245" y="441"/>
                </a:cubicBezTo>
                <a:cubicBezTo>
                  <a:pt x="244" y="444"/>
                  <a:pt x="244" y="444"/>
                  <a:pt x="244" y="444"/>
                </a:cubicBezTo>
                <a:cubicBezTo>
                  <a:pt x="240" y="445"/>
                  <a:pt x="240" y="445"/>
                  <a:pt x="240" y="445"/>
                </a:cubicBezTo>
                <a:cubicBezTo>
                  <a:pt x="236" y="445"/>
                  <a:pt x="236" y="445"/>
                  <a:pt x="236" y="445"/>
                </a:cubicBezTo>
                <a:cubicBezTo>
                  <a:pt x="231" y="446"/>
                  <a:pt x="231" y="446"/>
                  <a:pt x="231" y="446"/>
                </a:cubicBezTo>
                <a:cubicBezTo>
                  <a:pt x="229" y="451"/>
                  <a:pt x="229" y="451"/>
                  <a:pt x="229" y="451"/>
                </a:cubicBezTo>
                <a:cubicBezTo>
                  <a:pt x="225" y="454"/>
                  <a:pt x="225" y="454"/>
                  <a:pt x="225" y="454"/>
                </a:cubicBezTo>
                <a:cubicBezTo>
                  <a:pt x="222" y="461"/>
                  <a:pt x="222" y="461"/>
                  <a:pt x="222" y="461"/>
                </a:cubicBezTo>
                <a:cubicBezTo>
                  <a:pt x="222" y="464"/>
                  <a:pt x="222" y="464"/>
                  <a:pt x="222" y="464"/>
                </a:cubicBezTo>
                <a:cubicBezTo>
                  <a:pt x="226" y="467"/>
                  <a:pt x="226" y="467"/>
                  <a:pt x="226" y="467"/>
                </a:cubicBezTo>
                <a:cubicBezTo>
                  <a:pt x="229" y="467"/>
                  <a:pt x="229" y="467"/>
                  <a:pt x="229" y="467"/>
                </a:cubicBezTo>
                <a:cubicBezTo>
                  <a:pt x="233" y="469"/>
                  <a:pt x="233" y="469"/>
                  <a:pt x="233" y="469"/>
                </a:cubicBezTo>
                <a:cubicBezTo>
                  <a:pt x="232" y="475"/>
                  <a:pt x="232" y="475"/>
                  <a:pt x="232" y="475"/>
                </a:cubicBezTo>
                <a:cubicBezTo>
                  <a:pt x="231" y="480"/>
                  <a:pt x="231" y="480"/>
                  <a:pt x="231" y="480"/>
                </a:cubicBezTo>
                <a:cubicBezTo>
                  <a:pt x="230" y="486"/>
                  <a:pt x="230" y="486"/>
                  <a:pt x="230" y="486"/>
                </a:cubicBezTo>
                <a:cubicBezTo>
                  <a:pt x="229" y="496"/>
                  <a:pt x="229" y="496"/>
                  <a:pt x="229" y="496"/>
                </a:cubicBezTo>
                <a:cubicBezTo>
                  <a:pt x="232" y="507"/>
                  <a:pt x="232" y="507"/>
                  <a:pt x="232" y="507"/>
                </a:cubicBezTo>
                <a:cubicBezTo>
                  <a:pt x="233" y="519"/>
                  <a:pt x="233" y="519"/>
                  <a:pt x="233" y="519"/>
                </a:cubicBezTo>
                <a:cubicBezTo>
                  <a:pt x="233" y="523"/>
                  <a:pt x="233" y="523"/>
                  <a:pt x="233" y="523"/>
                </a:cubicBezTo>
                <a:cubicBezTo>
                  <a:pt x="235" y="528"/>
                  <a:pt x="235" y="528"/>
                  <a:pt x="235" y="528"/>
                </a:cubicBezTo>
                <a:cubicBezTo>
                  <a:pt x="238" y="527"/>
                  <a:pt x="238" y="527"/>
                  <a:pt x="238" y="527"/>
                </a:cubicBezTo>
                <a:cubicBezTo>
                  <a:pt x="240" y="524"/>
                  <a:pt x="240" y="524"/>
                  <a:pt x="240" y="524"/>
                </a:cubicBezTo>
                <a:cubicBezTo>
                  <a:pt x="243" y="524"/>
                  <a:pt x="243" y="524"/>
                  <a:pt x="243" y="524"/>
                </a:cubicBezTo>
                <a:cubicBezTo>
                  <a:pt x="244" y="528"/>
                  <a:pt x="244" y="528"/>
                  <a:pt x="244" y="528"/>
                </a:cubicBezTo>
                <a:cubicBezTo>
                  <a:pt x="241" y="532"/>
                  <a:pt x="241" y="532"/>
                  <a:pt x="241" y="532"/>
                </a:cubicBezTo>
                <a:cubicBezTo>
                  <a:pt x="239" y="537"/>
                  <a:pt x="239" y="537"/>
                  <a:pt x="239" y="537"/>
                </a:cubicBezTo>
                <a:cubicBezTo>
                  <a:pt x="240" y="540"/>
                  <a:pt x="240" y="540"/>
                  <a:pt x="240" y="540"/>
                </a:cubicBezTo>
                <a:cubicBezTo>
                  <a:pt x="242" y="539"/>
                  <a:pt x="242" y="539"/>
                  <a:pt x="242" y="539"/>
                </a:cubicBezTo>
                <a:cubicBezTo>
                  <a:pt x="246" y="537"/>
                  <a:pt x="246" y="537"/>
                  <a:pt x="246" y="537"/>
                </a:cubicBezTo>
                <a:cubicBezTo>
                  <a:pt x="248" y="538"/>
                  <a:pt x="248" y="538"/>
                  <a:pt x="248" y="538"/>
                </a:cubicBezTo>
                <a:cubicBezTo>
                  <a:pt x="250" y="543"/>
                  <a:pt x="250" y="543"/>
                  <a:pt x="250" y="543"/>
                </a:cubicBezTo>
                <a:cubicBezTo>
                  <a:pt x="248" y="545"/>
                  <a:pt x="248" y="545"/>
                  <a:pt x="248" y="545"/>
                </a:cubicBezTo>
                <a:cubicBezTo>
                  <a:pt x="246" y="547"/>
                  <a:pt x="246" y="547"/>
                  <a:pt x="246" y="547"/>
                </a:cubicBezTo>
                <a:cubicBezTo>
                  <a:pt x="247" y="549"/>
                  <a:pt x="247" y="549"/>
                  <a:pt x="247" y="549"/>
                </a:cubicBezTo>
                <a:cubicBezTo>
                  <a:pt x="249" y="551"/>
                  <a:pt x="249" y="551"/>
                  <a:pt x="249" y="551"/>
                </a:cubicBezTo>
                <a:cubicBezTo>
                  <a:pt x="251" y="555"/>
                  <a:pt x="251" y="555"/>
                  <a:pt x="251" y="555"/>
                </a:cubicBezTo>
                <a:cubicBezTo>
                  <a:pt x="250" y="561"/>
                  <a:pt x="250" y="561"/>
                  <a:pt x="250" y="561"/>
                </a:cubicBezTo>
                <a:cubicBezTo>
                  <a:pt x="246" y="565"/>
                  <a:pt x="246" y="565"/>
                  <a:pt x="246" y="565"/>
                </a:cubicBezTo>
                <a:cubicBezTo>
                  <a:pt x="242" y="566"/>
                  <a:pt x="242" y="566"/>
                  <a:pt x="242" y="566"/>
                </a:cubicBezTo>
                <a:cubicBezTo>
                  <a:pt x="241" y="569"/>
                  <a:pt x="241" y="569"/>
                  <a:pt x="241" y="569"/>
                </a:cubicBezTo>
                <a:cubicBezTo>
                  <a:pt x="243" y="575"/>
                  <a:pt x="243" y="575"/>
                  <a:pt x="243" y="575"/>
                </a:cubicBezTo>
                <a:cubicBezTo>
                  <a:pt x="242" y="583"/>
                  <a:pt x="242" y="583"/>
                  <a:pt x="242" y="583"/>
                </a:cubicBezTo>
                <a:cubicBezTo>
                  <a:pt x="240" y="586"/>
                  <a:pt x="240" y="586"/>
                  <a:pt x="240" y="586"/>
                </a:cubicBezTo>
                <a:cubicBezTo>
                  <a:pt x="236" y="592"/>
                  <a:pt x="236" y="592"/>
                  <a:pt x="236" y="592"/>
                </a:cubicBezTo>
                <a:cubicBezTo>
                  <a:pt x="238" y="596"/>
                  <a:pt x="238" y="596"/>
                  <a:pt x="238" y="596"/>
                </a:cubicBezTo>
                <a:cubicBezTo>
                  <a:pt x="241" y="600"/>
                  <a:pt x="241" y="600"/>
                  <a:pt x="241" y="600"/>
                </a:cubicBezTo>
                <a:cubicBezTo>
                  <a:pt x="243" y="604"/>
                  <a:pt x="243" y="604"/>
                  <a:pt x="243" y="604"/>
                </a:cubicBezTo>
                <a:cubicBezTo>
                  <a:pt x="241" y="607"/>
                  <a:pt x="241" y="607"/>
                  <a:pt x="241" y="607"/>
                </a:cubicBezTo>
                <a:cubicBezTo>
                  <a:pt x="240" y="608"/>
                  <a:pt x="240" y="608"/>
                  <a:pt x="240" y="608"/>
                </a:cubicBezTo>
                <a:cubicBezTo>
                  <a:pt x="242" y="613"/>
                  <a:pt x="242" y="613"/>
                  <a:pt x="242" y="613"/>
                </a:cubicBezTo>
                <a:cubicBezTo>
                  <a:pt x="244" y="615"/>
                  <a:pt x="244" y="615"/>
                  <a:pt x="244" y="615"/>
                </a:cubicBezTo>
                <a:cubicBezTo>
                  <a:pt x="246" y="619"/>
                  <a:pt x="246" y="619"/>
                  <a:pt x="246" y="619"/>
                </a:cubicBezTo>
                <a:cubicBezTo>
                  <a:pt x="245" y="623"/>
                  <a:pt x="245" y="623"/>
                  <a:pt x="245" y="623"/>
                </a:cubicBezTo>
                <a:cubicBezTo>
                  <a:pt x="240" y="624"/>
                  <a:pt x="240" y="624"/>
                  <a:pt x="240" y="624"/>
                </a:cubicBezTo>
                <a:cubicBezTo>
                  <a:pt x="238" y="620"/>
                  <a:pt x="238" y="620"/>
                  <a:pt x="238" y="620"/>
                </a:cubicBezTo>
                <a:cubicBezTo>
                  <a:pt x="234" y="621"/>
                  <a:pt x="234" y="621"/>
                  <a:pt x="234" y="621"/>
                </a:cubicBezTo>
                <a:cubicBezTo>
                  <a:pt x="233" y="624"/>
                  <a:pt x="233" y="624"/>
                  <a:pt x="233" y="624"/>
                </a:cubicBezTo>
                <a:cubicBezTo>
                  <a:pt x="231" y="626"/>
                  <a:pt x="231" y="626"/>
                  <a:pt x="231" y="626"/>
                </a:cubicBezTo>
                <a:cubicBezTo>
                  <a:pt x="226" y="624"/>
                  <a:pt x="226" y="624"/>
                  <a:pt x="226" y="624"/>
                </a:cubicBezTo>
                <a:cubicBezTo>
                  <a:pt x="223" y="622"/>
                  <a:pt x="223" y="622"/>
                  <a:pt x="223" y="622"/>
                </a:cubicBezTo>
                <a:cubicBezTo>
                  <a:pt x="219" y="621"/>
                  <a:pt x="219" y="621"/>
                  <a:pt x="219" y="621"/>
                </a:cubicBezTo>
                <a:cubicBezTo>
                  <a:pt x="214" y="623"/>
                  <a:pt x="214" y="623"/>
                  <a:pt x="214" y="623"/>
                </a:cubicBezTo>
                <a:cubicBezTo>
                  <a:pt x="212" y="626"/>
                  <a:pt x="212" y="626"/>
                  <a:pt x="212" y="626"/>
                </a:cubicBezTo>
                <a:cubicBezTo>
                  <a:pt x="211" y="628"/>
                  <a:pt x="211" y="628"/>
                  <a:pt x="211" y="628"/>
                </a:cubicBezTo>
                <a:cubicBezTo>
                  <a:pt x="211" y="632"/>
                  <a:pt x="211" y="632"/>
                  <a:pt x="211" y="632"/>
                </a:cubicBezTo>
                <a:cubicBezTo>
                  <a:pt x="213" y="635"/>
                  <a:pt x="213" y="635"/>
                  <a:pt x="213" y="635"/>
                </a:cubicBezTo>
                <a:cubicBezTo>
                  <a:pt x="212" y="638"/>
                  <a:pt x="212" y="638"/>
                  <a:pt x="212" y="638"/>
                </a:cubicBezTo>
                <a:cubicBezTo>
                  <a:pt x="210" y="639"/>
                  <a:pt x="210" y="639"/>
                  <a:pt x="210" y="639"/>
                </a:cubicBezTo>
                <a:cubicBezTo>
                  <a:pt x="209" y="642"/>
                  <a:pt x="209" y="642"/>
                  <a:pt x="209" y="642"/>
                </a:cubicBezTo>
                <a:cubicBezTo>
                  <a:pt x="205" y="641"/>
                  <a:pt x="205" y="641"/>
                  <a:pt x="205" y="641"/>
                </a:cubicBezTo>
                <a:cubicBezTo>
                  <a:pt x="202" y="641"/>
                  <a:pt x="202" y="641"/>
                  <a:pt x="202" y="641"/>
                </a:cubicBezTo>
                <a:cubicBezTo>
                  <a:pt x="201" y="644"/>
                  <a:pt x="201" y="644"/>
                  <a:pt x="201" y="644"/>
                </a:cubicBezTo>
                <a:cubicBezTo>
                  <a:pt x="200" y="646"/>
                  <a:pt x="200" y="646"/>
                  <a:pt x="200" y="646"/>
                </a:cubicBezTo>
                <a:cubicBezTo>
                  <a:pt x="198" y="650"/>
                  <a:pt x="198" y="650"/>
                  <a:pt x="198" y="650"/>
                </a:cubicBezTo>
                <a:cubicBezTo>
                  <a:pt x="196" y="654"/>
                  <a:pt x="196" y="654"/>
                  <a:pt x="196" y="654"/>
                </a:cubicBezTo>
                <a:cubicBezTo>
                  <a:pt x="193" y="657"/>
                  <a:pt x="193" y="657"/>
                  <a:pt x="193" y="657"/>
                </a:cubicBezTo>
                <a:cubicBezTo>
                  <a:pt x="189" y="656"/>
                  <a:pt x="189" y="656"/>
                  <a:pt x="189" y="656"/>
                </a:cubicBezTo>
                <a:cubicBezTo>
                  <a:pt x="186" y="652"/>
                  <a:pt x="186" y="652"/>
                  <a:pt x="186" y="652"/>
                </a:cubicBezTo>
                <a:cubicBezTo>
                  <a:pt x="185" y="648"/>
                  <a:pt x="185" y="648"/>
                  <a:pt x="185" y="648"/>
                </a:cubicBezTo>
                <a:cubicBezTo>
                  <a:pt x="188" y="646"/>
                  <a:pt x="188" y="646"/>
                  <a:pt x="188" y="646"/>
                </a:cubicBezTo>
                <a:cubicBezTo>
                  <a:pt x="190" y="645"/>
                  <a:pt x="190" y="645"/>
                  <a:pt x="190" y="645"/>
                </a:cubicBezTo>
                <a:cubicBezTo>
                  <a:pt x="192" y="640"/>
                  <a:pt x="192" y="640"/>
                  <a:pt x="192" y="640"/>
                </a:cubicBezTo>
                <a:cubicBezTo>
                  <a:pt x="190" y="636"/>
                  <a:pt x="190" y="636"/>
                  <a:pt x="190" y="636"/>
                </a:cubicBezTo>
                <a:cubicBezTo>
                  <a:pt x="188" y="634"/>
                  <a:pt x="188" y="634"/>
                  <a:pt x="188" y="634"/>
                </a:cubicBezTo>
                <a:cubicBezTo>
                  <a:pt x="189" y="630"/>
                  <a:pt x="189" y="630"/>
                  <a:pt x="189" y="630"/>
                </a:cubicBezTo>
                <a:cubicBezTo>
                  <a:pt x="193" y="629"/>
                  <a:pt x="193" y="629"/>
                  <a:pt x="193" y="629"/>
                </a:cubicBezTo>
                <a:cubicBezTo>
                  <a:pt x="195" y="630"/>
                  <a:pt x="195" y="630"/>
                  <a:pt x="195" y="630"/>
                </a:cubicBezTo>
                <a:cubicBezTo>
                  <a:pt x="195" y="633"/>
                  <a:pt x="195" y="633"/>
                  <a:pt x="195" y="633"/>
                </a:cubicBezTo>
                <a:cubicBezTo>
                  <a:pt x="200" y="635"/>
                  <a:pt x="200" y="635"/>
                  <a:pt x="200" y="635"/>
                </a:cubicBezTo>
                <a:cubicBezTo>
                  <a:pt x="202" y="633"/>
                  <a:pt x="202" y="633"/>
                  <a:pt x="202" y="633"/>
                </a:cubicBezTo>
                <a:cubicBezTo>
                  <a:pt x="201" y="628"/>
                  <a:pt x="201" y="628"/>
                  <a:pt x="201" y="628"/>
                </a:cubicBezTo>
                <a:cubicBezTo>
                  <a:pt x="202" y="625"/>
                  <a:pt x="202" y="625"/>
                  <a:pt x="202" y="625"/>
                </a:cubicBezTo>
                <a:cubicBezTo>
                  <a:pt x="200" y="622"/>
                  <a:pt x="200" y="622"/>
                  <a:pt x="200" y="622"/>
                </a:cubicBezTo>
                <a:cubicBezTo>
                  <a:pt x="195" y="621"/>
                  <a:pt x="195" y="621"/>
                  <a:pt x="195" y="621"/>
                </a:cubicBezTo>
                <a:cubicBezTo>
                  <a:pt x="192" y="622"/>
                  <a:pt x="192" y="622"/>
                  <a:pt x="192" y="622"/>
                </a:cubicBezTo>
                <a:cubicBezTo>
                  <a:pt x="189" y="621"/>
                  <a:pt x="189" y="621"/>
                  <a:pt x="189" y="621"/>
                </a:cubicBezTo>
                <a:cubicBezTo>
                  <a:pt x="189" y="617"/>
                  <a:pt x="189" y="617"/>
                  <a:pt x="189" y="617"/>
                </a:cubicBezTo>
                <a:cubicBezTo>
                  <a:pt x="188" y="613"/>
                  <a:pt x="188" y="613"/>
                  <a:pt x="188" y="613"/>
                </a:cubicBezTo>
                <a:cubicBezTo>
                  <a:pt x="186" y="614"/>
                  <a:pt x="186" y="614"/>
                  <a:pt x="186" y="614"/>
                </a:cubicBezTo>
                <a:cubicBezTo>
                  <a:pt x="185" y="615"/>
                  <a:pt x="185" y="615"/>
                  <a:pt x="185" y="615"/>
                </a:cubicBezTo>
                <a:cubicBezTo>
                  <a:pt x="184" y="618"/>
                  <a:pt x="184" y="618"/>
                  <a:pt x="184" y="618"/>
                </a:cubicBezTo>
                <a:cubicBezTo>
                  <a:pt x="183" y="620"/>
                  <a:pt x="183" y="620"/>
                  <a:pt x="183" y="620"/>
                </a:cubicBezTo>
                <a:cubicBezTo>
                  <a:pt x="180" y="620"/>
                  <a:pt x="180" y="620"/>
                  <a:pt x="180" y="620"/>
                </a:cubicBezTo>
                <a:cubicBezTo>
                  <a:pt x="175" y="618"/>
                  <a:pt x="175" y="618"/>
                  <a:pt x="175" y="618"/>
                </a:cubicBezTo>
                <a:cubicBezTo>
                  <a:pt x="170" y="617"/>
                  <a:pt x="170" y="617"/>
                  <a:pt x="170" y="617"/>
                </a:cubicBezTo>
                <a:cubicBezTo>
                  <a:pt x="169" y="613"/>
                  <a:pt x="169" y="613"/>
                  <a:pt x="169" y="613"/>
                </a:cubicBezTo>
                <a:cubicBezTo>
                  <a:pt x="166" y="608"/>
                  <a:pt x="166" y="608"/>
                  <a:pt x="166" y="608"/>
                </a:cubicBezTo>
                <a:cubicBezTo>
                  <a:pt x="164" y="603"/>
                  <a:pt x="164" y="603"/>
                  <a:pt x="164" y="603"/>
                </a:cubicBezTo>
                <a:cubicBezTo>
                  <a:pt x="163" y="600"/>
                  <a:pt x="163" y="600"/>
                  <a:pt x="163" y="600"/>
                </a:cubicBezTo>
                <a:cubicBezTo>
                  <a:pt x="165" y="594"/>
                  <a:pt x="165" y="594"/>
                  <a:pt x="165" y="594"/>
                </a:cubicBezTo>
                <a:cubicBezTo>
                  <a:pt x="163" y="589"/>
                  <a:pt x="163" y="589"/>
                  <a:pt x="163" y="589"/>
                </a:cubicBezTo>
                <a:cubicBezTo>
                  <a:pt x="159" y="587"/>
                  <a:pt x="159" y="587"/>
                  <a:pt x="159" y="587"/>
                </a:cubicBezTo>
                <a:cubicBezTo>
                  <a:pt x="154" y="588"/>
                  <a:pt x="154" y="588"/>
                  <a:pt x="154" y="588"/>
                </a:cubicBezTo>
                <a:cubicBezTo>
                  <a:pt x="153" y="589"/>
                  <a:pt x="153" y="589"/>
                  <a:pt x="153" y="589"/>
                </a:cubicBezTo>
                <a:cubicBezTo>
                  <a:pt x="150" y="591"/>
                  <a:pt x="150" y="591"/>
                  <a:pt x="150" y="591"/>
                </a:cubicBezTo>
                <a:cubicBezTo>
                  <a:pt x="147" y="591"/>
                  <a:pt x="147" y="591"/>
                  <a:pt x="147" y="591"/>
                </a:cubicBezTo>
                <a:cubicBezTo>
                  <a:pt x="145" y="592"/>
                  <a:pt x="145" y="592"/>
                  <a:pt x="145" y="592"/>
                </a:cubicBezTo>
                <a:cubicBezTo>
                  <a:pt x="145" y="595"/>
                  <a:pt x="145" y="595"/>
                  <a:pt x="145" y="595"/>
                </a:cubicBezTo>
                <a:cubicBezTo>
                  <a:pt x="148" y="599"/>
                  <a:pt x="148" y="599"/>
                  <a:pt x="148" y="599"/>
                </a:cubicBezTo>
                <a:cubicBezTo>
                  <a:pt x="148" y="602"/>
                  <a:pt x="148" y="602"/>
                  <a:pt x="148" y="602"/>
                </a:cubicBezTo>
                <a:cubicBezTo>
                  <a:pt x="150" y="605"/>
                  <a:pt x="150" y="605"/>
                  <a:pt x="150" y="605"/>
                </a:cubicBezTo>
                <a:cubicBezTo>
                  <a:pt x="151" y="610"/>
                  <a:pt x="151" y="610"/>
                  <a:pt x="151" y="610"/>
                </a:cubicBezTo>
                <a:cubicBezTo>
                  <a:pt x="150" y="616"/>
                  <a:pt x="150" y="616"/>
                  <a:pt x="150" y="616"/>
                </a:cubicBezTo>
                <a:cubicBezTo>
                  <a:pt x="147" y="616"/>
                  <a:pt x="147" y="616"/>
                  <a:pt x="147" y="616"/>
                </a:cubicBezTo>
                <a:cubicBezTo>
                  <a:pt x="143" y="617"/>
                  <a:pt x="143" y="617"/>
                  <a:pt x="143" y="617"/>
                </a:cubicBezTo>
                <a:cubicBezTo>
                  <a:pt x="138" y="618"/>
                  <a:pt x="138" y="618"/>
                  <a:pt x="138" y="618"/>
                </a:cubicBezTo>
                <a:cubicBezTo>
                  <a:pt x="136" y="616"/>
                  <a:pt x="136" y="616"/>
                  <a:pt x="136" y="616"/>
                </a:cubicBezTo>
                <a:cubicBezTo>
                  <a:pt x="135" y="611"/>
                  <a:pt x="135" y="611"/>
                  <a:pt x="135" y="611"/>
                </a:cubicBezTo>
                <a:cubicBezTo>
                  <a:pt x="132" y="606"/>
                  <a:pt x="132" y="606"/>
                  <a:pt x="132" y="606"/>
                </a:cubicBezTo>
                <a:cubicBezTo>
                  <a:pt x="128" y="604"/>
                  <a:pt x="128" y="604"/>
                  <a:pt x="128" y="604"/>
                </a:cubicBezTo>
                <a:cubicBezTo>
                  <a:pt x="126" y="599"/>
                  <a:pt x="126" y="599"/>
                  <a:pt x="126" y="599"/>
                </a:cubicBezTo>
                <a:cubicBezTo>
                  <a:pt x="124" y="594"/>
                  <a:pt x="124" y="594"/>
                  <a:pt x="124" y="594"/>
                </a:cubicBezTo>
                <a:cubicBezTo>
                  <a:pt x="120" y="595"/>
                  <a:pt x="120" y="595"/>
                  <a:pt x="120" y="595"/>
                </a:cubicBezTo>
                <a:cubicBezTo>
                  <a:pt x="117" y="598"/>
                  <a:pt x="117" y="598"/>
                  <a:pt x="117" y="598"/>
                </a:cubicBezTo>
                <a:cubicBezTo>
                  <a:pt x="115" y="598"/>
                  <a:pt x="115" y="598"/>
                  <a:pt x="115" y="598"/>
                </a:cubicBezTo>
                <a:cubicBezTo>
                  <a:pt x="115" y="595"/>
                  <a:pt x="115" y="595"/>
                  <a:pt x="115" y="595"/>
                </a:cubicBezTo>
                <a:cubicBezTo>
                  <a:pt x="110" y="589"/>
                  <a:pt x="110" y="589"/>
                  <a:pt x="110" y="589"/>
                </a:cubicBezTo>
                <a:cubicBezTo>
                  <a:pt x="105" y="584"/>
                  <a:pt x="105" y="584"/>
                  <a:pt x="105" y="584"/>
                </a:cubicBezTo>
                <a:cubicBezTo>
                  <a:pt x="104" y="578"/>
                  <a:pt x="104" y="578"/>
                  <a:pt x="104" y="578"/>
                </a:cubicBezTo>
                <a:cubicBezTo>
                  <a:pt x="105" y="571"/>
                  <a:pt x="105" y="571"/>
                  <a:pt x="105" y="571"/>
                </a:cubicBezTo>
                <a:cubicBezTo>
                  <a:pt x="103" y="566"/>
                  <a:pt x="103" y="566"/>
                  <a:pt x="103" y="566"/>
                </a:cubicBezTo>
                <a:cubicBezTo>
                  <a:pt x="104" y="563"/>
                  <a:pt x="104" y="563"/>
                  <a:pt x="104" y="563"/>
                </a:cubicBezTo>
                <a:cubicBezTo>
                  <a:pt x="106" y="561"/>
                  <a:pt x="106" y="561"/>
                  <a:pt x="106" y="561"/>
                </a:cubicBezTo>
                <a:cubicBezTo>
                  <a:pt x="111" y="561"/>
                  <a:pt x="111" y="561"/>
                  <a:pt x="111" y="561"/>
                </a:cubicBezTo>
                <a:cubicBezTo>
                  <a:pt x="116" y="558"/>
                  <a:pt x="116" y="558"/>
                  <a:pt x="116" y="558"/>
                </a:cubicBezTo>
                <a:cubicBezTo>
                  <a:pt x="119" y="553"/>
                  <a:pt x="119" y="553"/>
                  <a:pt x="119" y="553"/>
                </a:cubicBezTo>
                <a:cubicBezTo>
                  <a:pt x="123" y="550"/>
                  <a:pt x="123" y="550"/>
                  <a:pt x="123" y="550"/>
                </a:cubicBezTo>
                <a:cubicBezTo>
                  <a:pt x="125" y="545"/>
                  <a:pt x="125" y="545"/>
                  <a:pt x="125" y="545"/>
                </a:cubicBezTo>
                <a:cubicBezTo>
                  <a:pt x="120" y="542"/>
                  <a:pt x="120" y="542"/>
                  <a:pt x="120" y="542"/>
                </a:cubicBezTo>
                <a:cubicBezTo>
                  <a:pt x="117" y="542"/>
                  <a:pt x="117" y="542"/>
                  <a:pt x="117" y="542"/>
                </a:cubicBezTo>
                <a:cubicBezTo>
                  <a:pt x="114" y="537"/>
                  <a:pt x="114" y="537"/>
                  <a:pt x="114" y="537"/>
                </a:cubicBezTo>
                <a:cubicBezTo>
                  <a:pt x="111" y="533"/>
                  <a:pt x="111" y="533"/>
                  <a:pt x="111" y="533"/>
                </a:cubicBezTo>
                <a:cubicBezTo>
                  <a:pt x="109" y="530"/>
                  <a:pt x="109" y="530"/>
                  <a:pt x="109" y="530"/>
                </a:cubicBezTo>
                <a:cubicBezTo>
                  <a:pt x="108" y="524"/>
                  <a:pt x="108" y="524"/>
                  <a:pt x="108" y="524"/>
                </a:cubicBezTo>
                <a:cubicBezTo>
                  <a:pt x="109" y="519"/>
                  <a:pt x="109" y="519"/>
                  <a:pt x="109" y="519"/>
                </a:cubicBezTo>
                <a:cubicBezTo>
                  <a:pt x="108" y="516"/>
                  <a:pt x="108" y="516"/>
                  <a:pt x="108" y="516"/>
                </a:cubicBezTo>
                <a:cubicBezTo>
                  <a:pt x="105" y="516"/>
                  <a:pt x="105" y="516"/>
                  <a:pt x="105" y="516"/>
                </a:cubicBezTo>
                <a:cubicBezTo>
                  <a:pt x="102" y="515"/>
                  <a:pt x="102" y="515"/>
                  <a:pt x="102" y="515"/>
                </a:cubicBezTo>
                <a:cubicBezTo>
                  <a:pt x="103" y="511"/>
                  <a:pt x="103" y="511"/>
                  <a:pt x="103" y="511"/>
                </a:cubicBezTo>
                <a:cubicBezTo>
                  <a:pt x="104" y="504"/>
                  <a:pt x="104" y="504"/>
                  <a:pt x="104" y="504"/>
                </a:cubicBezTo>
                <a:cubicBezTo>
                  <a:pt x="105" y="497"/>
                  <a:pt x="105" y="497"/>
                  <a:pt x="105" y="497"/>
                </a:cubicBezTo>
                <a:cubicBezTo>
                  <a:pt x="102" y="487"/>
                  <a:pt x="102" y="487"/>
                  <a:pt x="102" y="487"/>
                </a:cubicBezTo>
                <a:cubicBezTo>
                  <a:pt x="98" y="480"/>
                  <a:pt x="98" y="480"/>
                  <a:pt x="98" y="480"/>
                </a:cubicBezTo>
                <a:cubicBezTo>
                  <a:pt x="92" y="474"/>
                  <a:pt x="92" y="474"/>
                  <a:pt x="92" y="474"/>
                </a:cubicBezTo>
                <a:cubicBezTo>
                  <a:pt x="87" y="466"/>
                  <a:pt x="87" y="466"/>
                  <a:pt x="87" y="466"/>
                </a:cubicBezTo>
                <a:cubicBezTo>
                  <a:pt x="83" y="464"/>
                  <a:pt x="83" y="464"/>
                  <a:pt x="83" y="464"/>
                </a:cubicBezTo>
                <a:cubicBezTo>
                  <a:pt x="80" y="461"/>
                  <a:pt x="80" y="461"/>
                  <a:pt x="80" y="461"/>
                </a:cubicBezTo>
                <a:cubicBezTo>
                  <a:pt x="75" y="462"/>
                  <a:pt x="75" y="462"/>
                  <a:pt x="75" y="462"/>
                </a:cubicBezTo>
                <a:cubicBezTo>
                  <a:pt x="72" y="465"/>
                  <a:pt x="72" y="465"/>
                  <a:pt x="72" y="465"/>
                </a:cubicBezTo>
                <a:cubicBezTo>
                  <a:pt x="66" y="466"/>
                  <a:pt x="66" y="466"/>
                  <a:pt x="66" y="466"/>
                </a:cubicBezTo>
                <a:cubicBezTo>
                  <a:pt x="59" y="468"/>
                  <a:pt x="59" y="468"/>
                  <a:pt x="59" y="468"/>
                </a:cubicBezTo>
                <a:cubicBezTo>
                  <a:pt x="50" y="471"/>
                  <a:pt x="50" y="471"/>
                  <a:pt x="50" y="471"/>
                </a:cubicBezTo>
                <a:cubicBezTo>
                  <a:pt x="46" y="474"/>
                  <a:pt x="46" y="474"/>
                  <a:pt x="46" y="474"/>
                </a:cubicBezTo>
                <a:cubicBezTo>
                  <a:pt x="41" y="476"/>
                  <a:pt x="41" y="476"/>
                  <a:pt x="41" y="476"/>
                </a:cubicBezTo>
                <a:cubicBezTo>
                  <a:pt x="35" y="479"/>
                  <a:pt x="35" y="479"/>
                  <a:pt x="35" y="479"/>
                </a:cubicBezTo>
                <a:cubicBezTo>
                  <a:pt x="27" y="479"/>
                  <a:pt x="27" y="479"/>
                  <a:pt x="27" y="479"/>
                </a:cubicBezTo>
                <a:cubicBezTo>
                  <a:pt x="22" y="479"/>
                  <a:pt x="22" y="479"/>
                  <a:pt x="22" y="479"/>
                </a:cubicBezTo>
                <a:cubicBezTo>
                  <a:pt x="16" y="479"/>
                  <a:pt x="16" y="479"/>
                  <a:pt x="16" y="479"/>
                </a:cubicBezTo>
                <a:cubicBezTo>
                  <a:pt x="14" y="474"/>
                  <a:pt x="14" y="474"/>
                  <a:pt x="14" y="474"/>
                </a:cubicBezTo>
                <a:cubicBezTo>
                  <a:pt x="11" y="467"/>
                  <a:pt x="11" y="467"/>
                  <a:pt x="11" y="467"/>
                </a:cubicBezTo>
                <a:cubicBezTo>
                  <a:pt x="9" y="464"/>
                  <a:pt x="9" y="464"/>
                  <a:pt x="9" y="464"/>
                </a:cubicBezTo>
                <a:cubicBezTo>
                  <a:pt x="5" y="462"/>
                  <a:pt x="5" y="462"/>
                  <a:pt x="5" y="462"/>
                </a:cubicBezTo>
                <a:cubicBezTo>
                  <a:pt x="3" y="458"/>
                  <a:pt x="3" y="458"/>
                  <a:pt x="3" y="458"/>
                </a:cubicBezTo>
                <a:cubicBezTo>
                  <a:pt x="0" y="456"/>
                  <a:pt x="0" y="456"/>
                  <a:pt x="0" y="456"/>
                </a:cubicBezTo>
                <a:cubicBezTo>
                  <a:pt x="1" y="453"/>
                  <a:pt x="1" y="453"/>
                  <a:pt x="1" y="453"/>
                </a:cubicBezTo>
                <a:cubicBezTo>
                  <a:pt x="5" y="449"/>
                  <a:pt x="5" y="449"/>
                  <a:pt x="5" y="449"/>
                </a:cubicBezTo>
                <a:cubicBezTo>
                  <a:pt x="9" y="446"/>
                  <a:pt x="9" y="446"/>
                  <a:pt x="9" y="446"/>
                </a:cubicBezTo>
                <a:cubicBezTo>
                  <a:pt x="11" y="439"/>
                  <a:pt x="11" y="439"/>
                  <a:pt x="11" y="439"/>
                </a:cubicBezTo>
                <a:cubicBezTo>
                  <a:pt x="13" y="437"/>
                  <a:pt x="13" y="437"/>
                  <a:pt x="13" y="437"/>
                </a:cubicBezTo>
                <a:cubicBezTo>
                  <a:pt x="17" y="437"/>
                  <a:pt x="17" y="437"/>
                  <a:pt x="17" y="437"/>
                </a:cubicBezTo>
                <a:cubicBezTo>
                  <a:pt x="22" y="439"/>
                  <a:pt x="22" y="439"/>
                  <a:pt x="22" y="439"/>
                </a:cubicBezTo>
                <a:cubicBezTo>
                  <a:pt x="26" y="441"/>
                  <a:pt x="26" y="441"/>
                  <a:pt x="26" y="441"/>
                </a:cubicBezTo>
                <a:cubicBezTo>
                  <a:pt x="29" y="441"/>
                  <a:pt x="29" y="441"/>
                  <a:pt x="29" y="441"/>
                </a:cubicBezTo>
                <a:cubicBezTo>
                  <a:pt x="29" y="435"/>
                  <a:pt x="29" y="435"/>
                  <a:pt x="29" y="435"/>
                </a:cubicBezTo>
                <a:cubicBezTo>
                  <a:pt x="31" y="432"/>
                  <a:pt x="31" y="432"/>
                  <a:pt x="31" y="432"/>
                </a:cubicBezTo>
                <a:cubicBezTo>
                  <a:pt x="27" y="428"/>
                  <a:pt x="27" y="428"/>
                  <a:pt x="27" y="428"/>
                </a:cubicBezTo>
                <a:cubicBezTo>
                  <a:pt x="22" y="425"/>
                  <a:pt x="22" y="425"/>
                  <a:pt x="22" y="425"/>
                </a:cubicBezTo>
                <a:cubicBezTo>
                  <a:pt x="21" y="422"/>
                  <a:pt x="21" y="422"/>
                  <a:pt x="21" y="422"/>
                </a:cubicBezTo>
                <a:cubicBezTo>
                  <a:pt x="24" y="418"/>
                  <a:pt x="24" y="418"/>
                  <a:pt x="24" y="418"/>
                </a:cubicBezTo>
                <a:cubicBezTo>
                  <a:pt x="25" y="413"/>
                  <a:pt x="25" y="413"/>
                  <a:pt x="25" y="413"/>
                </a:cubicBezTo>
                <a:cubicBezTo>
                  <a:pt x="29" y="410"/>
                  <a:pt x="29" y="410"/>
                  <a:pt x="29" y="410"/>
                </a:cubicBezTo>
                <a:cubicBezTo>
                  <a:pt x="35" y="409"/>
                  <a:pt x="35" y="409"/>
                  <a:pt x="35" y="409"/>
                </a:cubicBezTo>
                <a:cubicBezTo>
                  <a:pt x="38" y="406"/>
                  <a:pt x="38" y="406"/>
                  <a:pt x="38" y="406"/>
                </a:cubicBezTo>
                <a:cubicBezTo>
                  <a:pt x="43" y="406"/>
                  <a:pt x="43" y="406"/>
                  <a:pt x="43" y="406"/>
                </a:cubicBezTo>
                <a:cubicBezTo>
                  <a:pt x="46" y="409"/>
                  <a:pt x="46" y="409"/>
                  <a:pt x="46" y="409"/>
                </a:cubicBezTo>
                <a:cubicBezTo>
                  <a:pt x="51" y="411"/>
                  <a:pt x="51" y="411"/>
                  <a:pt x="51" y="411"/>
                </a:cubicBezTo>
                <a:cubicBezTo>
                  <a:pt x="53" y="408"/>
                  <a:pt x="53" y="408"/>
                  <a:pt x="53" y="408"/>
                </a:cubicBezTo>
                <a:cubicBezTo>
                  <a:pt x="52" y="404"/>
                  <a:pt x="52" y="404"/>
                  <a:pt x="52" y="404"/>
                </a:cubicBezTo>
                <a:cubicBezTo>
                  <a:pt x="49" y="400"/>
                  <a:pt x="49" y="400"/>
                  <a:pt x="49" y="400"/>
                </a:cubicBezTo>
                <a:cubicBezTo>
                  <a:pt x="48" y="397"/>
                  <a:pt x="48" y="397"/>
                  <a:pt x="48" y="397"/>
                </a:cubicBezTo>
                <a:cubicBezTo>
                  <a:pt x="49" y="396"/>
                  <a:pt x="49" y="396"/>
                  <a:pt x="49" y="396"/>
                </a:cubicBezTo>
                <a:cubicBezTo>
                  <a:pt x="52" y="396"/>
                  <a:pt x="52" y="396"/>
                  <a:pt x="52" y="396"/>
                </a:cubicBezTo>
                <a:cubicBezTo>
                  <a:pt x="59" y="398"/>
                  <a:pt x="59" y="398"/>
                  <a:pt x="59" y="398"/>
                </a:cubicBezTo>
                <a:cubicBezTo>
                  <a:pt x="64" y="396"/>
                  <a:pt x="64" y="396"/>
                  <a:pt x="64" y="396"/>
                </a:cubicBezTo>
                <a:cubicBezTo>
                  <a:pt x="65" y="391"/>
                  <a:pt x="65" y="391"/>
                  <a:pt x="65" y="391"/>
                </a:cubicBezTo>
                <a:cubicBezTo>
                  <a:pt x="65" y="384"/>
                  <a:pt x="65" y="384"/>
                  <a:pt x="65" y="384"/>
                </a:cubicBezTo>
                <a:cubicBezTo>
                  <a:pt x="65" y="381"/>
                  <a:pt x="65" y="381"/>
                  <a:pt x="65" y="381"/>
                </a:cubicBezTo>
                <a:cubicBezTo>
                  <a:pt x="61" y="378"/>
                  <a:pt x="61" y="378"/>
                  <a:pt x="61" y="378"/>
                </a:cubicBezTo>
                <a:cubicBezTo>
                  <a:pt x="57" y="374"/>
                  <a:pt x="57" y="374"/>
                  <a:pt x="57" y="374"/>
                </a:cubicBezTo>
                <a:cubicBezTo>
                  <a:pt x="54" y="369"/>
                  <a:pt x="54" y="369"/>
                  <a:pt x="54" y="369"/>
                </a:cubicBezTo>
                <a:cubicBezTo>
                  <a:pt x="52" y="364"/>
                  <a:pt x="52" y="364"/>
                  <a:pt x="52" y="364"/>
                </a:cubicBezTo>
                <a:cubicBezTo>
                  <a:pt x="48" y="360"/>
                  <a:pt x="48" y="360"/>
                  <a:pt x="48" y="360"/>
                </a:cubicBezTo>
                <a:cubicBezTo>
                  <a:pt x="48" y="360"/>
                  <a:pt x="44" y="358"/>
                  <a:pt x="44" y="357"/>
                </a:cubicBezTo>
                <a:cubicBezTo>
                  <a:pt x="44" y="357"/>
                  <a:pt x="43" y="352"/>
                  <a:pt x="43" y="352"/>
                </a:cubicBezTo>
                <a:cubicBezTo>
                  <a:pt x="42" y="346"/>
                  <a:pt x="42" y="346"/>
                  <a:pt x="42" y="346"/>
                </a:cubicBezTo>
                <a:cubicBezTo>
                  <a:pt x="45" y="344"/>
                  <a:pt x="45" y="344"/>
                  <a:pt x="45" y="344"/>
                </a:cubicBezTo>
                <a:cubicBezTo>
                  <a:pt x="46" y="341"/>
                  <a:pt x="46" y="341"/>
                  <a:pt x="46" y="341"/>
                </a:cubicBezTo>
                <a:cubicBezTo>
                  <a:pt x="44" y="338"/>
                  <a:pt x="44" y="338"/>
                  <a:pt x="44" y="338"/>
                </a:cubicBezTo>
                <a:cubicBezTo>
                  <a:pt x="41" y="336"/>
                  <a:pt x="41" y="336"/>
                  <a:pt x="41" y="336"/>
                </a:cubicBezTo>
                <a:cubicBezTo>
                  <a:pt x="43" y="328"/>
                  <a:pt x="43" y="328"/>
                  <a:pt x="43" y="328"/>
                </a:cubicBezTo>
                <a:cubicBezTo>
                  <a:pt x="46" y="321"/>
                  <a:pt x="46" y="321"/>
                  <a:pt x="46" y="321"/>
                </a:cubicBezTo>
                <a:cubicBezTo>
                  <a:pt x="50" y="314"/>
                  <a:pt x="50" y="314"/>
                  <a:pt x="50" y="314"/>
                </a:cubicBezTo>
                <a:cubicBezTo>
                  <a:pt x="52" y="313"/>
                  <a:pt x="52" y="313"/>
                  <a:pt x="52" y="313"/>
                </a:cubicBezTo>
                <a:cubicBezTo>
                  <a:pt x="55" y="314"/>
                  <a:pt x="55" y="314"/>
                  <a:pt x="55" y="314"/>
                </a:cubicBezTo>
                <a:cubicBezTo>
                  <a:pt x="60" y="316"/>
                  <a:pt x="60" y="316"/>
                  <a:pt x="60" y="316"/>
                </a:cubicBezTo>
                <a:cubicBezTo>
                  <a:pt x="65" y="320"/>
                  <a:pt x="65" y="320"/>
                  <a:pt x="65" y="320"/>
                </a:cubicBezTo>
                <a:cubicBezTo>
                  <a:pt x="70" y="319"/>
                  <a:pt x="70" y="319"/>
                  <a:pt x="70" y="319"/>
                </a:cubicBezTo>
                <a:cubicBezTo>
                  <a:pt x="69" y="315"/>
                  <a:pt x="69" y="315"/>
                  <a:pt x="69" y="315"/>
                </a:cubicBezTo>
                <a:cubicBezTo>
                  <a:pt x="71" y="312"/>
                  <a:pt x="71" y="312"/>
                  <a:pt x="71" y="312"/>
                </a:cubicBezTo>
                <a:cubicBezTo>
                  <a:pt x="74" y="310"/>
                  <a:pt x="74" y="310"/>
                  <a:pt x="74" y="310"/>
                </a:cubicBezTo>
                <a:cubicBezTo>
                  <a:pt x="74" y="305"/>
                  <a:pt x="74" y="305"/>
                  <a:pt x="74" y="305"/>
                </a:cubicBezTo>
                <a:cubicBezTo>
                  <a:pt x="73" y="301"/>
                  <a:pt x="73" y="301"/>
                  <a:pt x="73" y="301"/>
                </a:cubicBezTo>
                <a:cubicBezTo>
                  <a:pt x="71" y="298"/>
                  <a:pt x="71" y="298"/>
                  <a:pt x="71" y="298"/>
                </a:cubicBezTo>
                <a:cubicBezTo>
                  <a:pt x="71" y="294"/>
                  <a:pt x="71" y="294"/>
                  <a:pt x="71" y="294"/>
                </a:cubicBezTo>
                <a:cubicBezTo>
                  <a:pt x="72" y="290"/>
                  <a:pt x="72" y="290"/>
                  <a:pt x="72" y="290"/>
                </a:cubicBezTo>
                <a:cubicBezTo>
                  <a:pt x="69" y="288"/>
                  <a:pt x="69" y="288"/>
                  <a:pt x="69" y="288"/>
                </a:cubicBezTo>
                <a:cubicBezTo>
                  <a:pt x="68" y="282"/>
                  <a:pt x="68" y="282"/>
                  <a:pt x="68" y="282"/>
                </a:cubicBezTo>
                <a:cubicBezTo>
                  <a:pt x="69" y="277"/>
                  <a:pt x="69" y="277"/>
                  <a:pt x="69" y="277"/>
                </a:cubicBezTo>
                <a:cubicBezTo>
                  <a:pt x="69" y="274"/>
                  <a:pt x="69" y="274"/>
                  <a:pt x="69" y="274"/>
                </a:cubicBezTo>
                <a:cubicBezTo>
                  <a:pt x="71" y="276"/>
                  <a:pt x="71" y="276"/>
                  <a:pt x="71" y="276"/>
                </a:cubicBezTo>
                <a:cubicBezTo>
                  <a:pt x="73" y="276"/>
                  <a:pt x="73" y="276"/>
                  <a:pt x="73" y="276"/>
                </a:cubicBezTo>
                <a:cubicBezTo>
                  <a:pt x="74" y="272"/>
                  <a:pt x="74" y="272"/>
                  <a:pt x="74" y="272"/>
                </a:cubicBezTo>
                <a:cubicBezTo>
                  <a:pt x="75" y="267"/>
                  <a:pt x="75" y="267"/>
                  <a:pt x="75" y="267"/>
                </a:cubicBezTo>
                <a:cubicBezTo>
                  <a:pt x="78" y="265"/>
                  <a:pt x="78" y="265"/>
                  <a:pt x="78" y="265"/>
                </a:cubicBezTo>
                <a:cubicBezTo>
                  <a:pt x="78" y="261"/>
                  <a:pt x="78" y="261"/>
                  <a:pt x="78" y="261"/>
                </a:cubicBezTo>
                <a:cubicBezTo>
                  <a:pt x="75" y="258"/>
                  <a:pt x="75" y="258"/>
                  <a:pt x="75" y="258"/>
                </a:cubicBezTo>
                <a:cubicBezTo>
                  <a:pt x="74" y="254"/>
                  <a:pt x="74" y="254"/>
                  <a:pt x="74" y="254"/>
                </a:cubicBezTo>
                <a:cubicBezTo>
                  <a:pt x="73" y="251"/>
                  <a:pt x="73" y="251"/>
                  <a:pt x="73" y="251"/>
                </a:cubicBezTo>
                <a:cubicBezTo>
                  <a:pt x="73" y="246"/>
                  <a:pt x="73" y="246"/>
                  <a:pt x="73" y="246"/>
                </a:cubicBezTo>
                <a:cubicBezTo>
                  <a:pt x="75" y="244"/>
                  <a:pt x="75" y="244"/>
                  <a:pt x="75" y="244"/>
                </a:cubicBezTo>
                <a:cubicBezTo>
                  <a:pt x="79" y="237"/>
                  <a:pt x="79" y="237"/>
                  <a:pt x="79" y="237"/>
                </a:cubicBezTo>
                <a:cubicBezTo>
                  <a:pt x="82" y="235"/>
                  <a:pt x="82" y="235"/>
                  <a:pt x="82" y="235"/>
                </a:cubicBezTo>
                <a:cubicBezTo>
                  <a:pt x="85" y="230"/>
                  <a:pt x="85" y="230"/>
                  <a:pt x="85" y="230"/>
                </a:cubicBezTo>
                <a:cubicBezTo>
                  <a:pt x="89" y="227"/>
                  <a:pt x="89" y="227"/>
                  <a:pt x="89" y="227"/>
                </a:cubicBezTo>
                <a:cubicBezTo>
                  <a:pt x="93" y="223"/>
                  <a:pt x="93" y="223"/>
                  <a:pt x="93" y="223"/>
                </a:cubicBezTo>
                <a:cubicBezTo>
                  <a:pt x="95" y="220"/>
                  <a:pt x="95" y="220"/>
                  <a:pt x="95" y="220"/>
                </a:cubicBezTo>
                <a:cubicBezTo>
                  <a:pt x="98" y="219"/>
                  <a:pt x="98" y="219"/>
                  <a:pt x="98" y="219"/>
                </a:cubicBezTo>
                <a:cubicBezTo>
                  <a:pt x="100" y="221"/>
                  <a:pt x="100" y="221"/>
                  <a:pt x="100" y="221"/>
                </a:cubicBezTo>
                <a:cubicBezTo>
                  <a:pt x="103" y="225"/>
                  <a:pt x="103" y="225"/>
                  <a:pt x="103" y="225"/>
                </a:cubicBezTo>
                <a:cubicBezTo>
                  <a:pt x="107" y="226"/>
                  <a:pt x="107" y="226"/>
                  <a:pt x="107" y="226"/>
                </a:cubicBezTo>
                <a:cubicBezTo>
                  <a:pt x="111" y="227"/>
                  <a:pt x="111" y="227"/>
                  <a:pt x="111" y="227"/>
                </a:cubicBezTo>
                <a:cubicBezTo>
                  <a:pt x="115" y="228"/>
                  <a:pt x="115" y="228"/>
                  <a:pt x="115" y="228"/>
                </a:cubicBezTo>
                <a:cubicBezTo>
                  <a:pt x="118" y="226"/>
                  <a:pt x="118" y="226"/>
                  <a:pt x="118" y="226"/>
                </a:cubicBezTo>
                <a:cubicBezTo>
                  <a:pt x="120" y="220"/>
                  <a:pt x="120" y="220"/>
                  <a:pt x="120" y="220"/>
                </a:cubicBezTo>
                <a:cubicBezTo>
                  <a:pt x="122" y="218"/>
                  <a:pt x="122" y="218"/>
                  <a:pt x="122" y="218"/>
                </a:cubicBezTo>
                <a:cubicBezTo>
                  <a:pt x="125" y="214"/>
                  <a:pt x="125" y="214"/>
                  <a:pt x="125" y="214"/>
                </a:cubicBezTo>
                <a:cubicBezTo>
                  <a:pt x="130" y="212"/>
                  <a:pt x="130" y="212"/>
                  <a:pt x="130" y="212"/>
                </a:cubicBezTo>
                <a:cubicBezTo>
                  <a:pt x="133" y="210"/>
                  <a:pt x="133" y="210"/>
                  <a:pt x="133" y="210"/>
                </a:cubicBezTo>
                <a:cubicBezTo>
                  <a:pt x="134" y="206"/>
                  <a:pt x="134" y="206"/>
                  <a:pt x="134" y="206"/>
                </a:cubicBezTo>
                <a:cubicBezTo>
                  <a:pt x="136" y="196"/>
                  <a:pt x="136" y="196"/>
                  <a:pt x="136" y="196"/>
                </a:cubicBezTo>
                <a:cubicBezTo>
                  <a:pt x="141" y="190"/>
                  <a:pt x="141" y="190"/>
                  <a:pt x="141" y="190"/>
                </a:cubicBezTo>
                <a:cubicBezTo>
                  <a:pt x="145" y="185"/>
                  <a:pt x="145" y="185"/>
                  <a:pt x="145" y="185"/>
                </a:cubicBezTo>
                <a:cubicBezTo>
                  <a:pt x="148" y="182"/>
                  <a:pt x="148" y="182"/>
                  <a:pt x="148" y="182"/>
                </a:cubicBezTo>
                <a:cubicBezTo>
                  <a:pt x="147" y="178"/>
                  <a:pt x="147" y="178"/>
                  <a:pt x="147" y="178"/>
                </a:cubicBezTo>
                <a:cubicBezTo>
                  <a:pt x="144" y="176"/>
                  <a:pt x="144" y="176"/>
                  <a:pt x="144" y="176"/>
                </a:cubicBezTo>
                <a:cubicBezTo>
                  <a:pt x="144" y="171"/>
                  <a:pt x="144" y="171"/>
                  <a:pt x="144" y="171"/>
                </a:cubicBezTo>
                <a:cubicBezTo>
                  <a:pt x="146" y="166"/>
                  <a:pt x="146" y="166"/>
                  <a:pt x="146" y="166"/>
                </a:cubicBezTo>
                <a:cubicBezTo>
                  <a:pt x="146" y="160"/>
                  <a:pt x="146" y="160"/>
                  <a:pt x="146" y="160"/>
                </a:cubicBezTo>
                <a:cubicBezTo>
                  <a:pt x="148" y="159"/>
                  <a:pt x="148" y="159"/>
                  <a:pt x="148" y="159"/>
                </a:cubicBezTo>
                <a:cubicBezTo>
                  <a:pt x="153" y="158"/>
                  <a:pt x="153" y="158"/>
                  <a:pt x="153" y="158"/>
                </a:cubicBezTo>
                <a:cubicBezTo>
                  <a:pt x="157" y="159"/>
                  <a:pt x="157" y="159"/>
                  <a:pt x="157" y="159"/>
                </a:cubicBezTo>
                <a:cubicBezTo>
                  <a:pt x="164" y="158"/>
                  <a:pt x="164" y="158"/>
                  <a:pt x="164" y="158"/>
                </a:cubicBezTo>
                <a:cubicBezTo>
                  <a:pt x="171" y="159"/>
                  <a:pt x="171" y="159"/>
                  <a:pt x="171" y="159"/>
                </a:cubicBezTo>
                <a:cubicBezTo>
                  <a:pt x="179" y="158"/>
                  <a:pt x="179" y="158"/>
                  <a:pt x="179" y="158"/>
                </a:cubicBezTo>
                <a:cubicBezTo>
                  <a:pt x="182" y="155"/>
                  <a:pt x="182" y="155"/>
                  <a:pt x="182" y="155"/>
                </a:cubicBezTo>
                <a:cubicBezTo>
                  <a:pt x="181" y="152"/>
                  <a:pt x="181" y="152"/>
                  <a:pt x="181" y="152"/>
                </a:cubicBezTo>
                <a:cubicBezTo>
                  <a:pt x="178" y="151"/>
                  <a:pt x="178" y="151"/>
                  <a:pt x="178" y="151"/>
                </a:cubicBezTo>
                <a:cubicBezTo>
                  <a:pt x="178" y="148"/>
                  <a:pt x="178" y="148"/>
                  <a:pt x="178" y="148"/>
                </a:cubicBezTo>
                <a:cubicBezTo>
                  <a:pt x="181" y="144"/>
                  <a:pt x="181" y="144"/>
                  <a:pt x="181" y="144"/>
                </a:cubicBezTo>
                <a:cubicBezTo>
                  <a:pt x="185" y="143"/>
                  <a:pt x="185" y="143"/>
                  <a:pt x="185" y="143"/>
                </a:cubicBezTo>
                <a:cubicBezTo>
                  <a:pt x="186" y="140"/>
                  <a:pt x="186" y="140"/>
                  <a:pt x="186" y="140"/>
                </a:cubicBezTo>
                <a:cubicBezTo>
                  <a:pt x="189" y="138"/>
                  <a:pt x="189" y="138"/>
                  <a:pt x="189" y="138"/>
                </a:cubicBezTo>
                <a:cubicBezTo>
                  <a:pt x="190" y="132"/>
                  <a:pt x="190" y="132"/>
                  <a:pt x="190" y="132"/>
                </a:cubicBezTo>
                <a:cubicBezTo>
                  <a:pt x="191" y="129"/>
                  <a:pt x="191" y="129"/>
                  <a:pt x="191" y="129"/>
                </a:cubicBezTo>
                <a:cubicBezTo>
                  <a:pt x="191" y="125"/>
                  <a:pt x="191" y="125"/>
                  <a:pt x="191" y="125"/>
                </a:cubicBezTo>
                <a:cubicBezTo>
                  <a:pt x="187" y="123"/>
                  <a:pt x="187" y="123"/>
                  <a:pt x="187" y="123"/>
                </a:cubicBezTo>
                <a:cubicBezTo>
                  <a:pt x="185" y="120"/>
                  <a:pt x="185" y="120"/>
                  <a:pt x="185" y="120"/>
                </a:cubicBezTo>
                <a:cubicBezTo>
                  <a:pt x="185" y="115"/>
                  <a:pt x="185" y="115"/>
                  <a:pt x="185" y="115"/>
                </a:cubicBezTo>
                <a:cubicBezTo>
                  <a:pt x="184" y="111"/>
                  <a:pt x="184" y="111"/>
                  <a:pt x="184" y="111"/>
                </a:cubicBezTo>
                <a:cubicBezTo>
                  <a:pt x="184" y="108"/>
                  <a:pt x="184" y="108"/>
                  <a:pt x="184" y="108"/>
                </a:cubicBezTo>
                <a:cubicBezTo>
                  <a:pt x="179" y="109"/>
                  <a:pt x="179" y="109"/>
                  <a:pt x="179" y="109"/>
                </a:cubicBezTo>
                <a:cubicBezTo>
                  <a:pt x="173" y="109"/>
                  <a:pt x="173" y="109"/>
                  <a:pt x="173" y="109"/>
                </a:cubicBezTo>
                <a:cubicBezTo>
                  <a:pt x="169" y="111"/>
                  <a:pt x="169" y="111"/>
                  <a:pt x="169" y="111"/>
                </a:cubicBezTo>
                <a:cubicBezTo>
                  <a:pt x="167" y="111"/>
                  <a:pt x="167" y="111"/>
                  <a:pt x="167" y="111"/>
                </a:cubicBezTo>
                <a:cubicBezTo>
                  <a:pt x="164" y="115"/>
                  <a:pt x="164" y="115"/>
                  <a:pt x="164" y="115"/>
                </a:cubicBezTo>
                <a:cubicBezTo>
                  <a:pt x="163" y="117"/>
                  <a:pt x="163" y="117"/>
                  <a:pt x="163" y="117"/>
                </a:cubicBezTo>
                <a:cubicBezTo>
                  <a:pt x="160" y="116"/>
                  <a:pt x="160" y="116"/>
                  <a:pt x="160" y="116"/>
                </a:cubicBezTo>
                <a:cubicBezTo>
                  <a:pt x="158" y="112"/>
                  <a:pt x="158" y="112"/>
                  <a:pt x="158" y="112"/>
                </a:cubicBezTo>
                <a:cubicBezTo>
                  <a:pt x="157" y="110"/>
                  <a:pt x="157" y="110"/>
                  <a:pt x="157" y="110"/>
                </a:cubicBezTo>
                <a:cubicBezTo>
                  <a:pt x="155" y="106"/>
                  <a:pt x="155" y="106"/>
                  <a:pt x="155" y="106"/>
                </a:cubicBezTo>
                <a:cubicBezTo>
                  <a:pt x="157" y="101"/>
                  <a:pt x="157" y="101"/>
                  <a:pt x="157" y="101"/>
                </a:cubicBezTo>
                <a:cubicBezTo>
                  <a:pt x="160" y="99"/>
                  <a:pt x="160" y="99"/>
                  <a:pt x="160" y="99"/>
                </a:cubicBezTo>
                <a:cubicBezTo>
                  <a:pt x="163" y="92"/>
                  <a:pt x="163" y="92"/>
                  <a:pt x="163" y="92"/>
                </a:cubicBezTo>
                <a:cubicBezTo>
                  <a:pt x="168" y="88"/>
                  <a:pt x="168" y="88"/>
                  <a:pt x="168" y="88"/>
                </a:cubicBezTo>
                <a:cubicBezTo>
                  <a:pt x="173" y="86"/>
                  <a:pt x="173" y="86"/>
                  <a:pt x="173" y="86"/>
                </a:cubicBezTo>
                <a:cubicBezTo>
                  <a:pt x="177" y="82"/>
                  <a:pt x="177" y="82"/>
                  <a:pt x="177" y="82"/>
                </a:cubicBezTo>
                <a:cubicBezTo>
                  <a:pt x="179" y="78"/>
                  <a:pt x="179" y="78"/>
                  <a:pt x="179" y="78"/>
                </a:cubicBezTo>
                <a:cubicBezTo>
                  <a:pt x="183" y="78"/>
                  <a:pt x="183" y="78"/>
                  <a:pt x="183" y="78"/>
                </a:cubicBezTo>
                <a:cubicBezTo>
                  <a:pt x="185" y="79"/>
                  <a:pt x="185" y="79"/>
                  <a:pt x="185" y="79"/>
                </a:cubicBezTo>
                <a:cubicBezTo>
                  <a:pt x="189" y="80"/>
                  <a:pt x="189" y="80"/>
                  <a:pt x="189" y="80"/>
                </a:cubicBezTo>
                <a:cubicBezTo>
                  <a:pt x="192" y="78"/>
                  <a:pt x="192" y="78"/>
                  <a:pt x="192" y="78"/>
                </a:cubicBezTo>
                <a:cubicBezTo>
                  <a:pt x="195" y="76"/>
                  <a:pt x="195" y="76"/>
                  <a:pt x="195" y="76"/>
                </a:cubicBezTo>
                <a:cubicBezTo>
                  <a:pt x="199" y="76"/>
                  <a:pt x="199" y="76"/>
                  <a:pt x="199" y="76"/>
                </a:cubicBezTo>
                <a:cubicBezTo>
                  <a:pt x="202" y="75"/>
                  <a:pt x="202" y="75"/>
                  <a:pt x="202" y="75"/>
                </a:cubicBezTo>
                <a:cubicBezTo>
                  <a:pt x="208" y="76"/>
                  <a:pt x="208" y="76"/>
                  <a:pt x="208" y="76"/>
                </a:cubicBezTo>
                <a:cubicBezTo>
                  <a:pt x="214" y="78"/>
                  <a:pt x="214" y="78"/>
                  <a:pt x="214" y="78"/>
                </a:cubicBezTo>
                <a:cubicBezTo>
                  <a:pt x="219" y="78"/>
                  <a:pt x="219" y="78"/>
                  <a:pt x="219" y="78"/>
                </a:cubicBezTo>
                <a:cubicBezTo>
                  <a:pt x="223" y="76"/>
                  <a:pt x="223" y="76"/>
                  <a:pt x="223" y="76"/>
                </a:cubicBezTo>
                <a:cubicBezTo>
                  <a:pt x="224" y="70"/>
                  <a:pt x="224" y="70"/>
                  <a:pt x="224" y="70"/>
                </a:cubicBezTo>
                <a:cubicBezTo>
                  <a:pt x="223" y="64"/>
                  <a:pt x="223" y="64"/>
                  <a:pt x="223" y="64"/>
                </a:cubicBezTo>
                <a:cubicBezTo>
                  <a:pt x="221" y="60"/>
                  <a:pt x="221" y="60"/>
                  <a:pt x="221" y="60"/>
                </a:cubicBezTo>
                <a:cubicBezTo>
                  <a:pt x="217" y="55"/>
                  <a:pt x="217" y="55"/>
                  <a:pt x="217" y="55"/>
                </a:cubicBezTo>
                <a:cubicBezTo>
                  <a:pt x="217" y="50"/>
                  <a:pt x="217" y="50"/>
                  <a:pt x="217" y="50"/>
                </a:cubicBezTo>
                <a:cubicBezTo>
                  <a:pt x="221" y="46"/>
                  <a:pt x="221" y="46"/>
                  <a:pt x="221" y="46"/>
                </a:cubicBezTo>
                <a:cubicBezTo>
                  <a:pt x="227" y="42"/>
                  <a:pt x="227" y="42"/>
                  <a:pt x="227" y="42"/>
                </a:cubicBezTo>
                <a:cubicBezTo>
                  <a:pt x="232" y="41"/>
                  <a:pt x="232" y="41"/>
                  <a:pt x="232" y="41"/>
                </a:cubicBezTo>
                <a:cubicBezTo>
                  <a:pt x="237" y="41"/>
                  <a:pt x="237" y="41"/>
                  <a:pt x="237" y="41"/>
                </a:cubicBezTo>
                <a:cubicBezTo>
                  <a:pt x="242" y="41"/>
                  <a:pt x="242" y="41"/>
                  <a:pt x="242" y="41"/>
                </a:cubicBezTo>
                <a:cubicBezTo>
                  <a:pt x="243" y="43"/>
                  <a:pt x="243" y="43"/>
                  <a:pt x="243" y="43"/>
                </a:cubicBezTo>
                <a:cubicBezTo>
                  <a:pt x="246" y="45"/>
                  <a:pt x="246" y="45"/>
                  <a:pt x="246" y="45"/>
                </a:cubicBezTo>
                <a:cubicBezTo>
                  <a:pt x="249" y="44"/>
                  <a:pt x="249" y="44"/>
                  <a:pt x="249" y="44"/>
                </a:cubicBezTo>
                <a:cubicBezTo>
                  <a:pt x="252" y="45"/>
                  <a:pt x="252" y="45"/>
                  <a:pt x="252" y="45"/>
                </a:cubicBezTo>
                <a:cubicBezTo>
                  <a:pt x="253" y="49"/>
                  <a:pt x="253" y="49"/>
                  <a:pt x="253" y="49"/>
                </a:cubicBezTo>
                <a:cubicBezTo>
                  <a:pt x="251" y="56"/>
                  <a:pt x="251" y="56"/>
                  <a:pt x="251" y="56"/>
                </a:cubicBezTo>
                <a:cubicBezTo>
                  <a:pt x="249" y="57"/>
                  <a:pt x="249" y="57"/>
                  <a:pt x="249" y="57"/>
                </a:cubicBezTo>
                <a:cubicBezTo>
                  <a:pt x="250" y="61"/>
                  <a:pt x="250" y="61"/>
                  <a:pt x="250" y="61"/>
                </a:cubicBezTo>
                <a:cubicBezTo>
                  <a:pt x="252" y="63"/>
                  <a:pt x="252" y="63"/>
                  <a:pt x="252" y="63"/>
                </a:cubicBezTo>
                <a:cubicBezTo>
                  <a:pt x="255" y="62"/>
                  <a:pt x="255" y="62"/>
                  <a:pt x="255" y="62"/>
                </a:cubicBezTo>
                <a:cubicBezTo>
                  <a:pt x="257" y="61"/>
                  <a:pt x="257" y="61"/>
                  <a:pt x="257" y="61"/>
                </a:cubicBezTo>
                <a:cubicBezTo>
                  <a:pt x="259" y="60"/>
                  <a:pt x="259" y="60"/>
                  <a:pt x="259" y="60"/>
                </a:cubicBezTo>
                <a:cubicBezTo>
                  <a:pt x="262" y="60"/>
                  <a:pt x="262" y="60"/>
                  <a:pt x="262" y="60"/>
                </a:cubicBezTo>
                <a:cubicBezTo>
                  <a:pt x="264" y="63"/>
                  <a:pt x="264" y="63"/>
                  <a:pt x="264" y="63"/>
                </a:cubicBezTo>
                <a:cubicBezTo>
                  <a:pt x="267" y="62"/>
                  <a:pt x="267" y="62"/>
                  <a:pt x="267" y="62"/>
                </a:cubicBezTo>
                <a:cubicBezTo>
                  <a:pt x="267" y="58"/>
                  <a:pt x="267" y="58"/>
                  <a:pt x="267" y="58"/>
                </a:cubicBezTo>
                <a:cubicBezTo>
                  <a:pt x="269" y="56"/>
                  <a:pt x="269" y="56"/>
                  <a:pt x="269" y="56"/>
                </a:cubicBezTo>
                <a:cubicBezTo>
                  <a:pt x="272" y="56"/>
                  <a:pt x="272" y="56"/>
                  <a:pt x="272" y="56"/>
                </a:cubicBezTo>
                <a:cubicBezTo>
                  <a:pt x="276" y="56"/>
                  <a:pt x="276" y="56"/>
                  <a:pt x="276" y="56"/>
                </a:cubicBezTo>
                <a:cubicBezTo>
                  <a:pt x="277" y="53"/>
                  <a:pt x="277" y="53"/>
                  <a:pt x="277" y="53"/>
                </a:cubicBezTo>
                <a:cubicBezTo>
                  <a:pt x="277" y="48"/>
                  <a:pt x="277" y="48"/>
                  <a:pt x="277" y="48"/>
                </a:cubicBezTo>
                <a:cubicBezTo>
                  <a:pt x="280" y="47"/>
                  <a:pt x="280" y="47"/>
                  <a:pt x="280" y="47"/>
                </a:cubicBezTo>
                <a:cubicBezTo>
                  <a:pt x="284" y="44"/>
                  <a:pt x="284" y="44"/>
                  <a:pt x="284" y="44"/>
                </a:cubicBezTo>
                <a:cubicBezTo>
                  <a:pt x="289" y="40"/>
                  <a:pt x="289" y="40"/>
                  <a:pt x="289" y="40"/>
                </a:cubicBezTo>
                <a:cubicBezTo>
                  <a:pt x="293" y="39"/>
                  <a:pt x="293" y="39"/>
                  <a:pt x="293" y="39"/>
                </a:cubicBezTo>
                <a:cubicBezTo>
                  <a:pt x="294" y="36"/>
                  <a:pt x="294" y="36"/>
                  <a:pt x="294" y="36"/>
                </a:cubicBezTo>
                <a:cubicBezTo>
                  <a:pt x="294" y="33"/>
                  <a:pt x="294" y="33"/>
                  <a:pt x="294" y="33"/>
                </a:cubicBezTo>
                <a:cubicBezTo>
                  <a:pt x="293" y="30"/>
                  <a:pt x="293" y="30"/>
                  <a:pt x="293" y="30"/>
                </a:cubicBezTo>
                <a:cubicBezTo>
                  <a:pt x="295" y="27"/>
                  <a:pt x="295" y="27"/>
                  <a:pt x="295" y="27"/>
                </a:cubicBezTo>
                <a:cubicBezTo>
                  <a:pt x="298" y="26"/>
                  <a:pt x="298" y="26"/>
                  <a:pt x="298" y="26"/>
                </a:cubicBezTo>
                <a:cubicBezTo>
                  <a:pt x="300" y="22"/>
                  <a:pt x="300" y="22"/>
                  <a:pt x="300" y="22"/>
                </a:cubicBezTo>
                <a:cubicBezTo>
                  <a:pt x="303" y="21"/>
                  <a:pt x="303" y="21"/>
                  <a:pt x="303" y="21"/>
                </a:cubicBezTo>
                <a:cubicBezTo>
                  <a:pt x="303" y="19"/>
                  <a:pt x="303" y="19"/>
                  <a:pt x="303" y="19"/>
                </a:cubicBezTo>
                <a:cubicBezTo>
                  <a:pt x="302" y="17"/>
                  <a:pt x="302" y="17"/>
                  <a:pt x="302" y="17"/>
                </a:cubicBezTo>
                <a:cubicBezTo>
                  <a:pt x="299" y="17"/>
                  <a:pt x="299" y="17"/>
                  <a:pt x="299" y="17"/>
                </a:cubicBezTo>
                <a:cubicBezTo>
                  <a:pt x="298" y="15"/>
                  <a:pt x="298" y="15"/>
                  <a:pt x="298" y="15"/>
                </a:cubicBezTo>
                <a:cubicBezTo>
                  <a:pt x="299" y="12"/>
                  <a:pt x="299" y="12"/>
                  <a:pt x="299" y="12"/>
                </a:cubicBezTo>
                <a:cubicBezTo>
                  <a:pt x="304" y="10"/>
                  <a:pt x="304" y="10"/>
                  <a:pt x="304" y="10"/>
                </a:cubicBezTo>
                <a:cubicBezTo>
                  <a:pt x="307" y="10"/>
                  <a:pt x="307" y="10"/>
                  <a:pt x="307" y="10"/>
                </a:cubicBezTo>
                <a:cubicBezTo>
                  <a:pt x="311" y="9"/>
                  <a:pt x="311" y="9"/>
                  <a:pt x="311" y="9"/>
                </a:cubicBezTo>
                <a:cubicBezTo>
                  <a:pt x="316" y="8"/>
                  <a:pt x="316" y="8"/>
                  <a:pt x="316" y="8"/>
                </a:cubicBezTo>
                <a:cubicBezTo>
                  <a:pt x="317" y="5"/>
                  <a:pt x="317" y="5"/>
                  <a:pt x="317" y="5"/>
                </a:cubicBezTo>
                <a:cubicBezTo>
                  <a:pt x="316" y="4"/>
                  <a:pt x="316" y="4"/>
                  <a:pt x="316" y="4"/>
                </a:cubicBezTo>
                <a:cubicBezTo>
                  <a:pt x="319" y="2"/>
                  <a:pt x="319" y="2"/>
                  <a:pt x="319" y="2"/>
                </a:cubicBezTo>
                <a:cubicBezTo>
                  <a:pt x="321" y="0"/>
                  <a:pt x="321" y="0"/>
                  <a:pt x="321" y="0"/>
                </a:cubicBezTo>
                <a:cubicBezTo>
                  <a:pt x="325" y="0"/>
                  <a:pt x="325" y="0"/>
                  <a:pt x="325" y="0"/>
                </a:cubicBezTo>
                <a:cubicBezTo>
                  <a:pt x="326" y="3"/>
                  <a:pt x="326" y="3"/>
                  <a:pt x="326" y="3"/>
                </a:cubicBezTo>
                <a:cubicBezTo>
                  <a:pt x="325" y="6"/>
                  <a:pt x="325" y="6"/>
                  <a:pt x="325" y="6"/>
                </a:cubicBezTo>
                <a:cubicBezTo>
                  <a:pt x="327" y="9"/>
                  <a:pt x="327" y="9"/>
                  <a:pt x="327" y="9"/>
                </a:cubicBezTo>
                <a:cubicBezTo>
                  <a:pt x="330" y="10"/>
                  <a:pt x="330" y="10"/>
                  <a:pt x="330" y="10"/>
                </a:cubicBezTo>
                <a:cubicBezTo>
                  <a:pt x="332" y="8"/>
                  <a:pt x="332" y="8"/>
                  <a:pt x="332" y="8"/>
                </a:cubicBezTo>
                <a:cubicBezTo>
                  <a:pt x="333" y="5"/>
                  <a:pt x="333" y="5"/>
                  <a:pt x="333" y="5"/>
                </a:cubicBezTo>
                <a:cubicBezTo>
                  <a:pt x="334" y="3"/>
                  <a:pt x="334" y="3"/>
                  <a:pt x="334" y="3"/>
                </a:cubicBezTo>
                <a:cubicBezTo>
                  <a:pt x="336" y="4"/>
                  <a:pt x="336" y="4"/>
                  <a:pt x="336" y="4"/>
                </a:cubicBezTo>
                <a:cubicBezTo>
                  <a:pt x="339" y="7"/>
                  <a:pt x="339" y="7"/>
                  <a:pt x="339" y="7"/>
                </a:cubicBezTo>
                <a:cubicBezTo>
                  <a:pt x="340" y="10"/>
                  <a:pt x="340" y="10"/>
                  <a:pt x="340" y="10"/>
                </a:cubicBezTo>
                <a:cubicBezTo>
                  <a:pt x="345" y="10"/>
                  <a:pt x="345" y="10"/>
                  <a:pt x="345" y="10"/>
                </a:cubicBezTo>
                <a:cubicBezTo>
                  <a:pt x="346" y="7"/>
                  <a:pt x="346" y="7"/>
                  <a:pt x="346" y="7"/>
                </a:cubicBezTo>
                <a:cubicBezTo>
                  <a:pt x="348" y="6"/>
                  <a:pt x="348" y="6"/>
                  <a:pt x="348" y="6"/>
                </a:cubicBezTo>
                <a:cubicBezTo>
                  <a:pt x="351" y="10"/>
                  <a:pt x="351" y="10"/>
                  <a:pt x="351" y="10"/>
                </a:cubicBezTo>
                <a:cubicBezTo>
                  <a:pt x="351" y="14"/>
                  <a:pt x="351" y="14"/>
                  <a:pt x="351" y="14"/>
                </a:cubicBezTo>
                <a:cubicBezTo>
                  <a:pt x="355" y="18"/>
                  <a:pt x="355" y="18"/>
                  <a:pt x="355" y="18"/>
                </a:cubicBezTo>
                <a:cubicBezTo>
                  <a:pt x="360" y="20"/>
                  <a:pt x="360" y="20"/>
                  <a:pt x="360" y="20"/>
                </a:cubicBezTo>
                <a:cubicBezTo>
                  <a:pt x="362" y="26"/>
                  <a:pt x="362" y="26"/>
                  <a:pt x="362" y="26"/>
                </a:cubicBezTo>
                <a:cubicBezTo>
                  <a:pt x="361" y="28"/>
                  <a:pt x="361" y="28"/>
                  <a:pt x="361" y="28"/>
                </a:cubicBezTo>
                <a:cubicBezTo>
                  <a:pt x="358" y="27"/>
                  <a:pt x="358" y="27"/>
                  <a:pt x="358" y="27"/>
                </a:cubicBezTo>
                <a:cubicBezTo>
                  <a:pt x="355" y="25"/>
                  <a:pt x="355" y="25"/>
                  <a:pt x="355" y="25"/>
                </a:cubicBezTo>
                <a:cubicBezTo>
                  <a:pt x="352" y="24"/>
                  <a:pt x="352" y="24"/>
                  <a:pt x="352" y="24"/>
                </a:cubicBezTo>
                <a:cubicBezTo>
                  <a:pt x="350" y="24"/>
                  <a:pt x="350" y="24"/>
                  <a:pt x="350" y="24"/>
                </a:cubicBezTo>
                <a:cubicBezTo>
                  <a:pt x="350" y="27"/>
                  <a:pt x="350" y="27"/>
                  <a:pt x="350" y="27"/>
                </a:cubicBezTo>
                <a:cubicBezTo>
                  <a:pt x="350" y="32"/>
                  <a:pt x="350" y="32"/>
                  <a:pt x="350" y="32"/>
                </a:cubicBezTo>
                <a:cubicBezTo>
                  <a:pt x="347" y="35"/>
                  <a:pt x="347" y="35"/>
                  <a:pt x="347" y="35"/>
                </a:cubicBezTo>
                <a:cubicBezTo>
                  <a:pt x="345" y="37"/>
                  <a:pt x="345" y="37"/>
                  <a:pt x="345" y="37"/>
                </a:cubicBezTo>
                <a:cubicBezTo>
                  <a:pt x="343" y="41"/>
                  <a:pt x="343" y="41"/>
                  <a:pt x="343" y="41"/>
                </a:cubicBezTo>
                <a:cubicBezTo>
                  <a:pt x="344" y="45"/>
                  <a:pt x="344" y="45"/>
                  <a:pt x="344" y="45"/>
                </a:cubicBezTo>
                <a:cubicBezTo>
                  <a:pt x="346" y="50"/>
                  <a:pt x="346" y="50"/>
                  <a:pt x="346" y="50"/>
                </a:cubicBezTo>
                <a:cubicBezTo>
                  <a:pt x="350" y="54"/>
                  <a:pt x="350" y="54"/>
                  <a:pt x="350" y="54"/>
                </a:cubicBezTo>
                <a:cubicBezTo>
                  <a:pt x="353" y="57"/>
                  <a:pt x="353" y="57"/>
                  <a:pt x="353" y="57"/>
                </a:cubicBezTo>
                <a:cubicBezTo>
                  <a:pt x="353" y="63"/>
                  <a:pt x="353" y="63"/>
                  <a:pt x="353" y="63"/>
                </a:cubicBezTo>
                <a:cubicBezTo>
                  <a:pt x="351" y="66"/>
                  <a:pt x="351" y="66"/>
                  <a:pt x="351" y="66"/>
                </a:cubicBezTo>
                <a:cubicBezTo>
                  <a:pt x="352" y="70"/>
                  <a:pt x="352" y="70"/>
                  <a:pt x="352" y="70"/>
                </a:cubicBezTo>
                <a:cubicBezTo>
                  <a:pt x="350" y="73"/>
                  <a:pt x="350" y="73"/>
                  <a:pt x="350" y="73"/>
                </a:cubicBezTo>
                <a:cubicBezTo>
                  <a:pt x="347" y="74"/>
                  <a:pt x="347" y="74"/>
                  <a:pt x="347" y="74"/>
                </a:cubicBezTo>
                <a:cubicBezTo>
                  <a:pt x="344" y="74"/>
                  <a:pt x="344" y="74"/>
                  <a:pt x="344" y="74"/>
                </a:cubicBezTo>
                <a:cubicBezTo>
                  <a:pt x="341" y="76"/>
                  <a:pt x="341" y="76"/>
                  <a:pt x="341" y="76"/>
                </a:cubicBezTo>
                <a:cubicBezTo>
                  <a:pt x="339" y="80"/>
                  <a:pt x="339" y="80"/>
                  <a:pt x="339" y="80"/>
                </a:cubicBezTo>
                <a:cubicBezTo>
                  <a:pt x="339" y="85"/>
                  <a:pt x="339" y="85"/>
                  <a:pt x="339" y="85"/>
                </a:cubicBezTo>
                <a:cubicBezTo>
                  <a:pt x="337" y="89"/>
                  <a:pt x="337" y="89"/>
                  <a:pt x="337" y="89"/>
                </a:cubicBezTo>
                <a:cubicBezTo>
                  <a:pt x="335" y="93"/>
                  <a:pt x="335" y="93"/>
                  <a:pt x="335" y="93"/>
                </a:cubicBezTo>
                <a:cubicBezTo>
                  <a:pt x="338" y="95"/>
                  <a:pt x="338" y="95"/>
                  <a:pt x="338" y="95"/>
                </a:cubicBezTo>
                <a:cubicBezTo>
                  <a:pt x="342" y="96"/>
                  <a:pt x="342" y="96"/>
                  <a:pt x="342" y="96"/>
                </a:cubicBezTo>
                <a:cubicBezTo>
                  <a:pt x="345" y="98"/>
                  <a:pt x="345" y="98"/>
                  <a:pt x="345" y="98"/>
                </a:cubicBezTo>
                <a:cubicBezTo>
                  <a:pt x="348" y="102"/>
                  <a:pt x="348" y="102"/>
                  <a:pt x="348" y="102"/>
                </a:cubicBezTo>
                <a:cubicBezTo>
                  <a:pt x="352" y="101"/>
                  <a:pt x="352" y="101"/>
                  <a:pt x="352" y="101"/>
                </a:cubicBezTo>
                <a:cubicBezTo>
                  <a:pt x="353" y="100"/>
                  <a:pt x="353" y="100"/>
                  <a:pt x="353" y="100"/>
                </a:cubicBezTo>
                <a:cubicBezTo>
                  <a:pt x="357" y="99"/>
                  <a:pt x="357" y="99"/>
                  <a:pt x="357" y="99"/>
                </a:cubicBezTo>
                <a:cubicBezTo>
                  <a:pt x="361" y="102"/>
                  <a:pt x="361" y="102"/>
                  <a:pt x="361" y="102"/>
                </a:cubicBezTo>
                <a:cubicBezTo>
                  <a:pt x="363" y="105"/>
                  <a:pt x="363" y="105"/>
                  <a:pt x="363" y="105"/>
                </a:cubicBezTo>
                <a:cubicBezTo>
                  <a:pt x="367" y="107"/>
                  <a:pt x="367" y="107"/>
                  <a:pt x="367" y="107"/>
                </a:cubicBezTo>
                <a:cubicBezTo>
                  <a:pt x="372" y="104"/>
                  <a:pt x="372" y="104"/>
                  <a:pt x="372" y="104"/>
                </a:cubicBezTo>
                <a:cubicBezTo>
                  <a:pt x="374" y="102"/>
                  <a:pt x="374" y="102"/>
                  <a:pt x="374" y="102"/>
                </a:cubicBezTo>
                <a:cubicBezTo>
                  <a:pt x="376" y="100"/>
                  <a:pt x="376" y="100"/>
                  <a:pt x="376" y="100"/>
                </a:cubicBezTo>
                <a:cubicBezTo>
                  <a:pt x="376" y="97"/>
                  <a:pt x="376" y="97"/>
                  <a:pt x="376" y="97"/>
                </a:cubicBezTo>
                <a:cubicBezTo>
                  <a:pt x="374" y="95"/>
                  <a:pt x="374" y="95"/>
                  <a:pt x="374" y="95"/>
                </a:cubicBezTo>
                <a:cubicBezTo>
                  <a:pt x="372" y="97"/>
                  <a:pt x="372" y="97"/>
                  <a:pt x="372" y="97"/>
                </a:cubicBezTo>
                <a:cubicBezTo>
                  <a:pt x="369" y="97"/>
                  <a:pt x="369" y="97"/>
                  <a:pt x="369" y="97"/>
                </a:cubicBezTo>
                <a:cubicBezTo>
                  <a:pt x="368" y="94"/>
                  <a:pt x="368" y="94"/>
                  <a:pt x="368" y="94"/>
                </a:cubicBezTo>
                <a:cubicBezTo>
                  <a:pt x="366" y="90"/>
                  <a:pt x="366" y="90"/>
                  <a:pt x="366" y="90"/>
                </a:cubicBezTo>
                <a:cubicBezTo>
                  <a:pt x="366" y="87"/>
                  <a:pt x="366" y="87"/>
                  <a:pt x="366" y="87"/>
                </a:cubicBezTo>
                <a:cubicBezTo>
                  <a:pt x="368" y="85"/>
                  <a:pt x="368" y="85"/>
                  <a:pt x="368" y="85"/>
                </a:cubicBezTo>
                <a:cubicBezTo>
                  <a:pt x="372" y="83"/>
                  <a:pt x="372" y="83"/>
                  <a:pt x="372" y="83"/>
                </a:cubicBezTo>
                <a:cubicBezTo>
                  <a:pt x="376" y="81"/>
                  <a:pt x="376" y="81"/>
                  <a:pt x="376" y="81"/>
                </a:cubicBezTo>
                <a:cubicBezTo>
                  <a:pt x="379" y="79"/>
                  <a:pt x="379" y="79"/>
                  <a:pt x="379" y="79"/>
                </a:cubicBezTo>
                <a:cubicBezTo>
                  <a:pt x="381" y="77"/>
                  <a:pt x="381" y="77"/>
                  <a:pt x="381" y="77"/>
                </a:cubicBezTo>
                <a:cubicBezTo>
                  <a:pt x="380" y="72"/>
                  <a:pt x="380" y="72"/>
                  <a:pt x="380" y="72"/>
                </a:cubicBezTo>
                <a:cubicBezTo>
                  <a:pt x="381" y="70"/>
                  <a:pt x="381" y="70"/>
                  <a:pt x="381" y="70"/>
                </a:cubicBezTo>
                <a:cubicBezTo>
                  <a:pt x="383" y="72"/>
                  <a:pt x="383" y="72"/>
                  <a:pt x="383" y="72"/>
                </a:cubicBezTo>
                <a:cubicBezTo>
                  <a:pt x="386" y="76"/>
                  <a:pt x="386" y="76"/>
                  <a:pt x="386" y="76"/>
                </a:cubicBezTo>
                <a:cubicBezTo>
                  <a:pt x="387" y="80"/>
                  <a:pt x="387" y="80"/>
                  <a:pt x="387" y="80"/>
                </a:cubicBezTo>
                <a:cubicBezTo>
                  <a:pt x="390" y="83"/>
                  <a:pt x="390" y="83"/>
                  <a:pt x="390" y="83"/>
                </a:cubicBezTo>
                <a:cubicBezTo>
                  <a:pt x="391" y="82"/>
                  <a:pt x="391" y="82"/>
                  <a:pt x="391" y="82"/>
                </a:cubicBezTo>
                <a:cubicBezTo>
                  <a:pt x="391" y="77"/>
                  <a:pt x="391" y="77"/>
                  <a:pt x="391" y="77"/>
                </a:cubicBezTo>
                <a:cubicBezTo>
                  <a:pt x="393" y="74"/>
                  <a:pt x="393" y="74"/>
                  <a:pt x="393" y="74"/>
                </a:cubicBezTo>
                <a:cubicBezTo>
                  <a:pt x="392" y="71"/>
                  <a:pt x="392" y="71"/>
                  <a:pt x="392" y="71"/>
                </a:cubicBezTo>
                <a:cubicBezTo>
                  <a:pt x="396" y="71"/>
                  <a:pt x="396" y="71"/>
                  <a:pt x="396" y="71"/>
                </a:cubicBezTo>
                <a:cubicBezTo>
                  <a:pt x="400" y="71"/>
                  <a:pt x="400" y="71"/>
                  <a:pt x="400" y="71"/>
                </a:cubicBezTo>
                <a:cubicBezTo>
                  <a:pt x="402" y="75"/>
                  <a:pt x="402" y="75"/>
                  <a:pt x="402" y="75"/>
                </a:cubicBezTo>
                <a:cubicBezTo>
                  <a:pt x="404" y="81"/>
                  <a:pt x="404" y="81"/>
                  <a:pt x="404" y="81"/>
                </a:cubicBezTo>
                <a:lnTo>
                  <a:pt x="404" y="82"/>
                </a:lnTo>
                <a:close/>
              </a:path>
            </a:pathLst>
          </a:custGeom>
          <a:solidFill>
            <a:srgbClr val="B6B6B6"/>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6" name="Freeform 28"/>
          <p:cNvSpPr>
            <a:spLocks/>
          </p:cNvSpPr>
          <p:nvPr/>
        </p:nvSpPr>
        <p:spPr bwMode="auto">
          <a:xfrm>
            <a:off x="6696707" y="2225344"/>
            <a:ext cx="1907585" cy="1804677"/>
          </a:xfrm>
          <a:custGeom>
            <a:avLst/>
            <a:gdLst/>
            <a:ahLst/>
            <a:cxnLst>
              <a:cxn ang="0">
                <a:pos x="380" y="497"/>
              </a:cxn>
              <a:cxn ang="0">
                <a:pos x="356" y="468"/>
              </a:cxn>
              <a:cxn ang="0">
                <a:pos x="343" y="487"/>
              </a:cxn>
              <a:cxn ang="0">
                <a:pos x="318" y="508"/>
              </a:cxn>
              <a:cxn ang="0">
                <a:pos x="278" y="519"/>
              </a:cxn>
              <a:cxn ang="0">
                <a:pos x="239" y="544"/>
              </a:cxn>
              <a:cxn ang="0">
                <a:pos x="212" y="553"/>
              </a:cxn>
              <a:cxn ang="0">
                <a:pos x="181" y="571"/>
              </a:cxn>
              <a:cxn ang="0">
                <a:pos x="161" y="581"/>
              </a:cxn>
              <a:cxn ang="0">
                <a:pos x="154" y="611"/>
              </a:cxn>
              <a:cxn ang="0">
                <a:pos x="126" y="616"/>
              </a:cxn>
              <a:cxn ang="0">
                <a:pos x="96" y="609"/>
              </a:cxn>
              <a:cxn ang="0">
                <a:pos x="74" y="608"/>
              </a:cxn>
              <a:cxn ang="0">
                <a:pos x="47" y="564"/>
              </a:cxn>
              <a:cxn ang="0">
                <a:pos x="42" y="519"/>
              </a:cxn>
              <a:cxn ang="0">
                <a:pos x="26" y="468"/>
              </a:cxn>
              <a:cxn ang="0">
                <a:pos x="24" y="430"/>
              </a:cxn>
              <a:cxn ang="0">
                <a:pos x="15" y="414"/>
              </a:cxn>
              <a:cxn ang="0">
                <a:pos x="45" y="374"/>
              </a:cxn>
              <a:cxn ang="0">
                <a:pos x="69" y="313"/>
              </a:cxn>
              <a:cxn ang="0">
                <a:pos x="44" y="230"/>
              </a:cxn>
              <a:cxn ang="0">
                <a:pos x="26" y="184"/>
              </a:cxn>
              <a:cxn ang="0">
                <a:pos x="66" y="164"/>
              </a:cxn>
              <a:cxn ang="0">
                <a:pos x="107" y="178"/>
              </a:cxn>
              <a:cxn ang="0">
                <a:pos x="182" y="157"/>
              </a:cxn>
              <a:cxn ang="0">
                <a:pos x="178" y="109"/>
              </a:cxn>
              <a:cxn ang="0">
                <a:pos x="230" y="74"/>
              </a:cxn>
              <a:cxn ang="0">
                <a:pos x="279" y="63"/>
              </a:cxn>
              <a:cxn ang="0">
                <a:pos x="334" y="24"/>
              </a:cxn>
              <a:cxn ang="0">
                <a:pos x="351" y="31"/>
              </a:cxn>
              <a:cxn ang="0">
                <a:pos x="395" y="53"/>
              </a:cxn>
              <a:cxn ang="0">
                <a:pos x="383" y="87"/>
              </a:cxn>
              <a:cxn ang="0">
                <a:pos x="400" y="113"/>
              </a:cxn>
              <a:cxn ang="0">
                <a:pos x="397" y="138"/>
              </a:cxn>
              <a:cxn ang="0">
                <a:pos x="456" y="115"/>
              </a:cxn>
              <a:cxn ang="0">
                <a:pos x="489" y="99"/>
              </a:cxn>
              <a:cxn ang="0">
                <a:pos x="465" y="37"/>
              </a:cxn>
              <a:cxn ang="0">
                <a:pos x="484" y="13"/>
              </a:cxn>
              <a:cxn ang="0">
                <a:pos x="529" y="12"/>
              </a:cxn>
              <a:cxn ang="0">
                <a:pos x="571" y="37"/>
              </a:cxn>
              <a:cxn ang="0">
                <a:pos x="603" y="15"/>
              </a:cxn>
              <a:cxn ang="0">
                <a:pos x="591" y="57"/>
              </a:cxn>
              <a:cxn ang="0">
                <a:pos x="589" y="91"/>
              </a:cxn>
              <a:cxn ang="0">
                <a:pos x="586" y="117"/>
              </a:cxn>
              <a:cxn ang="0">
                <a:pos x="599" y="128"/>
              </a:cxn>
              <a:cxn ang="0">
                <a:pos x="608" y="164"/>
              </a:cxn>
              <a:cxn ang="0">
                <a:pos x="636" y="182"/>
              </a:cxn>
              <a:cxn ang="0">
                <a:pos x="657" y="210"/>
              </a:cxn>
              <a:cxn ang="0">
                <a:pos x="641" y="255"/>
              </a:cxn>
              <a:cxn ang="0">
                <a:pos x="637" y="270"/>
              </a:cxn>
              <a:cxn ang="0">
                <a:pos x="631" y="297"/>
              </a:cxn>
              <a:cxn ang="0">
                <a:pos x="600" y="318"/>
              </a:cxn>
              <a:cxn ang="0">
                <a:pos x="581" y="301"/>
              </a:cxn>
              <a:cxn ang="0">
                <a:pos x="557" y="336"/>
              </a:cxn>
              <a:cxn ang="0">
                <a:pos x="511" y="344"/>
              </a:cxn>
              <a:cxn ang="0">
                <a:pos x="507" y="369"/>
              </a:cxn>
              <a:cxn ang="0">
                <a:pos x="524" y="398"/>
              </a:cxn>
              <a:cxn ang="0">
                <a:pos x="486" y="417"/>
              </a:cxn>
              <a:cxn ang="0">
                <a:pos x="468" y="470"/>
              </a:cxn>
              <a:cxn ang="0">
                <a:pos x="431" y="481"/>
              </a:cxn>
              <a:cxn ang="0">
                <a:pos x="413" y="525"/>
              </a:cxn>
            </a:cxnLst>
            <a:rect l="0" t="0" r="r" b="b"/>
            <a:pathLst>
              <a:path w="657" h="623">
                <a:moveTo>
                  <a:pt x="407" y="532"/>
                </a:moveTo>
                <a:cubicBezTo>
                  <a:pt x="404" y="531"/>
                  <a:pt x="404" y="531"/>
                  <a:pt x="404" y="531"/>
                </a:cubicBezTo>
                <a:cubicBezTo>
                  <a:pt x="401" y="530"/>
                  <a:pt x="401" y="530"/>
                  <a:pt x="401" y="530"/>
                </a:cubicBezTo>
                <a:cubicBezTo>
                  <a:pt x="396" y="530"/>
                  <a:pt x="396" y="530"/>
                  <a:pt x="396" y="530"/>
                </a:cubicBezTo>
                <a:cubicBezTo>
                  <a:pt x="394" y="529"/>
                  <a:pt x="394" y="529"/>
                  <a:pt x="394" y="529"/>
                </a:cubicBezTo>
                <a:cubicBezTo>
                  <a:pt x="391" y="524"/>
                  <a:pt x="391" y="524"/>
                  <a:pt x="391" y="524"/>
                </a:cubicBezTo>
                <a:cubicBezTo>
                  <a:pt x="391" y="519"/>
                  <a:pt x="391" y="519"/>
                  <a:pt x="391" y="519"/>
                </a:cubicBezTo>
                <a:cubicBezTo>
                  <a:pt x="386" y="514"/>
                  <a:pt x="386" y="514"/>
                  <a:pt x="386" y="514"/>
                </a:cubicBezTo>
                <a:cubicBezTo>
                  <a:pt x="382" y="509"/>
                  <a:pt x="382" y="509"/>
                  <a:pt x="382" y="509"/>
                </a:cubicBezTo>
                <a:cubicBezTo>
                  <a:pt x="379" y="506"/>
                  <a:pt x="379" y="506"/>
                  <a:pt x="379" y="506"/>
                </a:cubicBezTo>
                <a:cubicBezTo>
                  <a:pt x="378" y="503"/>
                  <a:pt x="378" y="503"/>
                  <a:pt x="378" y="503"/>
                </a:cubicBezTo>
                <a:cubicBezTo>
                  <a:pt x="380" y="497"/>
                  <a:pt x="380" y="497"/>
                  <a:pt x="380" y="497"/>
                </a:cubicBezTo>
                <a:cubicBezTo>
                  <a:pt x="381" y="491"/>
                  <a:pt x="381" y="491"/>
                  <a:pt x="381" y="491"/>
                </a:cubicBezTo>
                <a:cubicBezTo>
                  <a:pt x="380" y="486"/>
                  <a:pt x="380" y="486"/>
                  <a:pt x="380" y="486"/>
                </a:cubicBezTo>
                <a:cubicBezTo>
                  <a:pt x="377" y="485"/>
                  <a:pt x="377" y="485"/>
                  <a:pt x="377" y="485"/>
                </a:cubicBezTo>
                <a:cubicBezTo>
                  <a:pt x="373" y="487"/>
                  <a:pt x="373" y="487"/>
                  <a:pt x="373" y="487"/>
                </a:cubicBezTo>
                <a:cubicBezTo>
                  <a:pt x="370" y="485"/>
                  <a:pt x="370" y="485"/>
                  <a:pt x="370" y="485"/>
                </a:cubicBezTo>
                <a:cubicBezTo>
                  <a:pt x="367" y="482"/>
                  <a:pt x="367" y="482"/>
                  <a:pt x="367" y="482"/>
                </a:cubicBezTo>
                <a:cubicBezTo>
                  <a:pt x="365" y="478"/>
                  <a:pt x="365" y="478"/>
                  <a:pt x="365" y="478"/>
                </a:cubicBezTo>
                <a:cubicBezTo>
                  <a:pt x="364" y="477"/>
                  <a:pt x="364" y="477"/>
                  <a:pt x="364" y="477"/>
                </a:cubicBezTo>
                <a:cubicBezTo>
                  <a:pt x="360" y="477"/>
                  <a:pt x="360" y="477"/>
                  <a:pt x="360" y="477"/>
                </a:cubicBezTo>
                <a:cubicBezTo>
                  <a:pt x="356" y="475"/>
                  <a:pt x="356" y="475"/>
                  <a:pt x="356" y="475"/>
                </a:cubicBezTo>
                <a:cubicBezTo>
                  <a:pt x="357" y="473"/>
                  <a:pt x="357" y="473"/>
                  <a:pt x="357" y="473"/>
                </a:cubicBezTo>
                <a:cubicBezTo>
                  <a:pt x="356" y="468"/>
                  <a:pt x="356" y="468"/>
                  <a:pt x="356" y="468"/>
                </a:cubicBezTo>
                <a:cubicBezTo>
                  <a:pt x="358" y="465"/>
                  <a:pt x="358" y="465"/>
                  <a:pt x="358" y="465"/>
                </a:cubicBezTo>
                <a:cubicBezTo>
                  <a:pt x="357" y="461"/>
                  <a:pt x="357" y="461"/>
                  <a:pt x="357" y="461"/>
                </a:cubicBezTo>
                <a:cubicBezTo>
                  <a:pt x="350" y="461"/>
                  <a:pt x="350" y="461"/>
                  <a:pt x="350" y="461"/>
                </a:cubicBezTo>
                <a:cubicBezTo>
                  <a:pt x="347" y="461"/>
                  <a:pt x="347" y="461"/>
                  <a:pt x="347" y="461"/>
                </a:cubicBezTo>
                <a:cubicBezTo>
                  <a:pt x="343" y="463"/>
                  <a:pt x="343" y="463"/>
                  <a:pt x="343" y="463"/>
                </a:cubicBezTo>
                <a:cubicBezTo>
                  <a:pt x="341" y="466"/>
                  <a:pt x="341" y="466"/>
                  <a:pt x="341" y="466"/>
                </a:cubicBezTo>
                <a:cubicBezTo>
                  <a:pt x="343" y="469"/>
                  <a:pt x="343" y="469"/>
                  <a:pt x="343" y="469"/>
                </a:cubicBezTo>
                <a:cubicBezTo>
                  <a:pt x="343" y="475"/>
                  <a:pt x="343" y="475"/>
                  <a:pt x="343" y="475"/>
                </a:cubicBezTo>
                <a:cubicBezTo>
                  <a:pt x="341" y="479"/>
                  <a:pt x="341" y="479"/>
                  <a:pt x="341" y="479"/>
                </a:cubicBezTo>
                <a:cubicBezTo>
                  <a:pt x="342" y="482"/>
                  <a:pt x="342" y="482"/>
                  <a:pt x="342" y="482"/>
                </a:cubicBezTo>
                <a:cubicBezTo>
                  <a:pt x="344" y="485"/>
                  <a:pt x="344" y="485"/>
                  <a:pt x="344" y="485"/>
                </a:cubicBezTo>
                <a:cubicBezTo>
                  <a:pt x="343" y="487"/>
                  <a:pt x="343" y="487"/>
                  <a:pt x="343" y="487"/>
                </a:cubicBezTo>
                <a:cubicBezTo>
                  <a:pt x="341" y="487"/>
                  <a:pt x="341" y="487"/>
                  <a:pt x="341" y="487"/>
                </a:cubicBezTo>
                <a:cubicBezTo>
                  <a:pt x="337" y="486"/>
                  <a:pt x="337" y="486"/>
                  <a:pt x="337" y="486"/>
                </a:cubicBezTo>
                <a:cubicBezTo>
                  <a:pt x="335" y="488"/>
                  <a:pt x="335" y="488"/>
                  <a:pt x="335" y="488"/>
                </a:cubicBezTo>
                <a:cubicBezTo>
                  <a:pt x="332" y="491"/>
                  <a:pt x="332" y="491"/>
                  <a:pt x="332" y="491"/>
                </a:cubicBezTo>
                <a:cubicBezTo>
                  <a:pt x="328" y="491"/>
                  <a:pt x="328" y="491"/>
                  <a:pt x="328" y="491"/>
                </a:cubicBezTo>
                <a:cubicBezTo>
                  <a:pt x="326" y="494"/>
                  <a:pt x="326" y="494"/>
                  <a:pt x="326" y="494"/>
                </a:cubicBezTo>
                <a:cubicBezTo>
                  <a:pt x="326" y="496"/>
                  <a:pt x="326" y="496"/>
                  <a:pt x="326" y="496"/>
                </a:cubicBezTo>
                <a:cubicBezTo>
                  <a:pt x="328" y="498"/>
                  <a:pt x="328" y="498"/>
                  <a:pt x="328" y="498"/>
                </a:cubicBezTo>
                <a:cubicBezTo>
                  <a:pt x="328" y="501"/>
                  <a:pt x="328" y="501"/>
                  <a:pt x="328" y="501"/>
                </a:cubicBezTo>
                <a:cubicBezTo>
                  <a:pt x="325" y="505"/>
                  <a:pt x="325" y="505"/>
                  <a:pt x="325" y="505"/>
                </a:cubicBezTo>
                <a:cubicBezTo>
                  <a:pt x="323" y="508"/>
                  <a:pt x="323" y="508"/>
                  <a:pt x="323" y="508"/>
                </a:cubicBezTo>
                <a:cubicBezTo>
                  <a:pt x="318" y="508"/>
                  <a:pt x="318" y="508"/>
                  <a:pt x="318" y="508"/>
                </a:cubicBezTo>
                <a:cubicBezTo>
                  <a:pt x="315" y="509"/>
                  <a:pt x="315" y="509"/>
                  <a:pt x="315" y="509"/>
                </a:cubicBezTo>
                <a:cubicBezTo>
                  <a:pt x="313" y="512"/>
                  <a:pt x="313" y="512"/>
                  <a:pt x="313" y="512"/>
                </a:cubicBezTo>
                <a:cubicBezTo>
                  <a:pt x="312" y="516"/>
                  <a:pt x="312" y="516"/>
                  <a:pt x="312" y="516"/>
                </a:cubicBezTo>
                <a:cubicBezTo>
                  <a:pt x="309" y="516"/>
                  <a:pt x="309" y="516"/>
                  <a:pt x="309" y="516"/>
                </a:cubicBezTo>
                <a:cubicBezTo>
                  <a:pt x="305" y="516"/>
                  <a:pt x="305" y="516"/>
                  <a:pt x="305" y="516"/>
                </a:cubicBezTo>
                <a:cubicBezTo>
                  <a:pt x="302" y="515"/>
                  <a:pt x="302" y="515"/>
                  <a:pt x="302" y="515"/>
                </a:cubicBezTo>
                <a:cubicBezTo>
                  <a:pt x="299" y="515"/>
                  <a:pt x="299" y="515"/>
                  <a:pt x="299" y="515"/>
                </a:cubicBezTo>
                <a:cubicBezTo>
                  <a:pt x="296" y="517"/>
                  <a:pt x="296" y="517"/>
                  <a:pt x="296" y="517"/>
                </a:cubicBezTo>
                <a:cubicBezTo>
                  <a:pt x="291" y="518"/>
                  <a:pt x="291" y="518"/>
                  <a:pt x="291" y="518"/>
                </a:cubicBezTo>
                <a:cubicBezTo>
                  <a:pt x="288" y="521"/>
                  <a:pt x="288" y="521"/>
                  <a:pt x="288" y="521"/>
                </a:cubicBezTo>
                <a:cubicBezTo>
                  <a:pt x="283" y="523"/>
                  <a:pt x="283" y="523"/>
                  <a:pt x="283" y="523"/>
                </a:cubicBezTo>
                <a:cubicBezTo>
                  <a:pt x="278" y="519"/>
                  <a:pt x="278" y="519"/>
                  <a:pt x="278" y="519"/>
                </a:cubicBezTo>
                <a:cubicBezTo>
                  <a:pt x="274" y="519"/>
                  <a:pt x="274" y="519"/>
                  <a:pt x="274" y="519"/>
                </a:cubicBezTo>
                <a:cubicBezTo>
                  <a:pt x="270" y="520"/>
                  <a:pt x="270" y="520"/>
                  <a:pt x="270" y="520"/>
                </a:cubicBezTo>
                <a:cubicBezTo>
                  <a:pt x="267" y="523"/>
                  <a:pt x="267" y="523"/>
                  <a:pt x="267" y="523"/>
                </a:cubicBezTo>
                <a:cubicBezTo>
                  <a:pt x="267" y="528"/>
                  <a:pt x="267" y="528"/>
                  <a:pt x="267" y="528"/>
                </a:cubicBezTo>
                <a:cubicBezTo>
                  <a:pt x="267" y="533"/>
                  <a:pt x="267" y="533"/>
                  <a:pt x="267" y="533"/>
                </a:cubicBezTo>
                <a:cubicBezTo>
                  <a:pt x="266" y="538"/>
                  <a:pt x="266" y="538"/>
                  <a:pt x="266" y="538"/>
                </a:cubicBezTo>
                <a:cubicBezTo>
                  <a:pt x="263" y="541"/>
                  <a:pt x="263" y="541"/>
                  <a:pt x="263" y="541"/>
                </a:cubicBezTo>
                <a:cubicBezTo>
                  <a:pt x="259" y="542"/>
                  <a:pt x="259" y="542"/>
                  <a:pt x="259" y="542"/>
                </a:cubicBezTo>
                <a:cubicBezTo>
                  <a:pt x="255" y="545"/>
                  <a:pt x="255" y="545"/>
                  <a:pt x="255" y="545"/>
                </a:cubicBezTo>
                <a:cubicBezTo>
                  <a:pt x="249" y="547"/>
                  <a:pt x="249" y="547"/>
                  <a:pt x="249" y="547"/>
                </a:cubicBezTo>
                <a:cubicBezTo>
                  <a:pt x="244" y="546"/>
                  <a:pt x="244" y="546"/>
                  <a:pt x="244" y="546"/>
                </a:cubicBezTo>
                <a:cubicBezTo>
                  <a:pt x="239" y="544"/>
                  <a:pt x="239" y="544"/>
                  <a:pt x="239" y="544"/>
                </a:cubicBezTo>
                <a:cubicBezTo>
                  <a:pt x="239" y="540"/>
                  <a:pt x="239" y="540"/>
                  <a:pt x="239" y="540"/>
                </a:cubicBezTo>
                <a:cubicBezTo>
                  <a:pt x="236" y="538"/>
                  <a:pt x="236" y="538"/>
                  <a:pt x="236" y="538"/>
                </a:cubicBezTo>
                <a:cubicBezTo>
                  <a:pt x="234" y="539"/>
                  <a:pt x="234" y="539"/>
                  <a:pt x="234" y="539"/>
                </a:cubicBezTo>
                <a:cubicBezTo>
                  <a:pt x="233" y="541"/>
                  <a:pt x="233" y="541"/>
                  <a:pt x="233" y="541"/>
                </a:cubicBezTo>
                <a:cubicBezTo>
                  <a:pt x="230" y="543"/>
                  <a:pt x="230" y="543"/>
                  <a:pt x="230" y="543"/>
                </a:cubicBezTo>
                <a:cubicBezTo>
                  <a:pt x="228" y="548"/>
                  <a:pt x="228" y="548"/>
                  <a:pt x="228" y="548"/>
                </a:cubicBezTo>
                <a:cubicBezTo>
                  <a:pt x="226" y="550"/>
                  <a:pt x="226" y="550"/>
                  <a:pt x="226" y="550"/>
                </a:cubicBezTo>
                <a:cubicBezTo>
                  <a:pt x="222" y="548"/>
                  <a:pt x="222" y="548"/>
                  <a:pt x="222" y="548"/>
                </a:cubicBezTo>
                <a:cubicBezTo>
                  <a:pt x="219" y="549"/>
                  <a:pt x="219" y="549"/>
                  <a:pt x="219" y="549"/>
                </a:cubicBezTo>
                <a:cubicBezTo>
                  <a:pt x="218" y="552"/>
                  <a:pt x="218" y="552"/>
                  <a:pt x="218" y="552"/>
                </a:cubicBezTo>
                <a:cubicBezTo>
                  <a:pt x="216" y="554"/>
                  <a:pt x="216" y="554"/>
                  <a:pt x="216" y="554"/>
                </a:cubicBezTo>
                <a:cubicBezTo>
                  <a:pt x="212" y="553"/>
                  <a:pt x="212" y="553"/>
                  <a:pt x="212" y="553"/>
                </a:cubicBezTo>
                <a:cubicBezTo>
                  <a:pt x="210" y="551"/>
                  <a:pt x="210" y="551"/>
                  <a:pt x="210" y="551"/>
                </a:cubicBezTo>
                <a:cubicBezTo>
                  <a:pt x="208" y="551"/>
                  <a:pt x="208" y="551"/>
                  <a:pt x="208" y="551"/>
                </a:cubicBezTo>
                <a:cubicBezTo>
                  <a:pt x="205" y="552"/>
                  <a:pt x="205" y="552"/>
                  <a:pt x="205" y="552"/>
                </a:cubicBezTo>
                <a:cubicBezTo>
                  <a:pt x="201" y="556"/>
                  <a:pt x="201" y="556"/>
                  <a:pt x="201" y="556"/>
                </a:cubicBezTo>
                <a:cubicBezTo>
                  <a:pt x="195" y="560"/>
                  <a:pt x="195" y="560"/>
                  <a:pt x="195" y="560"/>
                </a:cubicBezTo>
                <a:cubicBezTo>
                  <a:pt x="192" y="562"/>
                  <a:pt x="192" y="562"/>
                  <a:pt x="192" y="562"/>
                </a:cubicBezTo>
                <a:cubicBezTo>
                  <a:pt x="190" y="561"/>
                  <a:pt x="190" y="561"/>
                  <a:pt x="190" y="561"/>
                </a:cubicBezTo>
                <a:cubicBezTo>
                  <a:pt x="185" y="563"/>
                  <a:pt x="185" y="563"/>
                  <a:pt x="185" y="563"/>
                </a:cubicBezTo>
                <a:cubicBezTo>
                  <a:pt x="184" y="564"/>
                  <a:pt x="184" y="564"/>
                  <a:pt x="184" y="564"/>
                </a:cubicBezTo>
                <a:cubicBezTo>
                  <a:pt x="186" y="567"/>
                  <a:pt x="186" y="567"/>
                  <a:pt x="186" y="567"/>
                </a:cubicBezTo>
                <a:cubicBezTo>
                  <a:pt x="184" y="570"/>
                  <a:pt x="184" y="570"/>
                  <a:pt x="184" y="570"/>
                </a:cubicBezTo>
                <a:cubicBezTo>
                  <a:pt x="181" y="571"/>
                  <a:pt x="181" y="571"/>
                  <a:pt x="181" y="571"/>
                </a:cubicBezTo>
                <a:cubicBezTo>
                  <a:pt x="177" y="572"/>
                  <a:pt x="177" y="572"/>
                  <a:pt x="177" y="572"/>
                </a:cubicBezTo>
                <a:cubicBezTo>
                  <a:pt x="176" y="576"/>
                  <a:pt x="176" y="576"/>
                  <a:pt x="176" y="576"/>
                </a:cubicBezTo>
                <a:cubicBezTo>
                  <a:pt x="178" y="578"/>
                  <a:pt x="178" y="578"/>
                  <a:pt x="178" y="578"/>
                </a:cubicBezTo>
                <a:cubicBezTo>
                  <a:pt x="177" y="583"/>
                  <a:pt x="177" y="583"/>
                  <a:pt x="177" y="583"/>
                </a:cubicBezTo>
                <a:cubicBezTo>
                  <a:pt x="176" y="587"/>
                  <a:pt x="176" y="587"/>
                  <a:pt x="176" y="587"/>
                </a:cubicBezTo>
                <a:cubicBezTo>
                  <a:pt x="175" y="588"/>
                  <a:pt x="175" y="588"/>
                  <a:pt x="175" y="588"/>
                </a:cubicBezTo>
                <a:cubicBezTo>
                  <a:pt x="174" y="591"/>
                  <a:pt x="174" y="591"/>
                  <a:pt x="174" y="591"/>
                </a:cubicBezTo>
                <a:cubicBezTo>
                  <a:pt x="170" y="593"/>
                  <a:pt x="170" y="593"/>
                  <a:pt x="170" y="593"/>
                </a:cubicBezTo>
                <a:cubicBezTo>
                  <a:pt x="168" y="591"/>
                  <a:pt x="168" y="591"/>
                  <a:pt x="168" y="591"/>
                </a:cubicBezTo>
                <a:cubicBezTo>
                  <a:pt x="165" y="587"/>
                  <a:pt x="165" y="587"/>
                  <a:pt x="165" y="587"/>
                </a:cubicBezTo>
                <a:cubicBezTo>
                  <a:pt x="160" y="585"/>
                  <a:pt x="160" y="585"/>
                  <a:pt x="160" y="585"/>
                </a:cubicBezTo>
                <a:cubicBezTo>
                  <a:pt x="161" y="581"/>
                  <a:pt x="161" y="581"/>
                  <a:pt x="161" y="581"/>
                </a:cubicBezTo>
                <a:cubicBezTo>
                  <a:pt x="157" y="581"/>
                  <a:pt x="157" y="581"/>
                  <a:pt x="157" y="581"/>
                </a:cubicBezTo>
                <a:cubicBezTo>
                  <a:pt x="154" y="584"/>
                  <a:pt x="154" y="584"/>
                  <a:pt x="154" y="584"/>
                </a:cubicBezTo>
                <a:cubicBezTo>
                  <a:pt x="151" y="584"/>
                  <a:pt x="151" y="584"/>
                  <a:pt x="151" y="584"/>
                </a:cubicBezTo>
                <a:cubicBezTo>
                  <a:pt x="150" y="587"/>
                  <a:pt x="150" y="587"/>
                  <a:pt x="150" y="587"/>
                </a:cubicBezTo>
                <a:cubicBezTo>
                  <a:pt x="151" y="590"/>
                  <a:pt x="151" y="590"/>
                  <a:pt x="151" y="590"/>
                </a:cubicBezTo>
                <a:cubicBezTo>
                  <a:pt x="151" y="593"/>
                  <a:pt x="151" y="593"/>
                  <a:pt x="151" y="593"/>
                </a:cubicBezTo>
                <a:cubicBezTo>
                  <a:pt x="149" y="595"/>
                  <a:pt x="149" y="595"/>
                  <a:pt x="149" y="595"/>
                </a:cubicBezTo>
                <a:cubicBezTo>
                  <a:pt x="149" y="598"/>
                  <a:pt x="149" y="598"/>
                  <a:pt x="149" y="598"/>
                </a:cubicBezTo>
                <a:cubicBezTo>
                  <a:pt x="152" y="599"/>
                  <a:pt x="152" y="599"/>
                  <a:pt x="152" y="599"/>
                </a:cubicBezTo>
                <a:cubicBezTo>
                  <a:pt x="155" y="602"/>
                  <a:pt x="155" y="602"/>
                  <a:pt x="155" y="602"/>
                </a:cubicBezTo>
                <a:cubicBezTo>
                  <a:pt x="154" y="605"/>
                  <a:pt x="154" y="605"/>
                  <a:pt x="154" y="605"/>
                </a:cubicBezTo>
                <a:cubicBezTo>
                  <a:pt x="154" y="611"/>
                  <a:pt x="154" y="611"/>
                  <a:pt x="154" y="611"/>
                </a:cubicBezTo>
                <a:cubicBezTo>
                  <a:pt x="155" y="616"/>
                  <a:pt x="155" y="616"/>
                  <a:pt x="155" y="616"/>
                </a:cubicBezTo>
                <a:cubicBezTo>
                  <a:pt x="153" y="619"/>
                  <a:pt x="153" y="619"/>
                  <a:pt x="153" y="619"/>
                </a:cubicBezTo>
                <a:cubicBezTo>
                  <a:pt x="150" y="620"/>
                  <a:pt x="150" y="620"/>
                  <a:pt x="150" y="620"/>
                </a:cubicBezTo>
                <a:cubicBezTo>
                  <a:pt x="145" y="623"/>
                  <a:pt x="145" y="623"/>
                  <a:pt x="145" y="623"/>
                </a:cubicBezTo>
                <a:cubicBezTo>
                  <a:pt x="141" y="623"/>
                  <a:pt x="141" y="623"/>
                  <a:pt x="141" y="623"/>
                </a:cubicBezTo>
                <a:cubicBezTo>
                  <a:pt x="139" y="620"/>
                  <a:pt x="139" y="620"/>
                  <a:pt x="139" y="620"/>
                </a:cubicBezTo>
                <a:cubicBezTo>
                  <a:pt x="139" y="617"/>
                  <a:pt x="139" y="617"/>
                  <a:pt x="139" y="617"/>
                </a:cubicBezTo>
                <a:cubicBezTo>
                  <a:pt x="136" y="615"/>
                  <a:pt x="136" y="615"/>
                  <a:pt x="136" y="615"/>
                </a:cubicBezTo>
                <a:cubicBezTo>
                  <a:pt x="133" y="614"/>
                  <a:pt x="133" y="614"/>
                  <a:pt x="133" y="614"/>
                </a:cubicBezTo>
                <a:cubicBezTo>
                  <a:pt x="131" y="614"/>
                  <a:pt x="131" y="614"/>
                  <a:pt x="131" y="614"/>
                </a:cubicBezTo>
                <a:cubicBezTo>
                  <a:pt x="129" y="617"/>
                  <a:pt x="129" y="617"/>
                  <a:pt x="129" y="617"/>
                </a:cubicBezTo>
                <a:cubicBezTo>
                  <a:pt x="126" y="616"/>
                  <a:pt x="126" y="616"/>
                  <a:pt x="126" y="616"/>
                </a:cubicBezTo>
                <a:cubicBezTo>
                  <a:pt x="124" y="613"/>
                  <a:pt x="124" y="613"/>
                  <a:pt x="124" y="613"/>
                </a:cubicBezTo>
                <a:cubicBezTo>
                  <a:pt x="124" y="610"/>
                  <a:pt x="124" y="610"/>
                  <a:pt x="124" y="610"/>
                </a:cubicBezTo>
                <a:cubicBezTo>
                  <a:pt x="123" y="608"/>
                  <a:pt x="123" y="608"/>
                  <a:pt x="123" y="608"/>
                </a:cubicBezTo>
                <a:cubicBezTo>
                  <a:pt x="120" y="609"/>
                  <a:pt x="120" y="609"/>
                  <a:pt x="120" y="609"/>
                </a:cubicBezTo>
                <a:cubicBezTo>
                  <a:pt x="113" y="612"/>
                  <a:pt x="113" y="612"/>
                  <a:pt x="113" y="612"/>
                </a:cubicBezTo>
                <a:cubicBezTo>
                  <a:pt x="108" y="616"/>
                  <a:pt x="108" y="616"/>
                  <a:pt x="108" y="616"/>
                </a:cubicBezTo>
                <a:cubicBezTo>
                  <a:pt x="104" y="617"/>
                  <a:pt x="104" y="617"/>
                  <a:pt x="104" y="617"/>
                </a:cubicBezTo>
                <a:cubicBezTo>
                  <a:pt x="100" y="621"/>
                  <a:pt x="100" y="621"/>
                  <a:pt x="100" y="621"/>
                </a:cubicBezTo>
                <a:cubicBezTo>
                  <a:pt x="97" y="620"/>
                  <a:pt x="97" y="620"/>
                  <a:pt x="97" y="620"/>
                </a:cubicBezTo>
                <a:cubicBezTo>
                  <a:pt x="97" y="616"/>
                  <a:pt x="97" y="616"/>
                  <a:pt x="97" y="616"/>
                </a:cubicBezTo>
                <a:cubicBezTo>
                  <a:pt x="96" y="613"/>
                  <a:pt x="96" y="613"/>
                  <a:pt x="96" y="613"/>
                </a:cubicBezTo>
                <a:cubicBezTo>
                  <a:pt x="96" y="609"/>
                  <a:pt x="96" y="609"/>
                  <a:pt x="96" y="609"/>
                </a:cubicBezTo>
                <a:cubicBezTo>
                  <a:pt x="90" y="607"/>
                  <a:pt x="90" y="607"/>
                  <a:pt x="90" y="607"/>
                </a:cubicBezTo>
                <a:cubicBezTo>
                  <a:pt x="85" y="607"/>
                  <a:pt x="85" y="607"/>
                  <a:pt x="85" y="607"/>
                </a:cubicBezTo>
                <a:cubicBezTo>
                  <a:pt x="84" y="610"/>
                  <a:pt x="84" y="610"/>
                  <a:pt x="84" y="610"/>
                </a:cubicBezTo>
                <a:cubicBezTo>
                  <a:pt x="85" y="614"/>
                  <a:pt x="85" y="614"/>
                  <a:pt x="85" y="614"/>
                </a:cubicBezTo>
                <a:cubicBezTo>
                  <a:pt x="89" y="617"/>
                  <a:pt x="89" y="617"/>
                  <a:pt x="89" y="617"/>
                </a:cubicBezTo>
                <a:cubicBezTo>
                  <a:pt x="89" y="622"/>
                  <a:pt x="89" y="622"/>
                  <a:pt x="89" y="622"/>
                </a:cubicBezTo>
                <a:cubicBezTo>
                  <a:pt x="87" y="623"/>
                  <a:pt x="87" y="623"/>
                  <a:pt x="87" y="623"/>
                </a:cubicBezTo>
                <a:cubicBezTo>
                  <a:pt x="82" y="623"/>
                  <a:pt x="82" y="623"/>
                  <a:pt x="82" y="623"/>
                </a:cubicBezTo>
                <a:cubicBezTo>
                  <a:pt x="83" y="622"/>
                  <a:pt x="83" y="621"/>
                  <a:pt x="83" y="621"/>
                </a:cubicBezTo>
                <a:cubicBezTo>
                  <a:pt x="83" y="619"/>
                  <a:pt x="82" y="617"/>
                  <a:pt x="81" y="617"/>
                </a:cubicBezTo>
                <a:cubicBezTo>
                  <a:pt x="81" y="616"/>
                  <a:pt x="80" y="615"/>
                  <a:pt x="79" y="614"/>
                </a:cubicBezTo>
                <a:cubicBezTo>
                  <a:pt x="78" y="612"/>
                  <a:pt x="75" y="610"/>
                  <a:pt x="74" y="608"/>
                </a:cubicBezTo>
                <a:cubicBezTo>
                  <a:pt x="74" y="607"/>
                  <a:pt x="73" y="604"/>
                  <a:pt x="74" y="603"/>
                </a:cubicBezTo>
                <a:cubicBezTo>
                  <a:pt x="74" y="601"/>
                  <a:pt x="77" y="598"/>
                  <a:pt x="78" y="597"/>
                </a:cubicBezTo>
                <a:cubicBezTo>
                  <a:pt x="79" y="595"/>
                  <a:pt x="81" y="591"/>
                  <a:pt x="81" y="589"/>
                </a:cubicBezTo>
                <a:cubicBezTo>
                  <a:pt x="81" y="588"/>
                  <a:pt x="79" y="585"/>
                  <a:pt x="78" y="584"/>
                </a:cubicBezTo>
                <a:cubicBezTo>
                  <a:pt x="77" y="583"/>
                  <a:pt x="75" y="579"/>
                  <a:pt x="74" y="578"/>
                </a:cubicBezTo>
                <a:cubicBezTo>
                  <a:pt x="74" y="577"/>
                  <a:pt x="74" y="574"/>
                  <a:pt x="73" y="573"/>
                </a:cubicBezTo>
                <a:cubicBezTo>
                  <a:pt x="71" y="572"/>
                  <a:pt x="67" y="573"/>
                  <a:pt x="65" y="573"/>
                </a:cubicBezTo>
                <a:cubicBezTo>
                  <a:pt x="64" y="573"/>
                  <a:pt x="61" y="574"/>
                  <a:pt x="59" y="574"/>
                </a:cubicBezTo>
                <a:cubicBezTo>
                  <a:pt x="58" y="574"/>
                  <a:pt x="55" y="574"/>
                  <a:pt x="54" y="573"/>
                </a:cubicBezTo>
                <a:cubicBezTo>
                  <a:pt x="54" y="573"/>
                  <a:pt x="53" y="571"/>
                  <a:pt x="53" y="570"/>
                </a:cubicBezTo>
                <a:cubicBezTo>
                  <a:pt x="52" y="569"/>
                  <a:pt x="49" y="568"/>
                  <a:pt x="49" y="567"/>
                </a:cubicBezTo>
                <a:cubicBezTo>
                  <a:pt x="48" y="567"/>
                  <a:pt x="47" y="565"/>
                  <a:pt x="47" y="564"/>
                </a:cubicBezTo>
                <a:cubicBezTo>
                  <a:pt x="46" y="562"/>
                  <a:pt x="45" y="559"/>
                  <a:pt x="45" y="557"/>
                </a:cubicBezTo>
                <a:cubicBezTo>
                  <a:pt x="45" y="556"/>
                  <a:pt x="46" y="553"/>
                  <a:pt x="46" y="552"/>
                </a:cubicBezTo>
                <a:cubicBezTo>
                  <a:pt x="47" y="552"/>
                  <a:pt x="49" y="551"/>
                  <a:pt x="50" y="551"/>
                </a:cubicBezTo>
                <a:cubicBezTo>
                  <a:pt x="51" y="550"/>
                  <a:pt x="54" y="548"/>
                  <a:pt x="55" y="547"/>
                </a:cubicBezTo>
                <a:cubicBezTo>
                  <a:pt x="56" y="546"/>
                  <a:pt x="59" y="545"/>
                  <a:pt x="60" y="545"/>
                </a:cubicBezTo>
                <a:cubicBezTo>
                  <a:pt x="61" y="544"/>
                  <a:pt x="64" y="542"/>
                  <a:pt x="64" y="541"/>
                </a:cubicBezTo>
                <a:cubicBezTo>
                  <a:pt x="64" y="540"/>
                  <a:pt x="63" y="537"/>
                  <a:pt x="62" y="537"/>
                </a:cubicBezTo>
                <a:cubicBezTo>
                  <a:pt x="61" y="536"/>
                  <a:pt x="58" y="536"/>
                  <a:pt x="57" y="535"/>
                </a:cubicBezTo>
                <a:cubicBezTo>
                  <a:pt x="55" y="535"/>
                  <a:pt x="50" y="535"/>
                  <a:pt x="49" y="534"/>
                </a:cubicBezTo>
                <a:cubicBezTo>
                  <a:pt x="48" y="533"/>
                  <a:pt x="47" y="530"/>
                  <a:pt x="46" y="529"/>
                </a:cubicBezTo>
                <a:cubicBezTo>
                  <a:pt x="46" y="528"/>
                  <a:pt x="46" y="525"/>
                  <a:pt x="46" y="523"/>
                </a:cubicBezTo>
                <a:cubicBezTo>
                  <a:pt x="45" y="522"/>
                  <a:pt x="42" y="520"/>
                  <a:pt x="42" y="519"/>
                </a:cubicBezTo>
                <a:cubicBezTo>
                  <a:pt x="41" y="518"/>
                  <a:pt x="40" y="514"/>
                  <a:pt x="39" y="513"/>
                </a:cubicBezTo>
                <a:cubicBezTo>
                  <a:pt x="38" y="511"/>
                  <a:pt x="36" y="508"/>
                  <a:pt x="34" y="507"/>
                </a:cubicBezTo>
                <a:cubicBezTo>
                  <a:pt x="33" y="506"/>
                  <a:pt x="31" y="507"/>
                  <a:pt x="30" y="507"/>
                </a:cubicBezTo>
                <a:cubicBezTo>
                  <a:pt x="28" y="507"/>
                  <a:pt x="25" y="507"/>
                  <a:pt x="24" y="506"/>
                </a:cubicBezTo>
                <a:cubicBezTo>
                  <a:pt x="23" y="505"/>
                  <a:pt x="22" y="502"/>
                  <a:pt x="22" y="501"/>
                </a:cubicBezTo>
                <a:cubicBezTo>
                  <a:pt x="21" y="499"/>
                  <a:pt x="20" y="495"/>
                  <a:pt x="19" y="493"/>
                </a:cubicBezTo>
                <a:cubicBezTo>
                  <a:pt x="18" y="491"/>
                  <a:pt x="16" y="487"/>
                  <a:pt x="14" y="486"/>
                </a:cubicBezTo>
                <a:cubicBezTo>
                  <a:pt x="14" y="484"/>
                  <a:pt x="12" y="482"/>
                  <a:pt x="12" y="481"/>
                </a:cubicBezTo>
                <a:cubicBezTo>
                  <a:pt x="13" y="479"/>
                  <a:pt x="16" y="479"/>
                  <a:pt x="18" y="479"/>
                </a:cubicBezTo>
                <a:cubicBezTo>
                  <a:pt x="19" y="479"/>
                  <a:pt x="22" y="479"/>
                  <a:pt x="24" y="478"/>
                </a:cubicBezTo>
                <a:cubicBezTo>
                  <a:pt x="25" y="478"/>
                  <a:pt x="26" y="475"/>
                  <a:pt x="26" y="474"/>
                </a:cubicBezTo>
                <a:cubicBezTo>
                  <a:pt x="26" y="473"/>
                  <a:pt x="26" y="469"/>
                  <a:pt x="26" y="468"/>
                </a:cubicBezTo>
                <a:cubicBezTo>
                  <a:pt x="26" y="468"/>
                  <a:pt x="27" y="466"/>
                  <a:pt x="28" y="466"/>
                </a:cubicBezTo>
                <a:cubicBezTo>
                  <a:pt x="29" y="466"/>
                  <a:pt x="30" y="468"/>
                  <a:pt x="31" y="468"/>
                </a:cubicBezTo>
                <a:cubicBezTo>
                  <a:pt x="32" y="469"/>
                  <a:pt x="35" y="471"/>
                  <a:pt x="36" y="470"/>
                </a:cubicBezTo>
                <a:cubicBezTo>
                  <a:pt x="37" y="470"/>
                  <a:pt x="36" y="466"/>
                  <a:pt x="36" y="465"/>
                </a:cubicBezTo>
                <a:cubicBezTo>
                  <a:pt x="35" y="463"/>
                  <a:pt x="33" y="460"/>
                  <a:pt x="32" y="458"/>
                </a:cubicBezTo>
                <a:cubicBezTo>
                  <a:pt x="32" y="457"/>
                  <a:pt x="32" y="453"/>
                  <a:pt x="32" y="451"/>
                </a:cubicBezTo>
                <a:cubicBezTo>
                  <a:pt x="31" y="450"/>
                  <a:pt x="32" y="446"/>
                  <a:pt x="31" y="445"/>
                </a:cubicBezTo>
                <a:cubicBezTo>
                  <a:pt x="31" y="444"/>
                  <a:pt x="29" y="444"/>
                  <a:pt x="28" y="443"/>
                </a:cubicBezTo>
                <a:cubicBezTo>
                  <a:pt x="27" y="443"/>
                  <a:pt x="26" y="442"/>
                  <a:pt x="25" y="441"/>
                </a:cubicBezTo>
                <a:cubicBezTo>
                  <a:pt x="25" y="440"/>
                  <a:pt x="25" y="438"/>
                  <a:pt x="25" y="437"/>
                </a:cubicBezTo>
                <a:cubicBezTo>
                  <a:pt x="25" y="436"/>
                  <a:pt x="26" y="434"/>
                  <a:pt x="26" y="433"/>
                </a:cubicBezTo>
                <a:cubicBezTo>
                  <a:pt x="26" y="432"/>
                  <a:pt x="25" y="430"/>
                  <a:pt x="24" y="430"/>
                </a:cubicBezTo>
                <a:cubicBezTo>
                  <a:pt x="23" y="428"/>
                  <a:pt x="18" y="427"/>
                  <a:pt x="16" y="427"/>
                </a:cubicBezTo>
                <a:cubicBezTo>
                  <a:pt x="14" y="427"/>
                  <a:pt x="11" y="428"/>
                  <a:pt x="10" y="429"/>
                </a:cubicBezTo>
                <a:cubicBezTo>
                  <a:pt x="8" y="429"/>
                  <a:pt x="5" y="430"/>
                  <a:pt x="4" y="429"/>
                </a:cubicBezTo>
                <a:cubicBezTo>
                  <a:pt x="3" y="429"/>
                  <a:pt x="2" y="427"/>
                  <a:pt x="2" y="427"/>
                </a:cubicBezTo>
                <a:cubicBezTo>
                  <a:pt x="1" y="425"/>
                  <a:pt x="2" y="422"/>
                  <a:pt x="2" y="420"/>
                </a:cubicBezTo>
                <a:cubicBezTo>
                  <a:pt x="2" y="418"/>
                  <a:pt x="3" y="415"/>
                  <a:pt x="2" y="413"/>
                </a:cubicBezTo>
                <a:cubicBezTo>
                  <a:pt x="2" y="411"/>
                  <a:pt x="0" y="409"/>
                  <a:pt x="0" y="408"/>
                </a:cubicBezTo>
                <a:cubicBezTo>
                  <a:pt x="0" y="407"/>
                  <a:pt x="2" y="407"/>
                  <a:pt x="2" y="406"/>
                </a:cubicBezTo>
                <a:cubicBezTo>
                  <a:pt x="3" y="405"/>
                  <a:pt x="5" y="403"/>
                  <a:pt x="6" y="403"/>
                </a:cubicBezTo>
                <a:cubicBezTo>
                  <a:pt x="7" y="403"/>
                  <a:pt x="9" y="405"/>
                  <a:pt x="10" y="406"/>
                </a:cubicBezTo>
                <a:cubicBezTo>
                  <a:pt x="11" y="407"/>
                  <a:pt x="12" y="410"/>
                  <a:pt x="13" y="412"/>
                </a:cubicBezTo>
                <a:cubicBezTo>
                  <a:pt x="13" y="412"/>
                  <a:pt x="14" y="414"/>
                  <a:pt x="15" y="414"/>
                </a:cubicBezTo>
                <a:cubicBezTo>
                  <a:pt x="16" y="414"/>
                  <a:pt x="18" y="413"/>
                  <a:pt x="19" y="412"/>
                </a:cubicBezTo>
                <a:cubicBezTo>
                  <a:pt x="20" y="411"/>
                  <a:pt x="20" y="408"/>
                  <a:pt x="21" y="407"/>
                </a:cubicBezTo>
                <a:cubicBezTo>
                  <a:pt x="21" y="406"/>
                  <a:pt x="22" y="403"/>
                  <a:pt x="22" y="402"/>
                </a:cubicBezTo>
                <a:cubicBezTo>
                  <a:pt x="23" y="401"/>
                  <a:pt x="25" y="399"/>
                  <a:pt x="26" y="399"/>
                </a:cubicBezTo>
                <a:cubicBezTo>
                  <a:pt x="28" y="398"/>
                  <a:pt x="31" y="397"/>
                  <a:pt x="33" y="396"/>
                </a:cubicBezTo>
                <a:cubicBezTo>
                  <a:pt x="34" y="395"/>
                  <a:pt x="37" y="394"/>
                  <a:pt x="39" y="393"/>
                </a:cubicBezTo>
                <a:cubicBezTo>
                  <a:pt x="40" y="392"/>
                  <a:pt x="41" y="390"/>
                  <a:pt x="42" y="389"/>
                </a:cubicBezTo>
                <a:cubicBezTo>
                  <a:pt x="44" y="387"/>
                  <a:pt x="48" y="386"/>
                  <a:pt x="50" y="384"/>
                </a:cubicBezTo>
                <a:cubicBezTo>
                  <a:pt x="51" y="383"/>
                  <a:pt x="53" y="379"/>
                  <a:pt x="53" y="377"/>
                </a:cubicBezTo>
                <a:cubicBezTo>
                  <a:pt x="53" y="376"/>
                  <a:pt x="54" y="373"/>
                  <a:pt x="53" y="372"/>
                </a:cubicBezTo>
                <a:cubicBezTo>
                  <a:pt x="52" y="371"/>
                  <a:pt x="50" y="372"/>
                  <a:pt x="49" y="372"/>
                </a:cubicBezTo>
                <a:cubicBezTo>
                  <a:pt x="48" y="372"/>
                  <a:pt x="46" y="373"/>
                  <a:pt x="45" y="374"/>
                </a:cubicBezTo>
                <a:cubicBezTo>
                  <a:pt x="43" y="374"/>
                  <a:pt x="40" y="375"/>
                  <a:pt x="39" y="375"/>
                </a:cubicBezTo>
                <a:cubicBezTo>
                  <a:pt x="39" y="374"/>
                  <a:pt x="39" y="373"/>
                  <a:pt x="39" y="372"/>
                </a:cubicBezTo>
                <a:cubicBezTo>
                  <a:pt x="39" y="370"/>
                  <a:pt x="39" y="366"/>
                  <a:pt x="39" y="364"/>
                </a:cubicBezTo>
                <a:cubicBezTo>
                  <a:pt x="39" y="362"/>
                  <a:pt x="38" y="359"/>
                  <a:pt x="38" y="357"/>
                </a:cubicBezTo>
                <a:cubicBezTo>
                  <a:pt x="38" y="355"/>
                  <a:pt x="39" y="351"/>
                  <a:pt x="40" y="349"/>
                </a:cubicBezTo>
                <a:cubicBezTo>
                  <a:pt x="41" y="348"/>
                  <a:pt x="43" y="346"/>
                  <a:pt x="45" y="345"/>
                </a:cubicBezTo>
                <a:cubicBezTo>
                  <a:pt x="46" y="344"/>
                  <a:pt x="49" y="343"/>
                  <a:pt x="50" y="342"/>
                </a:cubicBezTo>
                <a:cubicBezTo>
                  <a:pt x="52" y="340"/>
                  <a:pt x="55" y="336"/>
                  <a:pt x="56" y="334"/>
                </a:cubicBezTo>
                <a:cubicBezTo>
                  <a:pt x="57" y="333"/>
                  <a:pt x="59" y="329"/>
                  <a:pt x="60" y="328"/>
                </a:cubicBezTo>
                <a:cubicBezTo>
                  <a:pt x="62" y="326"/>
                  <a:pt x="66" y="323"/>
                  <a:pt x="67" y="321"/>
                </a:cubicBezTo>
                <a:cubicBezTo>
                  <a:pt x="68" y="320"/>
                  <a:pt x="69" y="318"/>
                  <a:pt x="70" y="317"/>
                </a:cubicBezTo>
                <a:cubicBezTo>
                  <a:pt x="70" y="316"/>
                  <a:pt x="69" y="314"/>
                  <a:pt x="69" y="313"/>
                </a:cubicBezTo>
                <a:cubicBezTo>
                  <a:pt x="69" y="311"/>
                  <a:pt x="67" y="309"/>
                  <a:pt x="66" y="307"/>
                </a:cubicBezTo>
                <a:cubicBezTo>
                  <a:pt x="66" y="305"/>
                  <a:pt x="67" y="300"/>
                  <a:pt x="67" y="298"/>
                </a:cubicBezTo>
                <a:cubicBezTo>
                  <a:pt x="67" y="294"/>
                  <a:pt x="66" y="287"/>
                  <a:pt x="67" y="284"/>
                </a:cubicBezTo>
                <a:cubicBezTo>
                  <a:pt x="67" y="282"/>
                  <a:pt x="68" y="277"/>
                  <a:pt x="68" y="275"/>
                </a:cubicBezTo>
                <a:cubicBezTo>
                  <a:pt x="68" y="274"/>
                  <a:pt x="67" y="271"/>
                  <a:pt x="66" y="270"/>
                </a:cubicBezTo>
                <a:cubicBezTo>
                  <a:pt x="65" y="268"/>
                  <a:pt x="60" y="265"/>
                  <a:pt x="59" y="263"/>
                </a:cubicBezTo>
                <a:cubicBezTo>
                  <a:pt x="57" y="262"/>
                  <a:pt x="55" y="258"/>
                  <a:pt x="53" y="257"/>
                </a:cubicBezTo>
                <a:cubicBezTo>
                  <a:pt x="52" y="255"/>
                  <a:pt x="49" y="250"/>
                  <a:pt x="48" y="248"/>
                </a:cubicBezTo>
                <a:cubicBezTo>
                  <a:pt x="47" y="247"/>
                  <a:pt x="47" y="245"/>
                  <a:pt x="48" y="244"/>
                </a:cubicBezTo>
                <a:cubicBezTo>
                  <a:pt x="48" y="243"/>
                  <a:pt x="50" y="240"/>
                  <a:pt x="50" y="238"/>
                </a:cubicBezTo>
                <a:cubicBezTo>
                  <a:pt x="50" y="237"/>
                  <a:pt x="51" y="234"/>
                  <a:pt x="50" y="233"/>
                </a:cubicBezTo>
                <a:cubicBezTo>
                  <a:pt x="49" y="232"/>
                  <a:pt x="45" y="231"/>
                  <a:pt x="44" y="230"/>
                </a:cubicBezTo>
                <a:cubicBezTo>
                  <a:pt x="43" y="229"/>
                  <a:pt x="40" y="227"/>
                  <a:pt x="39" y="226"/>
                </a:cubicBezTo>
                <a:cubicBezTo>
                  <a:pt x="39" y="225"/>
                  <a:pt x="39" y="221"/>
                  <a:pt x="39" y="220"/>
                </a:cubicBezTo>
                <a:cubicBezTo>
                  <a:pt x="40" y="219"/>
                  <a:pt x="42" y="218"/>
                  <a:pt x="42" y="218"/>
                </a:cubicBezTo>
                <a:cubicBezTo>
                  <a:pt x="42" y="217"/>
                  <a:pt x="42" y="215"/>
                  <a:pt x="42" y="214"/>
                </a:cubicBezTo>
                <a:cubicBezTo>
                  <a:pt x="41" y="212"/>
                  <a:pt x="39" y="210"/>
                  <a:pt x="37" y="210"/>
                </a:cubicBezTo>
                <a:cubicBezTo>
                  <a:pt x="36" y="209"/>
                  <a:pt x="34" y="208"/>
                  <a:pt x="33" y="208"/>
                </a:cubicBezTo>
                <a:cubicBezTo>
                  <a:pt x="31" y="207"/>
                  <a:pt x="29" y="208"/>
                  <a:pt x="28" y="207"/>
                </a:cubicBezTo>
                <a:cubicBezTo>
                  <a:pt x="27" y="206"/>
                  <a:pt x="27" y="203"/>
                  <a:pt x="28" y="202"/>
                </a:cubicBezTo>
                <a:cubicBezTo>
                  <a:pt x="28" y="201"/>
                  <a:pt x="31" y="200"/>
                  <a:pt x="32" y="199"/>
                </a:cubicBezTo>
                <a:cubicBezTo>
                  <a:pt x="33" y="198"/>
                  <a:pt x="33" y="196"/>
                  <a:pt x="33" y="195"/>
                </a:cubicBezTo>
                <a:cubicBezTo>
                  <a:pt x="33" y="193"/>
                  <a:pt x="31" y="191"/>
                  <a:pt x="30" y="189"/>
                </a:cubicBezTo>
                <a:cubicBezTo>
                  <a:pt x="29" y="188"/>
                  <a:pt x="26" y="186"/>
                  <a:pt x="26" y="184"/>
                </a:cubicBezTo>
                <a:cubicBezTo>
                  <a:pt x="25" y="183"/>
                  <a:pt x="25" y="180"/>
                  <a:pt x="26" y="179"/>
                </a:cubicBezTo>
                <a:cubicBezTo>
                  <a:pt x="26" y="179"/>
                  <a:pt x="27" y="179"/>
                  <a:pt x="28" y="179"/>
                </a:cubicBezTo>
                <a:cubicBezTo>
                  <a:pt x="29" y="179"/>
                  <a:pt x="33" y="179"/>
                  <a:pt x="34" y="179"/>
                </a:cubicBezTo>
                <a:cubicBezTo>
                  <a:pt x="37" y="179"/>
                  <a:pt x="42" y="179"/>
                  <a:pt x="44" y="178"/>
                </a:cubicBezTo>
                <a:cubicBezTo>
                  <a:pt x="45" y="177"/>
                  <a:pt x="46" y="175"/>
                  <a:pt x="47" y="175"/>
                </a:cubicBezTo>
                <a:cubicBezTo>
                  <a:pt x="48" y="174"/>
                  <a:pt x="52" y="175"/>
                  <a:pt x="54" y="176"/>
                </a:cubicBezTo>
                <a:cubicBezTo>
                  <a:pt x="55" y="176"/>
                  <a:pt x="58" y="179"/>
                  <a:pt x="60" y="179"/>
                </a:cubicBezTo>
                <a:cubicBezTo>
                  <a:pt x="61" y="179"/>
                  <a:pt x="63" y="179"/>
                  <a:pt x="64" y="178"/>
                </a:cubicBezTo>
                <a:cubicBezTo>
                  <a:pt x="64" y="177"/>
                  <a:pt x="63" y="174"/>
                  <a:pt x="63" y="173"/>
                </a:cubicBezTo>
                <a:cubicBezTo>
                  <a:pt x="62" y="171"/>
                  <a:pt x="59" y="170"/>
                  <a:pt x="58" y="168"/>
                </a:cubicBezTo>
                <a:cubicBezTo>
                  <a:pt x="58" y="167"/>
                  <a:pt x="57" y="165"/>
                  <a:pt x="58" y="164"/>
                </a:cubicBezTo>
                <a:cubicBezTo>
                  <a:pt x="59" y="163"/>
                  <a:pt x="64" y="164"/>
                  <a:pt x="66" y="164"/>
                </a:cubicBezTo>
                <a:cubicBezTo>
                  <a:pt x="67" y="164"/>
                  <a:pt x="70" y="164"/>
                  <a:pt x="72" y="164"/>
                </a:cubicBezTo>
                <a:cubicBezTo>
                  <a:pt x="72" y="164"/>
                  <a:pt x="74" y="165"/>
                  <a:pt x="74" y="166"/>
                </a:cubicBezTo>
                <a:cubicBezTo>
                  <a:pt x="75" y="167"/>
                  <a:pt x="76" y="170"/>
                  <a:pt x="78" y="171"/>
                </a:cubicBezTo>
                <a:cubicBezTo>
                  <a:pt x="79" y="171"/>
                  <a:pt x="82" y="172"/>
                  <a:pt x="83" y="173"/>
                </a:cubicBezTo>
                <a:cubicBezTo>
                  <a:pt x="84" y="173"/>
                  <a:pt x="87" y="171"/>
                  <a:pt x="88" y="171"/>
                </a:cubicBezTo>
                <a:cubicBezTo>
                  <a:pt x="89" y="172"/>
                  <a:pt x="91" y="173"/>
                  <a:pt x="92" y="174"/>
                </a:cubicBezTo>
                <a:cubicBezTo>
                  <a:pt x="94" y="175"/>
                  <a:pt x="95" y="178"/>
                  <a:pt x="96" y="179"/>
                </a:cubicBezTo>
                <a:cubicBezTo>
                  <a:pt x="98" y="180"/>
                  <a:pt x="101" y="182"/>
                  <a:pt x="103" y="183"/>
                </a:cubicBezTo>
                <a:cubicBezTo>
                  <a:pt x="104" y="183"/>
                  <a:pt x="107" y="185"/>
                  <a:pt x="108" y="185"/>
                </a:cubicBezTo>
                <a:cubicBezTo>
                  <a:pt x="109" y="186"/>
                  <a:pt x="110" y="186"/>
                  <a:pt x="111" y="185"/>
                </a:cubicBezTo>
                <a:cubicBezTo>
                  <a:pt x="111" y="185"/>
                  <a:pt x="110" y="183"/>
                  <a:pt x="110" y="182"/>
                </a:cubicBezTo>
                <a:cubicBezTo>
                  <a:pt x="110" y="181"/>
                  <a:pt x="108" y="179"/>
                  <a:pt x="107" y="178"/>
                </a:cubicBezTo>
                <a:cubicBezTo>
                  <a:pt x="107" y="177"/>
                  <a:pt x="108" y="174"/>
                  <a:pt x="109" y="174"/>
                </a:cubicBezTo>
                <a:cubicBezTo>
                  <a:pt x="111" y="173"/>
                  <a:pt x="114" y="174"/>
                  <a:pt x="115" y="175"/>
                </a:cubicBezTo>
                <a:cubicBezTo>
                  <a:pt x="117" y="175"/>
                  <a:pt x="119" y="176"/>
                  <a:pt x="120" y="176"/>
                </a:cubicBezTo>
                <a:cubicBezTo>
                  <a:pt x="121" y="177"/>
                  <a:pt x="124" y="178"/>
                  <a:pt x="126" y="178"/>
                </a:cubicBezTo>
                <a:cubicBezTo>
                  <a:pt x="127" y="177"/>
                  <a:pt x="128" y="176"/>
                  <a:pt x="129" y="176"/>
                </a:cubicBezTo>
                <a:cubicBezTo>
                  <a:pt x="130" y="175"/>
                  <a:pt x="132" y="172"/>
                  <a:pt x="134" y="172"/>
                </a:cubicBezTo>
                <a:cubicBezTo>
                  <a:pt x="135" y="171"/>
                  <a:pt x="139" y="169"/>
                  <a:pt x="140" y="169"/>
                </a:cubicBezTo>
                <a:cubicBezTo>
                  <a:pt x="144" y="167"/>
                  <a:pt x="150" y="165"/>
                  <a:pt x="153" y="164"/>
                </a:cubicBezTo>
                <a:cubicBezTo>
                  <a:pt x="155" y="163"/>
                  <a:pt x="160" y="162"/>
                  <a:pt x="162" y="162"/>
                </a:cubicBezTo>
                <a:cubicBezTo>
                  <a:pt x="164" y="163"/>
                  <a:pt x="167" y="165"/>
                  <a:pt x="169" y="166"/>
                </a:cubicBezTo>
                <a:cubicBezTo>
                  <a:pt x="171" y="166"/>
                  <a:pt x="175" y="164"/>
                  <a:pt x="176" y="164"/>
                </a:cubicBezTo>
                <a:cubicBezTo>
                  <a:pt x="176" y="164"/>
                  <a:pt x="180" y="159"/>
                  <a:pt x="182" y="157"/>
                </a:cubicBezTo>
                <a:cubicBezTo>
                  <a:pt x="183" y="155"/>
                  <a:pt x="184" y="152"/>
                  <a:pt x="185" y="150"/>
                </a:cubicBezTo>
                <a:cubicBezTo>
                  <a:pt x="185" y="149"/>
                  <a:pt x="186" y="147"/>
                  <a:pt x="186" y="146"/>
                </a:cubicBezTo>
                <a:cubicBezTo>
                  <a:pt x="186" y="145"/>
                  <a:pt x="184" y="142"/>
                  <a:pt x="183" y="140"/>
                </a:cubicBezTo>
                <a:cubicBezTo>
                  <a:pt x="182" y="138"/>
                  <a:pt x="178" y="134"/>
                  <a:pt x="176" y="132"/>
                </a:cubicBezTo>
                <a:cubicBezTo>
                  <a:pt x="174" y="131"/>
                  <a:pt x="172" y="129"/>
                  <a:pt x="170" y="129"/>
                </a:cubicBezTo>
                <a:cubicBezTo>
                  <a:pt x="169" y="128"/>
                  <a:pt x="165" y="129"/>
                  <a:pt x="164" y="128"/>
                </a:cubicBezTo>
                <a:cubicBezTo>
                  <a:pt x="163" y="127"/>
                  <a:pt x="162" y="125"/>
                  <a:pt x="162" y="123"/>
                </a:cubicBezTo>
                <a:cubicBezTo>
                  <a:pt x="162" y="122"/>
                  <a:pt x="163" y="119"/>
                  <a:pt x="164" y="118"/>
                </a:cubicBezTo>
                <a:cubicBezTo>
                  <a:pt x="164" y="117"/>
                  <a:pt x="167" y="117"/>
                  <a:pt x="168" y="116"/>
                </a:cubicBezTo>
                <a:cubicBezTo>
                  <a:pt x="169" y="116"/>
                  <a:pt x="172" y="116"/>
                  <a:pt x="173" y="116"/>
                </a:cubicBezTo>
                <a:cubicBezTo>
                  <a:pt x="174" y="115"/>
                  <a:pt x="175" y="113"/>
                  <a:pt x="175" y="112"/>
                </a:cubicBezTo>
                <a:cubicBezTo>
                  <a:pt x="176" y="111"/>
                  <a:pt x="177" y="109"/>
                  <a:pt x="178" y="109"/>
                </a:cubicBezTo>
                <a:cubicBezTo>
                  <a:pt x="178" y="108"/>
                  <a:pt x="179" y="105"/>
                  <a:pt x="180" y="104"/>
                </a:cubicBezTo>
                <a:cubicBezTo>
                  <a:pt x="181" y="104"/>
                  <a:pt x="184" y="104"/>
                  <a:pt x="186" y="104"/>
                </a:cubicBezTo>
                <a:cubicBezTo>
                  <a:pt x="188" y="104"/>
                  <a:pt x="192" y="105"/>
                  <a:pt x="194" y="104"/>
                </a:cubicBezTo>
                <a:cubicBezTo>
                  <a:pt x="195" y="104"/>
                  <a:pt x="197" y="103"/>
                  <a:pt x="197" y="102"/>
                </a:cubicBezTo>
                <a:cubicBezTo>
                  <a:pt x="198" y="101"/>
                  <a:pt x="199" y="98"/>
                  <a:pt x="200" y="97"/>
                </a:cubicBezTo>
                <a:cubicBezTo>
                  <a:pt x="201" y="96"/>
                  <a:pt x="202" y="93"/>
                  <a:pt x="202" y="92"/>
                </a:cubicBezTo>
                <a:cubicBezTo>
                  <a:pt x="203" y="90"/>
                  <a:pt x="204" y="86"/>
                  <a:pt x="205" y="85"/>
                </a:cubicBezTo>
                <a:cubicBezTo>
                  <a:pt x="207" y="84"/>
                  <a:pt x="211" y="85"/>
                  <a:pt x="213" y="84"/>
                </a:cubicBezTo>
                <a:cubicBezTo>
                  <a:pt x="214" y="84"/>
                  <a:pt x="216" y="82"/>
                  <a:pt x="217" y="81"/>
                </a:cubicBezTo>
                <a:cubicBezTo>
                  <a:pt x="218" y="80"/>
                  <a:pt x="218" y="77"/>
                  <a:pt x="219" y="76"/>
                </a:cubicBezTo>
                <a:cubicBezTo>
                  <a:pt x="220" y="75"/>
                  <a:pt x="222" y="75"/>
                  <a:pt x="223" y="74"/>
                </a:cubicBezTo>
                <a:cubicBezTo>
                  <a:pt x="225" y="74"/>
                  <a:pt x="229" y="75"/>
                  <a:pt x="230" y="74"/>
                </a:cubicBezTo>
                <a:cubicBezTo>
                  <a:pt x="231" y="74"/>
                  <a:pt x="233" y="73"/>
                  <a:pt x="233" y="72"/>
                </a:cubicBezTo>
                <a:cubicBezTo>
                  <a:pt x="239" y="73"/>
                  <a:pt x="239" y="73"/>
                  <a:pt x="239" y="73"/>
                </a:cubicBezTo>
                <a:cubicBezTo>
                  <a:pt x="243" y="71"/>
                  <a:pt x="243" y="71"/>
                  <a:pt x="243" y="71"/>
                </a:cubicBezTo>
                <a:cubicBezTo>
                  <a:pt x="247" y="68"/>
                  <a:pt x="247" y="68"/>
                  <a:pt x="247" y="68"/>
                </a:cubicBezTo>
                <a:cubicBezTo>
                  <a:pt x="251" y="66"/>
                  <a:pt x="251" y="66"/>
                  <a:pt x="251" y="66"/>
                </a:cubicBezTo>
                <a:cubicBezTo>
                  <a:pt x="254" y="66"/>
                  <a:pt x="254" y="66"/>
                  <a:pt x="254" y="66"/>
                </a:cubicBezTo>
                <a:cubicBezTo>
                  <a:pt x="260" y="67"/>
                  <a:pt x="260" y="67"/>
                  <a:pt x="260" y="67"/>
                </a:cubicBezTo>
                <a:cubicBezTo>
                  <a:pt x="266" y="70"/>
                  <a:pt x="266" y="70"/>
                  <a:pt x="266" y="70"/>
                </a:cubicBezTo>
                <a:cubicBezTo>
                  <a:pt x="271" y="71"/>
                  <a:pt x="271" y="71"/>
                  <a:pt x="271" y="71"/>
                </a:cubicBezTo>
                <a:cubicBezTo>
                  <a:pt x="274" y="69"/>
                  <a:pt x="274" y="69"/>
                  <a:pt x="274" y="69"/>
                </a:cubicBezTo>
                <a:cubicBezTo>
                  <a:pt x="277" y="66"/>
                  <a:pt x="277" y="66"/>
                  <a:pt x="277" y="66"/>
                </a:cubicBezTo>
                <a:cubicBezTo>
                  <a:pt x="279" y="63"/>
                  <a:pt x="279" y="63"/>
                  <a:pt x="279" y="63"/>
                </a:cubicBezTo>
                <a:cubicBezTo>
                  <a:pt x="286" y="62"/>
                  <a:pt x="286" y="62"/>
                  <a:pt x="286" y="62"/>
                </a:cubicBezTo>
                <a:cubicBezTo>
                  <a:pt x="293" y="59"/>
                  <a:pt x="293" y="59"/>
                  <a:pt x="293" y="59"/>
                </a:cubicBezTo>
                <a:cubicBezTo>
                  <a:pt x="299" y="54"/>
                  <a:pt x="299" y="54"/>
                  <a:pt x="299" y="54"/>
                </a:cubicBezTo>
                <a:cubicBezTo>
                  <a:pt x="304" y="50"/>
                  <a:pt x="304" y="50"/>
                  <a:pt x="304" y="50"/>
                </a:cubicBezTo>
                <a:cubicBezTo>
                  <a:pt x="311" y="46"/>
                  <a:pt x="311" y="46"/>
                  <a:pt x="311" y="46"/>
                </a:cubicBezTo>
                <a:cubicBezTo>
                  <a:pt x="314" y="43"/>
                  <a:pt x="314" y="43"/>
                  <a:pt x="314" y="43"/>
                </a:cubicBezTo>
                <a:cubicBezTo>
                  <a:pt x="321" y="41"/>
                  <a:pt x="321" y="41"/>
                  <a:pt x="321" y="41"/>
                </a:cubicBezTo>
                <a:cubicBezTo>
                  <a:pt x="326" y="40"/>
                  <a:pt x="326" y="40"/>
                  <a:pt x="326" y="40"/>
                </a:cubicBezTo>
                <a:cubicBezTo>
                  <a:pt x="329" y="39"/>
                  <a:pt x="329" y="39"/>
                  <a:pt x="329" y="39"/>
                </a:cubicBezTo>
                <a:cubicBezTo>
                  <a:pt x="329" y="35"/>
                  <a:pt x="329" y="35"/>
                  <a:pt x="329" y="35"/>
                </a:cubicBezTo>
                <a:cubicBezTo>
                  <a:pt x="333" y="28"/>
                  <a:pt x="333" y="28"/>
                  <a:pt x="333" y="28"/>
                </a:cubicBezTo>
                <a:cubicBezTo>
                  <a:pt x="334" y="24"/>
                  <a:pt x="334" y="24"/>
                  <a:pt x="334" y="24"/>
                </a:cubicBezTo>
                <a:cubicBezTo>
                  <a:pt x="332" y="22"/>
                  <a:pt x="332" y="22"/>
                  <a:pt x="332" y="22"/>
                </a:cubicBezTo>
                <a:cubicBezTo>
                  <a:pt x="327" y="21"/>
                  <a:pt x="327" y="21"/>
                  <a:pt x="327" y="21"/>
                </a:cubicBezTo>
                <a:cubicBezTo>
                  <a:pt x="326" y="18"/>
                  <a:pt x="326" y="18"/>
                  <a:pt x="326" y="18"/>
                </a:cubicBezTo>
                <a:cubicBezTo>
                  <a:pt x="327" y="15"/>
                  <a:pt x="327" y="15"/>
                  <a:pt x="327" y="15"/>
                </a:cubicBezTo>
                <a:cubicBezTo>
                  <a:pt x="331" y="14"/>
                  <a:pt x="331" y="14"/>
                  <a:pt x="331" y="14"/>
                </a:cubicBezTo>
                <a:cubicBezTo>
                  <a:pt x="333" y="10"/>
                  <a:pt x="333" y="10"/>
                  <a:pt x="333" y="10"/>
                </a:cubicBezTo>
                <a:cubicBezTo>
                  <a:pt x="337" y="10"/>
                  <a:pt x="337" y="10"/>
                  <a:pt x="337" y="10"/>
                </a:cubicBezTo>
                <a:cubicBezTo>
                  <a:pt x="341" y="13"/>
                  <a:pt x="341" y="13"/>
                  <a:pt x="341" y="13"/>
                </a:cubicBezTo>
                <a:cubicBezTo>
                  <a:pt x="348" y="16"/>
                  <a:pt x="348" y="16"/>
                  <a:pt x="348" y="16"/>
                </a:cubicBezTo>
                <a:cubicBezTo>
                  <a:pt x="350" y="23"/>
                  <a:pt x="350" y="23"/>
                  <a:pt x="350" y="23"/>
                </a:cubicBezTo>
                <a:cubicBezTo>
                  <a:pt x="350" y="28"/>
                  <a:pt x="350" y="28"/>
                  <a:pt x="350" y="28"/>
                </a:cubicBezTo>
                <a:cubicBezTo>
                  <a:pt x="351" y="31"/>
                  <a:pt x="351" y="31"/>
                  <a:pt x="351" y="31"/>
                </a:cubicBezTo>
                <a:cubicBezTo>
                  <a:pt x="355" y="35"/>
                  <a:pt x="355" y="35"/>
                  <a:pt x="355" y="35"/>
                </a:cubicBezTo>
                <a:cubicBezTo>
                  <a:pt x="362" y="38"/>
                  <a:pt x="362" y="38"/>
                  <a:pt x="362" y="38"/>
                </a:cubicBezTo>
                <a:cubicBezTo>
                  <a:pt x="366" y="42"/>
                  <a:pt x="366" y="42"/>
                  <a:pt x="366" y="42"/>
                </a:cubicBezTo>
                <a:cubicBezTo>
                  <a:pt x="370" y="43"/>
                  <a:pt x="370" y="43"/>
                  <a:pt x="370" y="43"/>
                </a:cubicBezTo>
                <a:cubicBezTo>
                  <a:pt x="372" y="43"/>
                  <a:pt x="372" y="43"/>
                  <a:pt x="372" y="43"/>
                </a:cubicBezTo>
                <a:cubicBezTo>
                  <a:pt x="376" y="42"/>
                  <a:pt x="376" y="42"/>
                  <a:pt x="376" y="42"/>
                </a:cubicBezTo>
                <a:cubicBezTo>
                  <a:pt x="379" y="40"/>
                  <a:pt x="379" y="40"/>
                  <a:pt x="379" y="40"/>
                </a:cubicBezTo>
                <a:cubicBezTo>
                  <a:pt x="383" y="38"/>
                  <a:pt x="383" y="38"/>
                  <a:pt x="383" y="38"/>
                </a:cubicBezTo>
                <a:cubicBezTo>
                  <a:pt x="386" y="40"/>
                  <a:pt x="386" y="40"/>
                  <a:pt x="386" y="40"/>
                </a:cubicBezTo>
                <a:cubicBezTo>
                  <a:pt x="388" y="44"/>
                  <a:pt x="388" y="44"/>
                  <a:pt x="388" y="44"/>
                </a:cubicBezTo>
                <a:cubicBezTo>
                  <a:pt x="390" y="51"/>
                  <a:pt x="390" y="51"/>
                  <a:pt x="390" y="51"/>
                </a:cubicBezTo>
                <a:cubicBezTo>
                  <a:pt x="395" y="53"/>
                  <a:pt x="395" y="53"/>
                  <a:pt x="395" y="53"/>
                </a:cubicBezTo>
                <a:cubicBezTo>
                  <a:pt x="398" y="58"/>
                  <a:pt x="398" y="58"/>
                  <a:pt x="398" y="58"/>
                </a:cubicBezTo>
                <a:cubicBezTo>
                  <a:pt x="396" y="60"/>
                  <a:pt x="396" y="60"/>
                  <a:pt x="396" y="60"/>
                </a:cubicBezTo>
                <a:cubicBezTo>
                  <a:pt x="393" y="61"/>
                  <a:pt x="393" y="61"/>
                  <a:pt x="393" y="61"/>
                </a:cubicBezTo>
                <a:cubicBezTo>
                  <a:pt x="391" y="63"/>
                  <a:pt x="391" y="63"/>
                  <a:pt x="391" y="63"/>
                </a:cubicBezTo>
                <a:cubicBezTo>
                  <a:pt x="390" y="67"/>
                  <a:pt x="390" y="67"/>
                  <a:pt x="390" y="67"/>
                </a:cubicBezTo>
                <a:cubicBezTo>
                  <a:pt x="391" y="70"/>
                  <a:pt x="391" y="70"/>
                  <a:pt x="391" y="70"/>
                </a:cubicBezTo>
                <a:cubicBezTo>
                  <a:pt x="391" y="74"/>
                  <a:pt x="391" y="74"/>
                  <a:pt x="391" y="74"/>
                </a:cubicBezTo>
                <a:cubicBezTo>
                  <a:pt x="388" y="75"/>
                  <a:pt x="388" y="75"/>
                  <a:pt x="388" y="75"/>
                </a:cubicBezTo>
                <a:cubicBezTo>
                  <a:pt x="387" y="77"/>
                  <a:pt x="387" y="77"/>
                  <a:pt x="387" y="77"/>
                </a:cubicBezTo>
                <a:cubicBezTo>
                  <a:pt x="388" y="82"/>
                  <a:pt x="388" y="82"/>
                  <a:pt x="388" y="82"/>
                </a:cubicBezTo>
                <a:cubicBezTo>
                  <a:pt x="386" y="84"/>
                  <a:pt x="386" y="84"/>
                  <a:pt x="386" y="84"/>
                </a:cubicBezTo>
                <a:cubicBezTo>
                  <a:pt x="383" y="87"/>
                  <a:pt x="383" y="87"/>
                  <a:pt x="383" y="87"/>
                </a:cubicBezTo>
                <a:cubicBezTo>
                  <a:pt x="380" y="90"/>
                  <a:pt x="380" y="90"/>
                  <a:pt x="380" y="90"/>
                </a:cubicBezTo>
                <a:cubicBezTo>
                  <a:pt x="381" y="94"/>
                  <a:pt x="381" y="94"/>
                  <a:pt x="381" y="94"/>
                </a:cubicBezTo>
                <a:cubicBezTo>
                  <a:pt x="383" y="96"/>
                  <a:pt x="383" y="96"/>
                  <a:pt x="383" y="96"/>
                </a:cubicBezTo>
                <a:cubicBezTo>
                  <a:pt x="387" y="98"/>
                  <a:pt x="387" y="98"/>
                  <a:pt x="387" y="98"/>
                </a:cubicBezTo>
                <a:cubicBezTo>
                  <a:pt x="389" y="101"/>
                  <a:pt x="389" y="101"/>
                  <a:pt x="389" y="101"/>
                </a:cubicBezTo>
                <a:cubicBezTo>
                  <a:pt x="395" y="102"/>
                  <a:pt x="395" y="102"/>
                  <a:pt x="395" y="102"/>
                </a:cubicBezTo>
                <a:cubicBezTo>
                  <a:pt x="399" y="100"/>
                  <a:pt x="399" y="100"/>
                  <a:pt x="399" y="100"/>
                </a:cubicBezTo>
                <a:cubicBezTo>
                  <a:pt x="403" y="99"/>
                  <a:pt x="403" y="99"/>
                  <a:pt x="403" y="99"/>
                </a:cubicBezTo>
                <a:cubicBezTo>
                  <a:pt x="405" y="100"/>
                  <a:pt x="405" y="100"/>
                  <a:pt x="405" y="100"/>
                </a:cubicBezTo>
                <a:cubicBezTo>
                  <a:pt x="404" y="104"/>
                  <a:pt x="404" y="104"/>
                  <a:pt x="404" y="104"/>
                </a:cubicBezTo>
                <a:cubicBezTo>
                  <a:pt x="402" y="107"/>
                  <a:pt x="402" y="107"/>
                  <a:pt x="402" y="107"/>
                </a:cubicBezTo>
                <a:cubicBezTo>
                  <a:pt x="400" y="113"/>
                  <a:pt x="400" y="113"/>
                  <a:pt x="400" y="113"/>
                </a:cubicBezTo>
                <a:cubicBezTo>
                  <a:pt x="398" y="114"/>
                  <a:pt x="398" y="114"/>
                  <a:pt x="398" y="114"/>
                </a:cubicBezTo>
                <a:cubicBezTo>
                  <a:pt x="393" y="116"/>
                  <a:pt x="393" y="116"/>
                  <a:pt x="393" y="116"/>
                </a:cubicBezTo>
                <a:cubicBezTo>
                  <a:pt x="389" y="117"/>
                  <a:pt x="389" y="117"/>
                  <a:pt x="389" y="117"/>
                </a:cubicBezTo>
                <a:cubicBezTo>
                  <a:pt x="385" y="120"/>
                  <a:pt x="385" y="120"/>
                  <a:pt x="385" y="120"/>
                </a:cubicBezTo>
                <a:cubicBezTo>
                  <a:pt x="382" y="122"/>
                  <a:pt x="382" y="122"/>
                  <a:pt x="382" y="122"/>
                </a:cubicBezTo>
                <a:cubicBezTo>
                  <a:pt x="380" y="125"/>
                  <a:pt x="380" y="125"/>
                  <a:pt x="380" y="125"/>
                </a:cubicBezTo>
                <a:cubicBezTo>
                  <a:pt x="382" y="127"/>
                  <a:pt x="382" y="127"/>
                  <a:pt x="382" y="127"/>
                </a:cubicBezTo>
                <a:cubicBezTo>
                  <a:pt x="386" y="133"/>
                  <a:pt x="386" y="133"/>
                  <a:pt x="386" y="133"/>
                </a:cubicBezTo>
                <a:cubicBezTo>
                  <a:pt x="389" y="138"/>
                  <a:pt x="389" y="138"/>
                  <a:pt x="389" y="138"/>
                </a:cubicBezTo>
                <a:cubicBezTo>
                  <a:pt x="391" y="140"/>
                  <a:pt x="391" y="140"/>
                  <a:pt x="391" y="140"/>
                </a:cubicBezTo>
                <a:cubicBezTo>
                  <a:pt x="394" y="140"/>
                  <a:pt x="394" y="140"/>
                  <a:pt x="394" y="140"/>
                </a:cubicBezTo>
                <a:cubicBezTo>
                  <a:pt x="397" y="138"/>
                  <a:pt x="397" y="138"/>
                  <a:pt x="397" y="138"/>
                </a:cubicBezTo>
                <a:cubicBezTo>
                  <a:pt x="400" y="134"/>
                  <a:pt x="400" y="134"/>
                  <a:pt x="400" y="134"/>
                </a:cubicBezTo>
                <a:cubicBezTo>
                  <a:pt x="404" y="132"/>
                  <a:pt x="404" y="132"/>
                  <a:pt x="404" y="132"/>
                </a:cubicBezTo>
                <a:cubicBezTo>
                  <a:pt x="410" y="131"/>
                  <a:pt x="410" y="131"/>
                  <a:pt x="410" y="131"/>
                </a:cubicBezTo>
                <a:cubicBezTo>
                  <a:pt x="415" y="133"/>
                  <a:pt x="415" y="133"/>
                  <a:pt x="415" y="133"/>
                </a:cubicBezTo>
                <a:cubicBezTo>
                  <a:pt x="419" y="134"/>
                  <a:pt x="419" y="134"/>
                  <a:pt x="419" y="134"/>
                </a:cubicBezTo>
                <a:cubicBezTo>
                  <a:pt x="426" y="131"/>
                  <a:pt x="426" y="131"/>
                  <a:pt x="426" y="131"/>
                </a:cubicBezTo>
                <a:cubicBezTo>
                  <a:pt x="433" y="128"/>
                  <a:pt x="433" y="128"/>
                  <a:pt x="433" y="128"/>
                </a:cubicBezTo>
                <a:cubicBezTo>
                  <a:pt x="440" y="124"/>
                  <a:pt x="440" y="124"/>
                  <a:pt x="440" y="124"/>
                </a:cubicBezTo>
                <a:cubicBezTo>
                  <a:pt x="446" y="120"/>
                  <a:pt x="446" y="120"/>
                  <a:pt x="446" y="120"/>
                </a:cubicBezTo>
                <a:cubicBezTo>
                  <a:pt x="448" y="116"/>
                  <a:pt x="448" y="116"/>
                  <a:pt x="448" y="116"/>
                </a:cubicBezTo>
                <a:cubicBezTo>
                  <a:pt x="451" y="114"/>
                  <a:pt x="451" y="114"/>
                  <a:pt x="451" y="114"/>
                </a:cubicBezTo>
                <a:cubicBezTo>
                  <a:pt x="456" y="115"/>
                  <a:pt x="456" y="115"/>
                  <a:pt x="456" y="115"/>
                </a:cubicBezTo>
                <a:cubicBezTo>
                  <a:pt x="460" y="117"/>
                  <a:pt x="460" y="117"/>
                  <a:pt x="460" y="117"/>
                </a:cubicBezTo>
                <a:cubicBezTo>
                  <a:pt x="464" y="119"/>
                  <a:pt x="464" y="119"/>
                  <a:pt x="464" y="119"/>
                </a:cubicBezTo>
                <a:cubicBezTo>
                  <a:pt x="469" y="120"/>
                  <a:pt x="469" y="120"/>
                  <a:pt x="469" y="120"/>
                </a:cubicBezTo>
                <a:cubicBezTo>
                  <a:pt x="472" y="119"/>
                  <a:pt x="472" y="119"/>
                  <a:pt x="472" y="119"/>
                </a:cubicBezTo>
                <a:cubicBezTo>
                  <a:pt x="474" y="116"/>
                  <a:pt x="474" y="116"/>
                  <a:pt x="474" y="116"/>
                </a:cubicBezTo>
                <a:cubicBezTo>
                  <a:pt x="473" y="113"/>
                  <a:pt x="473" y="113"/>
                  <a:pt x="473" y="113"/>
                </a:cubicBezTo>
                <a:cubicBezTo>
                  <a:pt x="476" y="110"/>
                  <a:pt x="476" y="110"/>
                  <a:pt x="476" y="110"/>
                </a:cubicBezTo>
                <a:cubicBezTo>
                  <a:pt x="481" y="109"/>
                  <a:pt x="481" y="109"/>
                  <a:pt x="481" y="109"/>
                </a:cubicBezTo>
                <a:cubicBezTo>
                  <a:pt x="484" y="107"/>
                  <a:pt x="484" y="107"/>
                  <a:pt x="484" y="107"/>
                </a:cubicBezTo>
                <a:cubicBezTo>
                  <a:pt x="488" y="104"/>
                  <a:pt x="488" y="104"/>
                  <a:pt x="488" y="104"/>
                </a:cubicBezTo>
                <a:cubicBezTo>
                  <a:pt x="490" y="101"/>
                  <a:pt x="490" y="101"/>
                  <a:pt x="490" y="101"/>
                </a:cubicBezTo>
                <a:cubicBezTo>
                  <a:pt x="489" y="99"/>
                  <a:pt x="489" y="99"/>
                  <a:pt x="489" y="99"/>
                </a:cubicBezTo>
                <a:cubicBezTo>
                  <a:pt x="487" y="98"/>
                  <a:pt x="487" y="98"/>
                  <a:pt x="487" y="98"/>
                </a:cubicBezTo>
                <a:cubicBezTo>
                  <a:pt x="484" y="98"/>
                  <a:pt x="484" y="98"/>
                  <a:pt x="484" y="98"/>
                </a:cubicBezTo>
                <a:cubicBezTo>
                  <a:pt x="482" y="95"/>
                  <a:pt x="482" y="95"/>
                  <a:pt x="482" y="95"/>
                </a:cubicBezTo>
                <a:cubicBezTo>
                  <a:pt x="481" y="90"/>
                  <a:pt x="481" y="90"/>
                  <a:pt x="481" y="90"/>
                </a:cubicBezTo>
                <a:cubicBezTo>
                  <a:pt x="483" y="85"/>
                  <a:pt x="483" y="85"/>
                  <a:pt x="483" y="85"/>
                </a:cubicBezTo>
                <a:cubicBezTo>
                  <a:pt x="485" y="71"/>
                  <a:pt x="485" y="71"/>
                  <a:pt x="485" y="71"/>
                </a:cubicBezTo>
                <a:cubicBezTo>
                  <a:pt x="485" y="61"/>
                  <a:pt x="485" y="61"/>
                  <a:pt x="485" y="61"/>
                </a:cubicBezTo>
                <a:cubicBezTo>
                  <a:pt x="484" y="53"/>
                  <a:pt x="484" y="53"/>
                  <a:pt x="484" y="53"/>
                </a:cubicBezTo>
                <a:cubicBezTo>
                  <a:pt x="482" y="48"/>
                  <a:pt x="482" y="48"/>
                  <a:pt x="482" y="48"/>
                </a:cubicBezTo>
                <a:cubicBezTo>
                  <a:pt x="479" y="43"/>
                  <a:pt x="479" y="43"/>
                  <a:pt x="479" y="43"/>
                </a:cubicBezTo>
                <a:cubicBezTo>
                  <a:pt x="472" y="40"/>
                  <a:pt x="472" y="40"/>
                  <a:pt x="472" y="40"/>
                </a:cubicBezTo>
                <a:cubicBezTo>
                  <a:pt x="465" y="37"/>
                  <a:pt x="465" y="37"/>
                  <a:pt x="465" y="37"/>
                </a:cubicBezTo>
                <a:cubicBezTo>
                  <a:pt x="462" y="35"/>
                  <a:pt x="462" y="35"/>
                  <a:pt x="462" y="35"/>
                </a:cubicBezTo>
                <a:cubicBezTo>
                  <a:pt x="459" y="32"/>
                  <a:pt x="459" y="32"/>
                  <a:pt x="459" y="32"/>
                </a:cubicBezTo>
                <a:cubicBezTo>
                  <a:pt x="457" y="27"/>
                  <a:pt x="457" y="27"/>
                  <a:pt x="457" y="27"/>
                </a:cubicBezTo>
                <a:cubicBezTo>
                  <a:pt x="457" y="21"/>
                  <a:pt x="457" y="21"/>
                  <a:pt x="457" y="21"/>
                </a:cubicBezTo>
                <a:cubicBezTo>
                  <a:pt x="460" y="19"/>
                  <a:pt x="460" y="19"/>
                  <a:pt x="460" y="19"/>
                </a:cubicBezTo>
                <a:cubicBezTo>
                  <a:pt x="463" y="20"/>
                  <a:pt x="463" y="20"/>
                  <a:pt x="463" y="20"/>
                </a:cubicBezTo>
                <a:cubicBezTo>
                  <a:pt x="468" y="20"/>
                  <a:pt x="468" y="20"/>
                  <a:pt x="468" y="20"/>
                </a:cubicBezTo>
                <a:cubicBezTo>
                  <a:pt x="472" y="20"/>
                  <a:pt x="472" y="20"/>
                  <a:pt x="472" y="20"/>
                </a:cubicBezTo>
                <a:cubicBezTo>
                  <a:pt x="478" y="22"/>
                  <a:pt x="478" y="22"/>
                  <a:pt x="478" y="22"/>
                </a:cubicBezTo>
                <a:cubicBezTo>
                  <a:pt x="481" y="21"/>
                  <a:pt x="481" y="21"/>
                  <a:pt x="481" y="21"/>
                </a:cubicBezTo>
                <a:cubicBezTo>
                  <a:pt x="483" y="16"/>
                  <a:pt x="483" y="16"/>
                  <a:pt x="483" y="16"/>
                </a:cubicBezTo>
                <a:cubicBezTo>
                  <a:pt x="484" y="13"/>
                  <a:pt x="484" y="13"/>
                  <a:pt x="484" y="13"/>
                </a:cubicBezTo>
                <a:cubicBezTo>
                  <a:pt x="486" y="10"/>
                  <a:pt x="486" y="10"/>
                  <a:pt x="486" y="10"/>
                </a:cubicBezTo>
                <a:cubicBezTo>
                  <a:pt x="489" y="9"/>
                  <a:pt x="489" y="9"/>
                  <a:pt x="489" y="9"/>
                </a:cubicBezTo>
                <a:cubicBezTo>
                  <a:pt x="493" y="6"/>
                  <a:pt x="493" y="6"/>
                  <a:pt x="493" y="6"/>
                </a:cubicBezTo>
                <a:cubicBezTo>
                  <a:pt x="497" y="6"/>
                  <a:pt x="497" y="6"/>
                  <a:pt x="497" y="6"/>
                </a:cubicBezTo>
                <a:cubicBezTo>
                  <a:pt x="503" y="8"/>
                  <a:pt x="503" y="8"/>
                  <a:pt x="503" y="8"/>
                </a:cubicBezTo>
                <a:cubicBezTo>
                  <a:pt x="508" y="7"/>
                  <a:pt x="508" y="7"/>
                  <a:pt x="508" y="7"/>
                </a:cubicBezTo>
                <a:cubicBezTo>
                  <a:pt x="511" y="4"/>
                  <a:pt x="511" y="4"/>
                  <a:pt x="511" y="4"/>
                </a:cubicBezTo>
                <a:cubicBezTo>
                  <a:pt x="514" y="1"/>
                  <a:pt x="514" y="1"/>
                  <a:pt x="514" y="1"/>
                </a:cubicBezTo>
                <a:cubicBezTo>
                  <a:pt x="520" y="0"/>
                  <a:pt x="520" y="0"/>
                  <a:pt x="520" y="0"/>
                </a:cubicBezTo>
                <a:cubicBezTo>
                  <a:pt x="525" y="2"/>
                  <a:pt x="525" y="2"/>
                  <a:pt x="525" y="2"/>
                </a:cubicBezTo>
                <a:cubicBezTo>
                  <a:pt x="526" y="7"/>
                  <a:pt x="526" y="7"/>
                  <a:pt x="526" y="7"/>
                </a:cubicBezTo>
                <a:cubicBezTo>
                  <a:pt x="529" y="12"/>
                  <a:pt x="529" y="12"/>
                  <a:pt x="529" y="12"/>
                </a:cubicBezTo>
                <a:cubicBezTo>
                  <a:pt x="531" y="20"/>
                  <a:pt x="531" y="20"/>
                  <a:pt x="531" y="20"/>
                </a:cubicBezTo>
                <a:cubicBezTo>
                  <a:pt x="530" y="27"/>
                  <a:pt x="530" y="27"/>
                  <a:pt x="530" y="27"/>
                </a:cubicBezTo>
                <a:cubicBezTo>
                  <a:pt x="528" y="32"/>
                  <a:pt x="528" y="32"/>
                  <a:pt x="528" y="32"/>
                </a:cubicBezTo>
                <a:cubicBezTo>
                  <a:pt x="529" y="36"/>
                  <a:pt x="529" y="36"/>
                  <a:pt x="529" y="36"/>
                </a:cubicBezTo>
                <a:cubicBezTo>
                  <a:pt x="530" y="39"/>
                  <a:pt x="530" y="39"/>
                  <a:pt x="530" y="39"/>
                </a:cubicBezTo>
                <a:cubicBezTo>
                  <a:pt x="533" y="39"/>
                  <a:pt x="533" y="39"/>
                  <a:pt x="533" y="39"/>
                </a:cubicBezTo>
                <a:cubicBezTo>
                  <a:pt x="539" y="39"/>
                  <a:pt x="539" y="39"/>
                  <a:pt x="539" y="39"/>
                </a:cubicBezTo>
                <a:cubicBezTo>
                  <a:pt x="547" y="40"/>
                  <a:pt x="547" y="40"/>
                  <a:pt x="547" y="40"/>
                </a:cubicBezTo>
                <a:cubicBezTo>
                  <a:pt x="554" y="39"/>
                  <a:pt x="554" y="39"/>
                  <a:pt x="554" y="39"/>
                </a:cubicBezTo>
                <a:cubicBezTo>
                  <a:pt x="562" y="40"/>
                  <a:pt x="562" y="40"/>
                  <a:pt x="562" y="40"/>
                </a:cubicBezTo>
                <a:cubicBezTo>
                  <a:pt x="568" y="39"/>
                  <a:pt x="568" y="39"/>
                  <a:pt x="568" y="39"/>
                </a:cubicBezTo>
                <a:cubicBezTo>
                  <a:pt x="571" y="37"/>
                  <a:pt x="571" y="37"/>
                  <a:pt x="571" y="37"/>
                </a:cubicBezTo>
                <a:cubicBezTo>
                  <a:pt x="574" y="33"/>
                  <a:pt x="574" y="33"/>
                  <a:pt x="574" y="33"/>
                </a:cubicBezTo>
                <a:cubicBezTo>
                  <a:pt x="574" y="29"/>
                  <a:pt x="574" y="29"/>
                  <a:pt x="574" y="29"/>
                </a:cubicBezTo>
                <a:cubicBezTo>
                  <a:pt x="576" y="24"/>
                  <a:pt x="576" y="24"/>
                  <a:pt x="576" y="24"/>
                </a:cubicBezTo>
                <a:cubicBezTo>
                  <a:pt x="579" y="23"/>
                  <a:pt x="579" y="23"/>
                  <a:pt x="579" y="23"/>
                </a:cubicBezTo>
                <a:cubicBezTo>
                  <a:pt x="582" y="22"/>
                  <a:pt x="582" y="22"/>
                  <a:pt x="582" y="22"/>
                </a:cubicBezTo>
                <a:cubicBezTo>
                  <a:pt x="584" y="19"/>
                  <a:pt x="584" y="19"/>
                  <a:pt x="584" y="19"/>
                </a:cubicBezTo>
                <a:cubicBezTo>
                  <a:pt x="588" y="16"/>
                  <a:pt x="588" y="16"/>
                  <a:pt x="588" y="16"/>
                </a:cubicBezTo>
                <a:cubicBezTo>
                  <a:pt x="589" y="12"/>
                  <a:pt x="589" y="12"/>
                  <a:pt x="589" y="12"/>
                </a:cubicBezTo>
                <a:cubicBezTo>
                  <a:pt x="593" y="10"/>
                  <a:pt x="593" y="10"/>
                  <a:pt x="593" y="10"/>
                </a:cubicBezTo>
                <a:cubicBezTo>
                  <a:pt x="596" y="12"/>
                  <a:pt x="596" y="12"/>
                  <a:pt x="596" y="12"/>
                </a:cubicBezTo>
                <a:cubicBezTo>
                  <a:pt x="599" y="13"/>
                  <a:pt x="599" y="13"/>
                  <a:pt x="599" y="13"/>
                </a:cubicBezTo>
                <a:cubicBezTo>
                  <a:pt x="603" y="15"/>
                  <a:pt x="603" y="15"/>
                  <a:pt x="603" y="15"/>
                </a:cubicBezTo>
                <a:cubicBezTo>
                  <a:pt x="603" y="18"/>
                  <a:pt x="603" y="18"/>
                  <a:pt x="603" y="18"/>
                </a:cubicBezTo>
                <a:cubicBezTo>
                  <a:pt x="601" y="21"/>
                  <a:pt x="601" y="21"/>
                  <a:pt x="601" y="21"/>
                </a:cubicBezTo>
                <a:cubicBezTo>
                  <a:pt x="599" y="22"/>
                  <a:pt x="599" y="22"/>
                  <a:pt x="599" y="22"/>
                </a:cubicBezTo>
                <a:cubicBezTo>
                  <a:pt x="598" y="25"/>
                  <a:pt x="598" y="25"/>
                  <a:pt x="598" y="25"/>
                </a:cubicBezTo>
                <a:cubicBezTo>
                  <a:pt x="599" y="30"/>
                  <a:pt x="599" y="30"/>
                  <a:pt x="599" y="30"/>
                </a:cubicBezTo>
                <a:cubicBezTo>
                  <a:pt x="601" y="33"/>
                  <a:pt x="601" y="33"/>
                  <a:pt x="601" y="33"/>
                </a:cubicBezTo>
                <a:cubicBezTo>
                  <a:pt x="601" y="38"/>
                  <a:pt x="601" y="38"/>
                  <a:pt x="601" y="38"/>
                </a:cubicBezTo>
                <a:cubicBezTo>
                  <a:pt x="599" y="40"/>
                  <a:pt x="599" y="40"/>
                  <a:pt x="599" y="40"/>
                </a:cubicBezTo>
                <a:cubicBezTo>
                  <a:pt x="596" y="43"/>
                  <a:pt x="596" y="43"/>
                  <a:pt x="596" y="43"/>
                </a:cubicBezTo>
                <a:cubicBezTo>
                  <a:pt x="595" y="49"/>
                  <a:pt x="595" y="49"/>
                  <a:pt x="595" y="49"/>
                </a:cubicBezTo>
                <a:cubicBezTo>
                  <a:pt x="594" y="55"/>
                  <a:pt x="594" y="55"/>
                  <a:pt x="594" y="55"/>
                </a:cubicBezTo>
                <a:cubicBezTo>
                  <a:pt x="591" y="57"/>
                  <a:pt x="591" y="57"/>
                  <a:pt x="591" y="57"/>
                </a:cubicBezTo>
                <a:cubicBezTo>
                  <a:pt x="587" y="58"/>
                  <a:pt x="587" y="58"/>
                  <a:pt x="587" y="58"/>
                </a:cubicBezTo>
                <a:cubicBezTo>
                  <a:pt x="583" y="59"/>
                  <a:pt x="583" y="59"/>
                  <a:pt x="583" y="59"/>
                </a:cubicBezTo>
                <a:cubicBezTo>
                  <a:pt x="578" y="62"/>
                  <a:pt x="578" y="62"/>
                  <a:pt x="578" y="62"/>
                </a:cubicBezTo>
                <a:cubicBezTo>
                  <a:pt x="576" y="66"/>
                  <a:pt x="576" y="66"/>
                  <a:pt x="576" y="66"/>
                </a:cubicBezTo>
                <a:cubicBezTo>
                  <a:pt x="575" y="70"/>
                  <a:pt x="575" y="70"/>
                  <a:pt x="575" y="70"/>
                </a:cubicBezTo>
                <a:cubicBezTo>
                  <a:pt x="576" y="77"/>
                  <a:pt x="576" y="77"/>
                  <a:pt x="576" y="77"/>
                </a:cubicBezTo>
                <a:cubicBezTo>
                  <a:pt x="576" y="81"/>
                  <a:pt x="576" y="81"/>
                  <a:pt x="576" y="81"/>
                </a:cubicBezTo>
                <a:cubicBezTo>
                  <a:pt x="578" y="84"/>
                  <a:pt x="578" y="84"/>
                  <a:pt x="578" y="84"/>
                </a:cubicBezTo>
                <a:cubicBezTo>
                  <a:pt x="583" y="84"/>
                  <a:pt x="583" y="84"/>
                  <a:pt x="583" y="84"/>
                </a:cubicBezTo>
                <a:cubicBezTo>
                  <a:pt x="589" y="86"/>
                  <a:pt x="589" y="86"/>
                  <a:pt x="589" y="86"/>
                </a:cubicBezTo>
                <a:cubicBezTo>
                  <a:pt x="590" y="89"/>
                  <a:pt x="590" y="89"/>
                  <a:pt x="590" y="89"/>
                </a:cubicBezTo>
                <a:cubicBezTo>
                  <a:pt x="589" y="91"/>
                  <a:pt x="589" y="91"/>
                  <a:pt x="589" y="91"/>
                </a:cubicBezTo>
                <a:cubicBezTo>
                  <a:pt x="587" y="94"/>
                  <a:pt x="587" y="94"/>
                  <a:pt x="587" y="94"/>
                </a:cubicBezTo>
                <a:cubicBezTo>
                  <a:pt x="590" y="98"/>
                  <a:pt x="590" y="98"/>
                  <a:pt x="590" y="98"/>
                </a:cubicBezTo>
                <a:cubicBezTo>
                  <a:pt x="589" y="101"/>
                  <a:pt x="589" y="101"/>
                  <a:pt x="589" y="101"/>
                </a:cubicBezTo>
                <a:cubicBezTo>
                  <a:pt x="585" y="101"/>
                  <a:pt x="585" y="101"/>
                  <a:pt x="585" y="101"/>
                </a:cubicBezTo>
                <a:cubicBezTo>
                  <a:pt x="582" y="100"/>
                  <a:pt x="582" y="100"/>
                  <a:pt x="582" y="100"/>
                </a:cubicBezTo>
                <a:cubicBezTo>
                  <a:pt x="577" y="101"/>
                  <a:pt x="577" y="101"/>
                  <a:pt x="577" y="101"/>
                </a:cubicBezTo>
                <a:cubicBezTo>
                  <a:pt x="577" y="104"/>
                  <a:pt x="577" y="104"/>
                  <a:pt x="577" y="104"/>
                </a:cubicBezTo>
                <a:cubicBezTo>
                  <a:pt x="578" y="107"/>
                  <a:pt x="578" y="107"/>
                  <a:pt x="578" y="107"/>
                </a:cubicBezTo>
                <a:cubicBezTo>
                  <a:pt x="580" y="111"/>
                  <a:pt x="580" y="111"/>
                  <a:pt x="580" y="111"/>
                </a:cubicBezTo>
                <a:cubicBezTo>
                  <a:pt x="580" y="116"/>
                  <a:pt x="580" y="116"/>
                  <a:pt x="580" y="116"/>
                </a:cubicBezTo>
                <a:cubicBezTo>
                  <a:pt x="583" y="118"/>
                  <a:pt x="583" y="118"/>
                  <a:pt x="583" y="118"/>
                </a:cubicBezTo>
                <a:cubicBezTo>
                  <a:pt x="586" y="117"/>
                  <a:pt x="586" y="117"/>
                  <a:pt x="586" y="117"/>
                </a:cubicBezTo>
                <a:cubicBezTo>
                  <a:pt x="588" y="115"/>
                  <a:pt x="588" y="115"/>
                  <a:pt x="588" y="115"/>
                </a:cubicBezTo>
                <a:cubicBezTo>
                  <a:pt x="591" y="114"/>
                  <a:pt x="591" y="114"/>
                  <a:pt x="591" y="114"/>
                </a:cubicBezTo>
                <a:cubicBezTo>
                  <a:pt x="593" y="117"/>
                  <a:pt x="593" y="117"/>
                  <a:pt x="593" y="117"/>
                </a:cubicBezTo>
                <a:cubicBezTo>
                  <a:pt x="595" y="118"/>
                  <a:pt x="595" y="118"/>
                  <a:pt x="595" y="118"/>
                </a:cubicBezTo>
                <a:cubicBezTo>
                  <a:pt x="599" y="117"/>
                  <a:pt x="599" y="117"/>
                  <a:pt x="599" y="117"/>
                </a:cubicBezTo>
                <a:cubicBezTo>
                  <a:pt x="603" y="117"/>
                  <a:pt x="603" y="117"/>
                  <a:pt x="603" y="117"/>
                </a:cubicBezTo>
                <a:cubicBezTo>
                  <a:pt x="605" y="119"/>
                  <a:pt x="605" y="119"/>
                  <a:pt x="605" y="119"/>
                </a:cubicBezTo>
                <a:cubicBezTo>
                  <a:pt x="607" y="121"/>
                  <a:pt x="607" y="121"/>
                  <a:pt x="607" y="121"/>
                </a:cubicBezTo>
                <a:cubicBezTo>
                  <a:pt x="606" y="124"/>
                  <a:pt x="606" y="124"/>
                  <a:pt x="606" y="124"/>
                </a:cubicBezTo>
                <a:cubicBezTo>
                  <a:pt x="602" y="124"/>
                  <a:pt x="602" y="124"/>
                  <a:pt x="602" y="124"/>
                </a:cubicBezTo>
                <a:cubicBezTo>
                  <a:pt x="600" y="126"/>
                  <a:pt x="600" y="126"/>
                  <a:pt x="600" y="126"/>
                </a:cubicBezTo>
                <a:cubicBezTo>
                  <a:pt x="599" y="128"/>
                  <a:pt x="599" y="128"/>
                  <a:pt x="599" y="128"/>
                </a:cubicBezTo>
                <a:cubicBezTo>
                  <a:pt x="601" y="130"/>
                  <a:pt x="601" y="130"/>
                  <a:pt x="601" y="130"/>
                </a:cubicBezTo>
                <a:cubicBezTo>
                  <a:pt x="605" y="131"/>
                  <a:pt x="605" y="131"/>
                  <a:pt x="605" y="131"/>
                </a:cubicBezTo>
                <a:cubicBezTo>
                  <a:pt x="608" y="132"/>
                  <a:pt x="608" y="132"/>
                  <a:pt x="608" y="132"/>
                </a:cubicBezTo>
                <a:cubicBezTo>
                  <a:pt x="610" y="135"/>
                  <a:pt x="610" y="135"/>
                  <a:pt x="610" y="135"/>
                </a:cubicBezTo>
                <a:cubicBezTo>
                  <a:pt x="611" y="138"/>
                  <a:pt x="611" y="138"/>
                  <a:pt x="611" y="138"/>
                </a:cubicBezTo>
                <a:cubicBezTo>
                  <a:pt x="609" y="139"/>
                  <a:pt x="609" y="139"/>
                  <a:pt x="609" y="139"/>
                </a:cubicBezTo>
                <a:cubicBezTo>
                  <a:pt x="609" y="143"/>
                  <a:pt x="609" y="143"/>
                  <a:pt x="609" y="143"/>
                </a:cubicBezTo>
                <a:cubicBezTo>
                  <a:pt x="611" y="145"/>
                  <a:pt x="611" y="145"/>
                  <a:pt x="611" y="145"/>
                </a:cubicBezTo>
                <a:cubicBezTo>
                  <a:pt x="613" y="150"/>
                  <a:pt x="613" y="150"/>
                  <a:pt x="613" y="150"/>
                </a:cubicBezTo>
                <a:cubicBezTo>
                  <a:pt x="611" y="154"/>
                  <a:pt x="611" y="154"/>
                  <a:pt x="611" y="154"/>
                </a:cubicBezTo>
                <a:cubicBezTo>
                  <a:pt x="609" y="156"/>
                  <a:pt x="609" y="156"/>
                  <a:pt x="609" y="156"/>
                </a:cubicBezTo>
                <a:cubicBezTo>
                  <a:pt x="608" y="164"/>
                  <a:pt x="608" y="164"/>
                  <a:pt x="608" y="164"/>
                </a:cubicBezTo>
                <a:cubicBezTo>
                  <a:pt x="611" y="167"/>
                  <a:pt x="611" y="167"/>
                  <a:pt x="611" y="167"/>
                </a:cubicBezTo>
                <a:cubicBezTo>
                  <a:pt x="614" y="169"/>
                  <a:pt x="614" y="169"/>
                  <a:pt x="614" y="169"/>
                </a:cubicBezTo>
                <a:cubicBezTo>
                  <a:pt x="616" y="167"/>
                  <a:pt x="616" y="167"/>
                  <a:pt x="616" y="167"/>
                </a:cubicBezTo>
                <a:cubicBezTo>
                  <a:pt x="619" y="164"/>
                  <a:pt x="619" y="164"/>
                  <a:pt x="619" y="164"/>
                </a:cubicBezTo>
                <a:cubicBezTo>
                  <a:pt x="623" y="164"/>
                  <a:pt x="623" y="164"/>
                  <a:pt x="623" y="164"/>
                </a:cubicBezTo>
                <a:cubicBezTo>
                  <a:pt x="627" y="165"/>
                  <a:pt x="627" y="165"/>
                  <a:pt x="627" y="165"/>
                </a:cubicBezTo>
                <a:cubicBezTo>
                  <a:pt x="627" y="170"/>
                  <a:pt x="627" y="170"/>
                  <a:pt x="627" y="170"/>
                </a:cubicBezTo>
                <a:cubicBezTo>
                  <a:pt x="625" y="175"/>
                  <a:pt x="625" y="175"/>
                  <a:pt x="625" y="175"/>
                </a:cubicBezTo>
                <a:cubicBezTo>
                  <a:pt x="627" y="179"/>
                  <a:pt x="627" y="179"/>
                  <a:pt x="627" y="179"/>
                </a:cubicBezTo>
                <a:cubicBezTo>
                  <a:pt x="629" y="181"/>
                  <a:pt x="629" y="181"/>
                  <a:pt x="629" y="181"/>
                </a:cubicBezTo>
                <a:cubicBezTo>
                  <a:pt x="632" y="181"/>
                  <a:pt x="632" y="181"/>
                  <a:pt x="632" y="181"/>
                </a:cubicBezTo>
                <a:cubicBezTo>
                  <a:pt x="636" y="182"/>
                  <a:pt x="636" y="182"/>
                  <a:pt x="636" y="182"/>
                </a:cubicBezTo>
                <a:cubicBezTo>
                  <a:pt x="636" y="186"/>
                  <a:pt x="636" y="186"/>
                  <a:pt x="636" y="186"/>
                </a:cubicBezTo>
                <a:cubicBezTo>
                  <a:pt x="635" y="189"/>
                  <a:pt x="635" y="189"/>
                  <a:pt x="635" y="189"/>
                </a:cubicBezTo>
                <a:cubicBezTo>
                  <a:pt x="635" y="195"/>
                  <a:pt x="635" y="195"/>
                  <a:pt x="635" y="195"/>
                </a:cubicBezTo>
                <a:cubicBezTo>
                  <a:pt x="636" y="199"/>
                  <a:pt x="636" y="199"/>
                  <a:pt x="636" y="199"/>
                </a:cubicBezTo>
                <a:cubicBezTo>
                  <a:pt x="640" y="201"/>
                  <a:pt x="640" y="201"/>
                  <a:pt x="640" y="201"/>
                </a:cubicBezTo>
                <a:cubicBezTo>
                  <a:pt x="644" y="199"/>
                  <a:pt x="644" y="199"/>
                  <a:pt x="644" y="199"/>
                </a:cubicBezTo>
                <a:cubicBezTo>
                  <a:pt x="647" y="196"/>
                  <a:pt x="647" y="196"/>
                  <a:pt x="647" y="196"/>
                </a:cubicBezTo>
                <a:cubicBezTo>
                  <a:pt x="653" y="196"/>
                  <a:pt x="653" y="196"/>
                  <a:pt x="653" y="196"/>
                </a:cubicBezTo>
                <a:cubicBezTo>
                  <a:pt x="657" y="199"/>
                  <a:pt x="657" y="199"/>
                  <a:pt x="657" y="199"/>
                </a:cubicBezTo>
                <a:cubicBezTo>
                  <a:pt x="657" y="202"/>
                  <a:pt x="657" y="202"/>
                  <a:pt x="657" y="202"/>
                </a:cubicBezTo>
                <a:cubicBezTo>
                  <a:pt x="655" y="206"/>
                  <a:pt x="655" y="206"/>
                  <a:pt x="655" y="206"/>
                </a:cubicBezTo>
                <a:cubicBezTo>
                  <a:pt x="657" y="210"/>
                  <a:pt x="657" y="210"/>
                  <a:pt x="657" y="210"/>
                </a:cubicBezTo>
                <a:cubicBezTo>
                  <a:pt x="654" y="216"/>
                  <a:pt x="654" y="216"/>
                  <a:pt x="654" y="216"/>
                </a:cubicBezTo>
                <a:cubicBezTo>
                  <a:pt x="652" y="219"/>
                  <a:pt x="652" y="219"/>
                  <a:pt x="652" y="219"/>
                </a:cubicBezTo>
                <a:cubicBezTo>
                  <a:pt x="650" y="225"/>
                  <a:pt x="650" y="225"/>
                  <a:pt x="650" y="225"/>
                </a:cubicBezTo>
                <a:cubicBezTo>
                  <a:pt x="649" y="229"/>
                  <a:pt x="649" y="229"/>
                  <a:pt x="649" y="229"/>
                </a:cubicBezTo>
                <a:cubicBezTo>
                  <a:pt x="645" y="231"/>
                  <a:pt x="645" y="231"/>
                  <a:pt x="645" y="231"/>
                </a:cubicBezTo>
                <a:cubicBezTo>
                  <a:pt x="642" y="234"/>
                  <a:pt x="642" y="234"/>
                  <a:pt x="642" y="234"/>
                </a:cubicBezTo>
                <a:cubicBezTo>
                  <a:pt x="643" y="238"/>
                  <a:pt x="643" y="238"/>
                  <a:pt x="643" y="238"/>
                </a:cubicBezTo>
                <a:cubicBezTo>
                  <a:pt x="646" y="240"/>
                  <a:pt x="646" y="240"/>
                  <a:pt x="646" y="240"/>
                </a:cubicBezTo>
                <a:cubicBezTo>
                  <a:pt x="646" y="244"/>
                  <a:pt x="646" y="244"/>
                  <a:pt x="646" y="244"/>
                </a:cubicBezTo>
                <a:cubicBezTo>
                  <a:pt x="646" y="249"/>
                  <a:pt x="646" y="249"/>
                  <a:pt x="646" y="249"/>
                </a:cubicBezTo>
                <a:cubicBezTo>
                  <a:pt x="643" y="251"/>
                  <a:pt x="643" y="251"/>
                  <a:pt x="643" y="251"/>
                </a:cubicBezTo>
                <a:cubicBezTo>
                  <a:pt x="641" y="255"/>
                  <a:pt x="641" y="255"/>
                  <a:pt x="641" y="255"/>
                </a:cubicBezTo>
                <a:cubicBezTo>
                  <a:pt x="641" y="261"/>
                  <a:pt x="641" y="261"/>
                  <a:pt x="641" y="261"/>
                </a:cubicBezTo>
                <a:cubicBezTo>
                  <a:pt x="643" y="263"/>
                  <a:pt x="643" y="263"/>
                  <a:pt x="643" y="263"/>
                </a:cubicBezTo>
                <a:cubicBezTo>
                  <a:pt x="646" y="262"/>
                  <a:pt x="646" y="262"/>
                  <a:pt x="646" y="262"/>
                </a:cubicBezTo>
                <a:cubicBezTo>
                  <a:pt x="648" y="260"/>
                  <a:pt x="648" y="260"/>
                  <a:pt x="648" y="260"/>
                </a:cubicBezTo>
                <a:cubicBezTo>
                  <a:pt x="653" y="261"/>
                  <a:pt x="653" y="261"/>
                  <a:pt x="653" y="261"/>
                </a:cubicBezTo>
                <a:cubicBezTo>
                  <a:pt x="654" y="262"/>
                  <a:pt x="654" y="262"/>
                  <a:pt x="654" y="262"/>
                </a:cubicBezTo>
                <a:cubicBezTo>
                  <a:pt x="655" y="263"/>
                  <a:pt x="655" y="263"/>
                  <a:pt x="655" y="263"/>
                </a:cubicBezTo>
                <a:cubicBezTo>
                  <a:pt x="654" y="266"/>
                  <a:pt x="654" y="266"/>
                  <a:pt x="654" y="266"/>
                </a:cubicBezTo>
                <a:cubicBezTo>
                  <a:pt x="649" y="267"/>
                  <a:pt x="649" y="267"/>
                  <a:pt x="649" y="267"/>
                </a:cubicBezTo>
                <a:cubicBezTo>
                  <a:pt x="645" y="268"/>
                  <a:pt x="645" y="268"/>
                  <a:pt x="645" y="268"/>
                </a:cubicBezTo>
                <a:cubicBezTo>
                  <a:pt x="642" y="268"/>
                  <a:pt x="642" y="268"/>
                  <a:pt x="642" y="268"/>
                </a:cubicBezTo>
                <a:cubicBezTo>
                  <a:pt x="637" y="270"/>
                  <a:pt x="637" y="270"/>
                  <a:pt x="637" y="270"/>
                </a:cubicBezTo>
                <a:cubicBezTo>
                  <a:pt x="636" y="273"/>
                  <a:pt x="636" y="273"/>
                  <a:pt x="636" y="273"/>
                </a:cubicBezTo>
                <a:cubicBezTo>
                  <a:pt x="637" y="275"/>
                  <a:pt x="637" y="275"/>
                  <a:pt x="637" y="275"/>
                </a:cubicBezTo>
                <a:cubicBezTo>
                  <a:pt x="640" y="275"/>
                  <a:pt x="640" y="275"/>
                  <a:pt x="640" y="275"/>
                </a:cubicBezTo>
                <a:cubicBezTo>
                  <a:pt x="641" y="277"/>
                  <a:pt x="641" y="277"/>
                  <a:pt x="641" y="277"/>
                </a:cubicBezTo>
                <a:cubicBezTo>
                  <a:pt x="641" y="279"/>
                  <a:pt x="641" y="279"/>
                  <a:pt x="641" y="279"/>
                </a:cubicBezTo>
                <a:cubicBezTo>
                  <a:pt x="638" y="280"/>
                  <a:pt x="638" y="280"/>
                  <a:pt x="638" y="280"/>
                </a:cubicBezTo>
                <a:cubicBezTo>
                  <a:pt x="636" y="284"/>
                  <a:pt x="636" y="284"/>
                  <a:pt x="636" y="284"/>
                </a:cubicBezTo>
                <a:cubicBezTo>
                  <a:pt x="633" y="285"/>
                  <a:pt x="633" y="285"/>
                  <a:pt x="633" y="285"/>
                </a:cubicBezTo>
                <a:cubicBezTo>
                  <a:pt x="631" y="288"/>
                  <a:pt x="631" y="288"/>
                  <a:pt x="631" y="288"/>
                </a:cubicBezTo>
                <a:cubicBezTo>
                  <a:pt x="632" y="291"/>
                  <a:pt x="632" y="291"/>
                  <a:pt x="632" y="291"/>
                </a:cubicBezTo>
                <a:cubicBezTo>
                  <a:pt x="632" y="294"/>
                  <a:pt x="632" y="294"/>
                  <a:pt x="632" y="294"/>
                </a:cubicBezTo>
                <a:cubicBezTo>
                  <a:pt x="631" y="297"/>
                  <a:pt x="631" y="297"/>
                  <a:pt x="631" y="297"/>
                </a:cubicBezTo>
                <a:cubicBezTo>
                  <a:pt x="627" y="298"/>
                  <a:pt x="627" y="298"/>
                  <a:pt x="627" y="298"/>
                </a:cubicBezTo>
                <a:cubicBezTo>
                  <a:pt x="622" y="302"/>
                  <a:pt x="622" y="302"/>
                  <a:pt x="622" y="302"/>
                </a:cubicBezTo>
                <a:cubicBezTo>
                  <a:pt x="618" y="305"/>
                  <a:pt x="618" y="305"/>
                  <a:pt x="618" y="305"/>
                </a:cubicBezTo>
                <a:cubicBezTo>
                  <a:pt x="615" y="306"/>
                  <a:pt x="615" y="306"/>
                  <a:pt x="615" y="306"/>
                </a:cubicBezTo>
                <a:cubicBezTo>
                  <a:pt x="615" y="311"/>
                  <a:pt x="615" y="311"/>
                  <a:pt x="615" y="311"/>
                </a:cubicBezTo>
                <a:cubicBezTo>
                  <a:pt x="614" y="314"/>
                  <a:pt x="614" y="314"/>
                  <a:pt x="614" y="314"/>
                </a:cubicBezTo>
                <a:cubicBezTo>
                  <a:pt x="610" y="314"/>
                  <a:pt x="610" y="314"/>
                  <a:pt x="610" y="314"/>
                </a:cubicBezTo>
                <a:cubicBezTo>
                  <a:pt x="607" y="314"/>
                  <a:pt x="607" y="314"/>
                  <a:pt x="607" y="314"/>
                </a:cubicBezTo>
                <a:cubicBezTo>
                  <a:pt x="605" y="316"/>
                  <a:pt x="605" y="316"/>
                  <a:pt x="605" y="316"/>
                </a:cubicBezTo>
                <a:cubicBezTo>
                  <a:pt x="605" y="320"/>
                  <a:pt x="605" y="320"/>
                  <a:pt x="605" y="320"/>
                </a:cubicBezTo>
                <a:cubicBezTo>
                  <a:pt x="602" y="321"/>
                  <a:pt x="602" y="321"/>
                  <a:pt x="602" y="321"/>
                </a:cubicBezTo>
                <a:cubicBezTo>
                  <a:pt x="600" y="318"/>
                  <a:pt x="600" y="318"/>
                  <a:pt x="600" y="318"/>
                </a:cubicBezTo>
                <a:cubicBezTo>
                  <a:pt x="597" y="318"/>
                  <a:pt x="597" y="318"/>
                  <a:pt x="597" y="318"/>
                </a:cubicBezTo>
                <a:cubicBezTo>
                  <a:pt x="595" y="319"/>
                  <a:pt x="595" y="319"/>
                  <a:pt x="595" y="319"/>
                </a:cubicBezTo>
                <a:cubicBezTo>
                  <a:pt x="593" y="320"/>
                  <a:pt x="593" y="320"/>
                  <a:pt x="593" y="320"/>
                </a:cubicBezTo>
                <a:cubicBezTo>
                  <a:pt x="590" y="321"/>
                  <a:pt x="590" y="321"/>
                  <a:pt x="590" y="321"/>
                </a:cubicBezTo>
                <a:cubicBezTo>
                  <a:pt x="588" y="319"/>
                  <a:pt x="588" y="319"/>
                  <a:pt x="588" y="319"/>
                </a:cubicBezTo>
                <a:cubicBezTo>
                  <a:pt x="587" y="315"/>
                  <a:pt x="587" y="315"/>
                  <a:pt x="587" y="315"/>
                </a:cubicBezTo>
                <a:cubicBezTo>
                  <a:pt x="589" y="314"/>
                  <a:pt x="589" y="314"/>
                  <a:pt x="589" y="314"/>
                </a:cubicBezTo>
                <a:cubicBezTo>
                  <a:pt x="591" y="307"/>
                  <a:pt x="591" y="307"/>
                  <a:pt x="591" y="307"/>
                </a:cubicBezTo>
                <a:cubicBezTo>
                  <a:pt x="590" y="303"/>
                  <a:pt x="590" y="303"/>
                  <a:pt x="590" y="303"/>
                </a:cubicBezTo>
                <a:cubicBezTo>
                  <a:pt x="587" y="302"/>
                  <a:pt x="587" y="302"/>
                  <a:pt x="587" y="302"/>
                </a:cubicBezTo>
                <a:cubicBezTo>
                  <a:pt x="584" y="303"/>
                  <a:pt x="584" y="303"/>
                  <a:pt x="584" y="303"/>
                </a:cubicBezTo>
                <a:cubicBezTo>
                  <a:pt x="581" y="301"/>
                  <a:pt x="581" y="301"/>
                  <a:pt x="581" y="301"/>
                </a:cubicBezTo>
                <a:cubicBezTo>
                  <a:pt x="580" y="299"/>
                  <a:pt x="580" y="299"/>
                  <a:pt x="580" y="299"/>
                </a:cubicBezTo>
                <a:cubicBezTo>
                  <a:pt x="575" y="299"/>
                  <a:pt x="575" y="299"/>
                  <a:pt x="575" y="299"/>
                </a:cubicBezTo>
                <a:cubicBezTo>
                  <a:pt x="570" y="299"/>
                  <a:pt x="570" y="299"/>
                  <a:pt x="570" y="299"/>
                </a:cubicBezTo>
                <a:cubicBezTo>
                  <a:pt x="565" y="300"/>
                  <a:pt x="565" y="300"/>
                  <a:pt x="565" y="300"/>
                </a:cubicBezTo>
                <a:cubicBezTo>
                  <a:pt x="559" y="304"/>
                  <a:pt x="559" y="304"/>
                  <a:pt x="559" y="304"/>
                </a:cubicBezTo>
                <a:cubicBezTo>
                  <a:pt x="555" y="308"/>
                  <a:pt x="555" y="308"/>
                  <a:pt x="555" y="308"/>
                </a:cubicBezTo>
                <a:cubicBezTo>
                  <a:pt x="555" y="313"/>
                  <a:pt x="555" y="313"/>
                  <a:pt x="555" y="313"/>
                </a:cubicBezTo>
                <a:cubicBezTo>
                  <a:pt x="559" y="318"/>
                  <a:pt x="559" y="318"/>
                  <a:pt x="559" y="318"/>
                </a:cubicBezTo>
                <a:cubicBezTo>
                  <a:pt x="561" y="322"/>
                  <a:pt x="561" y="322"/>
                  <a:pt x="561" y="322"/>
                </a:cubicBezTo>
                <a:cubicBezTo>
                  <a:pt x="562" y="328"/>
                  <a:pt x="562" y="328"/>
                  <a:pt x="562" y="328"/>
                </a:cubicBezTo>
                <a:cubicBezTo>
                  <a:pt x="561" y="334"/>
                  <a:pt x="561" y="334"/>
                  <a:pt x="561" y="334"/>
                </a:cubicBezTo>
                <a:cubicBezTo>
                  <a:pt x="557" y="336"/>
                  <a:pt x="557" y="336"/>
                  <a:pt x="557" y="336"/>
                </a:cubicBezTo>
                <a:cubicBezTo>
                  <a:pt x="552" y="336"/>
                  <a:pt x="552" y="336"/>
                  <a:pt x="552" y="336"/>
                </a:cubicBezTo>
                <a:cubicBezTo>
                  <a:pt x="546" y="334"/>
                  <a:pt x="546" y="334"/>
                  <a:pt x="546" y="334"/>
                </a:cubicBezTo>
                <a:cubicBezTo>
                  <a:pt x="540" y="333"/>
                  <a:pt x="540" y="333"/>
                  <a:pt x="540" y="333"/>
                </a:cubicBezTo>
                <a:cubicBezTo>
                  <a:pt x="537" y="334"/>
                  <a:pt x="537" y="334"/>
                  <a:pt x="537" y="334"/>
                </a:cubicBezTo>
                <a:cubicBezTo>
                  <a:pt x="533" y="334"/>
                  <a:pt x="533" y="334"/>
                  <a:pt x="533" y="334"/>
                </a:cubicBezTo>
                <a:cubicBezTo>
                  <a:pt x="530" y="336"/>
                  <a:pt x="530" y="336"/>
                  <a:pt x="530" y="336"/>
                </a:cubicBezTo>
                <a:cubicBezTo>
                  <a:pt x="527" y="338"/>
                  <a:pt x="527" y="338"/>
                  <a:pt x="527" y="338"/>
                </a:cubicBezTo>
                <a:cubicBezTo>
                  <a:pt x="523" y="337"/>
                  <a:pt x="523" y="337"/>
                  <a:pt x="523" y="337"/>
                </a:cubicBezTo>
                <a:cubicBezTo>
                  <a:pt x="521" y="336"/>
                  <a:pt x="521" y="336"/>
                  <a:pt x="521" y="336"/>
                </a:cubicBezTo>
                <a:cubicBezTo>
                  <a:pt x="517" y="336"/>
                  <a:pt x="517" y="336"/>
                  <a:pt x="517" y="336"/>
                </a:cubicBezTo>
                <a:cubicBezTo>
                  <a:pt x="515" y="340"/>
                  <a:pt x="515" y="340"/>
                  <a:pt x="515" y="340"/>
                </a:cubicBezTo>
                <a:cubicBezTo>
                  <a:pt x="511" y="344"/>
                  <a:pt x="511" y="344"/>
                  <a:pt x="511" y="344"/>
                </a:cubicBezTo>
                <a:cubicBezTo>
                  <a:pt x="506" y="346"/>
                  <a:pt x="506" y="346"/>
                  <a:pt x="506" y="346"/>
                </a:cubicBezTo>
                <a:cubicBezTo>
                  <a:pt x="501" y="350"/>
                  <a:pt x="501" y="350"/>
                  <a:pt x="501" y="350"/>
                </a:cubicBezTo>
                <a:cubicBezTo>
                  <a:pt x="498" y="357"/>
                  <a:pt x="498" y="357"/>
                  <a:pt x="498" y="357"/>
                </a:cubicBezTo>
                <a:cubicBezTo>
                  <a:pt x="495" y="359"/>
                  <a:pt x="495" y="359"/>
                  <a:pt x="495" y="359"/>
                </a:cubicBezTo>
                <a:cubicBezTo>
                  <a:pt x="493" y="364"/>
                  <a:pt x="493" y="364"/>
                  <a:pt x="493" y="364"/>
                </a:cubicBezTo>
                <a:cubicBezTo>
                  <a:pt x="495" y="368"/>
                  <a:pt x="495" y="368"/>
                  <a:pt x="495" y="368"/>
                </a:cubicBezTo>
                <a:cubicBezTo>
                  <a:pt x="496" y="370"/>
                  <a:pt x="496" y="370"/>
                  <a:pt x="496" y="370"/>
                </a:cubicBezTo>
                <a:cubicBezTo>
                  <a:pt x="498" y="374"/>
                  <a:pt x="498" y="374"/>
                  <a:pt x="498" y="374"/>
                </a:cubicBezTo>
                <a:cubicBezTo>
                  <a:pt x="501" y="375"/>
                  <a:pt x="501" y="375"/>
                  <a:pt x="501" y="375"/>
                </a:cubicBezTo>
                <a:cubicBezTo>
                  <a:pt x="502" y="373"/>
                  <a:pt x="502" y="373"/>
                  <a:pt x="502" y="373"/>
                </a:cubicBezTo>
                <a:cubicBezTo>
                  <a:pt x="505" y="369"/>
                  <a:pt x="505" y="369"/>
                  <a:pt x="505" y="369"/>
                </a:cubicBezTo>
                <a:cubicBezTo>
                  <a:pt x="507" y="369"/>
                  <a:pt x="507" y="369"/>
                  <a:pt x="507" y="369"/>
                </a:cubicBezTo>
                <a:cubicBezTo>
                  <a:pt x="511" y="367"/>
                  <a:pt x="511" y="367"/>
                  <a:pt x="511" y="367"/>
                </a:cubicBezTo>
                <a:cubicBezTo>
                  <a:pt x="517" y="367"/>
                  <a:pt x="517" y="367"/>
                  <a:pt x="517" y="367"/>
                </a:cubicBezTo>
                <a:cubicBezTo>
                  <a:pt x="522" y="366"/>
                  <a:pt x="522" y="366"/>
                  <a:pt x="522" y="366"/>
                </a:cubicBezTo>
                <a:cubicBezTo>
                  <a:pt x="522" y="369"/>
                  <a:pt x="522" y="369"/>
                  <a:pt x="522" y="369"/>
                </a:cubicBezTo>
                <a:cubicBezTo>
                  <a:pt x="523" y="373"/>
                  <a:pt x="523" y="373"/>
                  <a:pt x="523" y="373"/>
                </a:cubicBezTo>
                <a:cubicBezTo>
                  <a:pt x="523" y="378"/>
                  <a:pt x="523" y="378"/>
                  <a:pt x="523" y="378"/>
                </a:cubicBezTo>
                <a:cubicBezTo>
                  <a:pt x="525" y="381"/>
                  <a:pt x="525" y="381"/>
                  <a:pt x="525" y="381"/>
                </a:cubicBezTo>
                <a:cubicBezTo>
                  <a:pt x="529" y="383"/>
                  <a:pt x="529" y="383"/>
                  <a:pt x="529" y="383"/>
                </a:cubicBezTo>
                <a:cubicBezTo>
                  <a:pt x="529" y="387"/>
                  <a:pt x="529" y="387"/>
                  <a:pt x="529" y="387"/>
                </a:cubicBezTo>
                <a:cubicBezTo>
                  <a:pt x="528" y="390"/>
                  <a:pt x="528" y="390"/>
                  <a:pt x="528" y="390"/>
                </a:cubicBezTo>
                <a:cubicBezTo>
                  <a:pt x="527" y="396"/>
                  <a:pt x="527" y="396"/>
                  <a:pt x="527" y="396"/>
                </a:cubicBezTo>
                <a:cubicBezTo>
                  <a:pt x="524" y="398"/>
                  <a:pt x="524" y="398"/>
                  <a:pt x="524" y="398"/>
                </a:cubicBezTo>
                <a:cubicBezTo>
                  <a:pt x="523" y="401"/>
                  <a:pt x="523" y="401"/>
                  <a:pt x="523" y="401"/>
                </a:cubicBezTo>
                <a:cubicBezTo>
                  <a:pt x="519" y="402"/>
                  <a:pt x="519" y="402"/>
                  <a:pt x="519" y="402"/>
                </a:cubicBezTo>
                <a:cubicBezTo>
                  <a:pt x="516" y="406"/>
                  <a:pt x="516" y="406"/>
                  <a:pt x="516" y="406"/>
                </a:cubicBezTo>
                <a:cubicBezTo>
                  <a:pt x="516" y="409"/>
                  <a:pt x="516" y="409"/>
                  <a:pt x="516" y="409"/>
                </a:cubicBezTo>
                <a:cubicBezTo>
                  <a:pt x="519" y="410"/>
                  <a:pt x="519" y="410"/>
                  <a:pt x="519" y="410"/>
                </a:cubicBezTo>
                <a:cubicBezTo>
                  <a:pt x="520" y="413"/>
                  <a:pt x="520" y="413"/>
                  <a:pt x="520" y="413"/>
                </a:cubicBezTo>
                <a:cubicBezTo>
                  <a:pt x="517" y="416"/>
                  <a:pt x="517" y="416"/>
                  <a:pt x="517" y="416"/>
                </a:cubicBezTo>
                <a:cubicBezTo>
                  <a:pt x="509" y="417"/>
                  <a:pt x="509" y="417"/>
                  <a:pt x="509" y="417"/>
                </a:cubicBezTo>
                <a:cubicBezTo>
                  <a:pt x="502" y="416"/>
                  <a:pt x="502" y="416"/>
                  <a:pt x="502" y="416"/>
                </a:cubicBezTo>
                <a:cubicBezTo>
                  <a:pt x="495" y="417"/>
                  <a:pt x="495" y="417"/>
                  <a:pt x="495" y="417"/>
                </a:cubicBezTo>
                <a:cubicBezTo>
                  <a:pt x="491" y="416"/>
                  <a:pt x="491" y="416"/>
                  <a:pt x="491" y="416"/>
                </a:cubicBezTo>
                <a:cubicBezTo>
                  <a:pt x="486" y="417"/>
                  <a:pt x="486" y="417"/>
                  <a:pt x="486" y="417"/>
                </a:cubicBezTo>
                <a:cubicBezTo>
                  <a:pt x="484" y="418"/>
                  <a:pt x="484" y="418"/>
                  <a:pt x="484" y="418"/>
                </a:cubicBezTo>
                <a:cubicBezTo>
                  <a:pt x="484" y="424"/>
                  <a:pt x="484" y="424"/>
                  <a:pt x="484" y="424"/>
                </a:cubicBezTo>
                <a:cubicBezTo>
                  <a:pt x="482" y="429"/>
                  <a:pt x="482" y="429"/>
                  <a:pt x="482" y="429"/>
                </a:cubicBezTo>
                <a:cubicBezTo>
                  <a:pt x="482" y="434"/>
                  <a:pt x="482" y="434"/>
                  <a:pt x="482" y="434"/>
                </a:cubicBezTo>
                <a:cubicBezTo>
                  <a:pt x="485" y="436"/>
                  <a:pt x="485" y="436"/>
                  <a:pt x="485" y="436"/>
                </a:cubicBezTo>
                <a:cubicBezTo>
                  <a:pt x="486" y="440"/>
                  <a:pt x="486" y="440"/>
                  <a:pt x="486" y="440"/>
                </a:cubicBezTo>
                <a:cubicBezTo>
                  <a:pt x="483" y="443"/>
                  <a:pt x="483" y="443"/>
                  <a:pt x="483" y="443"/>
                </a:cubicBezTo>
                <a:cubicBezTo>
                  <a:pt x="479" y="448"/>
                  <a:pt x="479" y="448"/>
                  <a:pt x="479" y="448"/>
                </a:cubicBezTo>
                <a:cubicBezTo>
                  <a:pt x="474" y="454"/>
                  <a:pt x="474" y="454"/>
                  <a:pt x="474" y="454"/>
                </a:cubicBezTo>
                <a:cubicBezTo>
                  <a:pt x="472" y="464"/>
                  <a:pt x="472" y="464"/>
                  <a:pt x="472" y="464"/>
                </a:cubicBezTo>
                <a:cubicBezTo>
                  <a:pt x="471" y="468"/>
                  <a:pt x="471" y="468"/>
                  <a:pt x="471" y="468"/>
                </a:cubicBezTo>
                <a:cubicBezTo>
                  <a:pt x="468" y="470"/>
                  <a:pt x="468" y="470"/>
                  <a:pt x="468" y="470"/>
                </a:cubicBezTo>
                <a:cubicBezTo>
                  <a:pt x="463" y="472"/>
                  <a:pt x="463" y="472"/>
                  <a:pt x="463" y="472"/>
                </a:cubicBezTo>
                <a:cubicBezTo>
                  <a:pt x="460" y="476"/>
                  <a:pt x="460" y="476"/>
                  <a:pt x="460" y="476"/>
                </a:cubicBezTo>
                <a:cubicBezTo>
                  <a:pt x="458" y="478"/>
                  <a:pt x="458" y="478"/>
                  <a:pt x="458" y="478"/>
                </a:cubicBezTo>
                <a:cubicBezTo>
                  <a:pt x="456" y="484"/>
                  <a:pt x="456" y="484"/>
                  <a:pt x="456" y="484"/>
                </a:cubicBezTo>
                <a:cubicBezTo>
                  <a:pt x="453" y="486"/>
                  <a:pt x="453" y="486"/>
                  <a:pt x="453" y="486"/>
                </a:cubicBezTo>
                <a:cubicBezTo>
                  <a:pt x="449" y="485"/>
                  <a:pt x="449" y="485"/>
                  <a:pt x="449" y="485"/>
                </a:cubicBezTo>
                <a:cubicBezTo>
                  <a:pt x="445" y="484"/>
                  <a:pt x="445" y="484"/>
                  <a:pt x="445" y="484"/>
                </a:cubicBezTo>
                <a:cubicBezTo>
                  <a:pt x="441" y="483"/>
                  <a:pt x="441" y="483"/>
                  <a:pt x="441" y="483"/>
                </a:cubicBezTo>
                <a:cubicBezTo>
                  <a:pt x="438" y="479"/>
                  <a:pt x="438" y="479"/>
                  <a:pt x="438" y="479"/>
                </a:cubicBezTo>
                <a:cubicBezTo>
                  <a:pt x="436" y="477"/>
                  <a:pt x="436" y="477"/>
                  <a:pt x="436" y="477"/>
                </a:cubicBezTo>
                <a:cubicBezTo>
                  <a:pt x="433" y="478"/>
                  <a:pt x="433" y="478"/>
                  <a:pt x="433" y="478"/>
                </a:cubicBezTo>
                <a:cubicBezTo>
                  <a:pt x="431" y="481"/>
                  <a:pt x="431" y="481"/>
                  <a:pt x="431" y="481"/>
                </a:cubicBezTo>
                <a:cubicBezTo>
                  <a:pt x="427" y="485"/>
                  <a:pt x="427" y="485"/>
                  <a:pt x="427" y="485"/>
                </a:cubicBezTo>
                <a:cubicBezTo>
                  <a:pt x="423" y="488"/>
                  <a:pt x="423" y="488"/>
                  <a:pt x="423" y="488"/>
                </a:cubicBezTo>
                <a:cubicBezTo>
                  <a:pt x="420" y="493"/>
                  <a:pt x="420" y="493"/>
                  <a:pt x="420" y="493"/>
                </a:cubicBezTo>
                <a:cubicBezTo>
                  <a:pt x="417" y="495"/>
                  <a:pt x="417" y="495"/>
                  <a:pt x="417" y="495"/>
                </a:cubicBezTo>
                <a:cubicBezTo>
                  <a:pt x="413" y="502"/>
                  <a:pt x="413" y="502"/>
                  <a:pt x="413" y="502"/>
                </a:cubicBezTo>
                <a:cubicBezTo>
                  <a:pt x="411" y="504"/>
                  <a:pt x="411" y="504"/>
                  <a:pt x="411" y="504"/>
                </a:cubicBezTo>
                <a:cubicBezTo>
                  <a:pt x="411" y="509"/>
                  <a:pt x="411" y="509"/>
                  <a:pt x="411" y="509"/>
                </a:cubicBezTo>
                <a:cubicBezTo>
                  <a:pt x="412" y="512"/>
                  <a:pt x="412" y="512"/>
                  <a:pt x="412" y="512"/>
                </a:cubicBezTo>
                <a:cubicBezTo>
                  <a:pt x="413" y="516"/>
                  <a:pt x="413" y="516"/>
                  <a:pt x="413" y="516"/>
                </a:cubicBezTo>
                <a:cubicBezTo>
                  <a:pt x="416" y="519"/>
                  <a:pt x="416" y="519"/>
                  <a:pt x="416" y="519"/>
                </a:cubicBezTo>
                <a:cubicBezTo>
                  <a:pt x="416" y="523"/>
                  <a:pt x="416" y="523"/>
                  <a:pt x="416" y="523"/>
                </a:cubicBezTo>
                <a:cubicBezTo>
                  <a:pt x="413" y="525"/>
                  <a:pt x="413" y="525"/>
                  <a:pt x="413" y="525"/>
                </a:cubicBezTo>
                <a:cubicBezTo>
                  <a:pt x="412" y="530"/>
                  <a:pt x="412" y="530"/>
                  <a:pt x="412" y="530"/>
                </a:cubicBezTo>
                <a:cubicBezTo>
                  <a:pt x="411" y="534"/>
                  <a:pt x="411" y="534"/>
                  <a:pt x="411" y="534"/>
                </a:cubicBezTo>
                <a:cubicBezTo>
                  <a:pt x="409" y="534"/>
                  <a:pt x="409" y="534"/>
                  <a:pt x="409" y="534"/>
                </a:cubicBezTo>
                <a:lnTo>
                  <a:pt x="407" y="532"/>
                </a:lnTo>
                <a:close/>
              </a:path>
            </a:pathLst>
          </a:custGeom>
          <a:solidFill>
            <a:srgbClr val="B1B1B1"/>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2" name="Freeform 24"/>
          <p:cNvSpPr>
            <a:spLocks/>
          </p:cNvSpPr>
          <p:nvPr/>
        </p:nvSpPr>
        <p:spPr bwMode="auto">
          <a:xfrm>
            <a:off x="8810112" y="2985868"/>
            <a:ext cx="1490929" cy="1219850"/>
          </a:xfrm>
          <a:custGeom>
            <a:avLst/>
            <a:gdLst/>
            <a:ahLst/>
            <a:cxnLst>
              <a:cxn ang="0">
                <a:pos x="563" y="250"/>
              </a:cxn>
              <a:cxn ang="0">
                <a:pos x="527" y="273"/>
              </a:cxn>
              <a:cxn ang="0">
                <a:pos x="519" y="288"/>
              </a:cxn>
              <a:cxn ang="0">
                <a:pos x="513" y="308"/>
              </a:cxn>
              <a:cxn ang="0">
                <a:pos x="518" y="339"/>
              </a:cxn>
              <a:cxn ang="0">
                <a:pos x="487" y="340"/>
              </a:cxn>
              <a:cxn ang="0">
                <a:pos x="476" y="353"/>
              </a:cxn>
              <a:cxn ang="0">
                <a:pos x="465" y="355"/>
              </a:cxn>
              <a:cxn ang="0">
                <a:pos x="452" y="344"/>
              </a:cxn>
              <a:cxn ang="0">
                <a:pos x="438" y="376"/>
              </a:cxn>
              <a:cxn ang="0">
                <a:pos x="438" y="406"/>
              </a:cxn>
              <a:cxn ang="0">
                <a:pos x="404" y="413"/>
              </a:cxn>
              <a:cxn ang="0">
                <a:pos x="357" y="424"/>
              </a:cxn>
              <a:cxn ang="0">
                <a:pos x="333" y="407"/>
              </a:cxn>
              <a:cxn ang="0">
                <a:pos x="314" y="379"/>
              </a:cxn>
              <a:cxn ang="0">
                <a:pos x="300" y="434"/>
              </a:cxn>
              <a:cxn ang="0">
                <a:pos x="273" y="451"/>
              </a:cxn>
              <a:cxn ang="0">
                <a:pos x="251" y="433"/>
              </a:cxn>
              <a:cxn ang="0">
                <a:pos x="188" y="428"/>
              </a:cxn>
              <a:cxn ang="0">
                <a:pos x="186" y="450"/>
              </a:cxn>
              <a:cxn ang="0">
                <a:pos x="196" y="468"/>
              </a:cxn>
              <a:cxn ang="0">
                <a:pos x="173" y="478"/>
              </a:cxn>
              <a:cxn ang="0">
                <a:pos x="151" y="448"/>
              </a:cxn>
              <a:cxn ang="0">
                <a:pos x="137" y="434"/>
              </a:cxn>
              <a:cxn ang="0">
                <a:pos x="114" y="418"/>
              </a:cxn>
              <a:cxn ang="0">
                <a:pos x="99" y="397"/>
              </a:cxn>
              <a:cxn ang="0">
                <a:pos x="68" y="364"/>
              </a:cxn>
              <a:cxn ang="0">
                <a:pos x="41" y="359"/>
              </a:cxn>
              <a:cxn ang="0">
                <a:pos x="50" y="338"/>
              </a:cxn>
              <a:cxn ang="0">
                <a:pos x="23" y="333"/>
              </a:cxn>
              <a:cxn ang="0">
                <a:pos x="6" y="327"/>
              </a:cxn>
              <a:cxn ang="0">
                <a:pos x="18" y="292"/>
              </a:cxn>
              <a:cxn ang="0">
                <a:pos x="40" y="267"/>
              </a:cxn>
              <a:cxn ang="0">
                <a:pos x="32" y="245"/>
              </a:cxn>
              <a:cxn ang="0">
                <a:pos x="37" y="235"/>
              </a:cxn>
              <a:cxn ang="0">
                <a:pos x="60" y="217"/>
              </a:cxn>
              <a:cxn ang="0">
                <a:pos x="66" y="200"/>
              </a:cxn>
              <a:cxn ang="0">
                <a:pos x="56" y="171"/>
              </a:cxn>
              <a:cxn ang="0">
                <a:pos x="75" y="178"/>
              </a:cxn>
              <a:cxn ang="0">
                <a:pos x="52" y="140"/>
              </a:cxn>
              <a:cxn ang="0">
                <a:pos x="21" y="107"/>
              </a:cxn>
              <a:cxn ang="0">
                <a:pos x="39" y="73"/>
              </a:cxn>
              <a:cxn ang="0">
                <a:pos x="69" y="61"/>
              </a:cxn>
              <a:cxn ang="0">
                <a:pos x="111" y="28"/>
              </a:cxn>
              <a:cxn ang="0">
                <a:pos x="147" y="29"/>
              </a:cxn>
              <a:cxn ang="0">
                <a:pos x="169" y="22"/>
              </a:cxn>
              <a:cxn ang="0">
                <a:pos x="184" y="2"/>
              </a:cxn>
              <a:cxn ang="0">
                <a:pos x="228" y="19"/>
              </a:cxn>
              <a:cxn ang="0">
                <a:pos x="229" y="41"/>
              </a:cxn>
              <a:cxn ang="0">
                <a:pos x="254" y="73"/>
              </a:cxn>
              <a:cxn ang="0">
                <a:pos x="307" y="85"/>
              </a:cxn>
              <a:cxn ang="0">
                <a:pos x="336" y="115"/>
              </a:cxn>
              <a:cxn ang="0">
                <a:pos x="314" y="145"/>
              </a:cxn>
              <a:cxn ang="0">
                <a:pos x="343" y="162"/>
              </a:cxn>
              <a:cxn ang="0">
                <a:pos x="359" y="182"/>
              </a:cxn>
              <a:cxn ang="0">
                <a:pos x="391" y="186"/>
              </a:cxn>
              <a:cxn ang="0">
                <a:pos x="428" y="197"/>
              </a:cxn>
              <a:cxn ang="0">
                <a:pos x="463" y="223"/>
              </a:cxn>
              <a:cxn ang="0">
                <a:pos x="500" y="233"/>
              </a:cxn>
              <a:cxn ang="0">
                <a:pos x="510" y="201"/>
              </a:cxn>
              <a:cxn ang="0">
                <a:pos x="522" y="176"/>
              </a:cxn>
              <a:cxn ang="0">
                <a:pos x="564" y="195"/>
              </a:cxn>
              <a:cxn ang="0">
                <a:pos x="579" y="219"/>
              </a:cxn>
            </a:cxnLst>
            <a:rect l="0" t="0" r="r" b="b"/>
            <a:pathLst>
              <a:path w="594" h="486">
                <a:moveTo>
                  <a:pt x="594" y="236"/>
                </a:moveTo>
                <a:lnTo>
                  <a:pt x="594" y="241"/>
                </a:lnTo>
                <a:lnTo>
                  <a:pt x="592" y="242"/>
                </a:lnTo>
                <a:lnTo>
                  <a:pt x="587" y="243"/>
                </a:lnTo>
                <a:lnTo>
                  <a:pt x="579" y="245"/>
                </a:lnTo>
                <a:lnTo>
                  <a:pt x="576" y="247"/>
                </a:lnTo>
                <a:lnTo>
                  <a:pt x="570" y="247"/>
                </a:lnTo>
                <a:lnTo>
                  <a:pt x="565" y="247"/>
                </a:lnTo>
                <a:lnTo>
                  <a:pt x="563" y="250"/>
                </a:lnTo>
                <a:lnTo>
                  <a:pt x="561" y="252"/>
                </a:lnTo>
                <a:lnTo>
                  <a:pt x="555" y="252"/>
                </a:lnTo>
                <a:lnTo>
                  <a:pt x="550" y="255"/>
                </a:lnTo>
                <a:lnTo>
                  <a:pt x="549" y="262"/>
                </a:lnTo>
                <a:lnTo>
                  <a:pt x="547" y="265"/>
                </a:lnTo>
                <a:lnTo>
                  <a:pt x="540" y="264"/>
                </a:lnTo>
                <a:lnTo>
                  <a:pt x="534" y="264"/>
                </a:lnTo>
                <a:lnTo>
                  <a:pt x="529" y="267"/>
                </a:lnTo>
                <a:lnTo>
                  <a:pt x="527" y="273"/>
                </a:lnTo>
                <a:lnTo>
                  <a:pt x="522" y="277"/>
                </a:lnTo>
                <a:lnTo>
                  <a:pt x="517" y="278"/>
                </a:lnTo>
                <a:lnTo>
                  <a:pt x="513" y="277"/>
                </a:lnTo>
                <a:lnTo>
                  <a:pt x="507" y="277"/>
                </a:lnTo>
                <a:lnTo>
                  <a:pt x="506" y="280"/>
                </a:lnTo>
                <a:lnTo>
                  <a:pt x="507" y="284"/>
                </a:lnTo>
                <a:lnTo>
                  <a:pt x="511" y="285"/>
                </a:lnTo>
                <a:lnTo>
                  <a:pt x="514" y="285"/>
                </a:lnTo>
                <a:lnTo>
                  <a:pt x="519" y="288"/>
                </a:lnTo>
                <a:lnTo>
                  <a:pt x="519" y="292"/>
                </a:lnTo>
                <a:lnTo>
                  <a:pt x="517" y="294"/>
                </a:lnTo>
                <a:lnTo>
                  <a:pt x="512" y="294"/>
                </a:lnTo>
                <a:lnTo>
                  <a:pt x="510" y="293"/>
                </a:lnTo>
                <a:lnTo>
                  <a:pt x="506" y="294"/>
                </a:lnTo>
                <a:lnTo>
                  <a:pt x="505" y="300"/>
                </a:lnTo>
                <a:lnTo>
                  <a:pt x="507" y="303"/>
                </a:lnTo>
                <a:lnTo>
                  <a:pt x="512" y="304"/>
                </a:lnTo>
                <a:lnTo>
                  <a:pt x="513" y="308"/>
                </a:lnTo>
                <a:lnTo>
                  <a:pt x="511" y="315"/>
                </a:lnTo>
                <a:lnTo>
                  <a:pt x="515" y="317"/>
                </a:lnTo>
                <a:lnTo>
                  <a:pt x="520" y="320"/>
                </a:lnTo>
                <a:lnTo>
                  <a:pt x="524" y="323"/>
                </a:lnTo>
                <a:lnTo>
                  <a:pt x="525" y="327"/>
                </a:lnTo>
                <a:lnTo>
                  <a:pt x="521" y="329"/>
                </a:lnTo>
                <a:lnTo>
                  <a:pt x="518" y="332"/>
                </a:lnTo>
                <a:lnTo>
                  <a:pt x="519" y="337"/>
                </a:lnTo>
                <a:lnTo>
                  <a:pt x="518" y="339"/>
                </a:lnTo>
                <a:lnTo>
                  <a:pt x="513" y="339"/>
                </a:lnTo>
                <a:lnTo>
                  <a:pt x="510" y="341"/>
                </a:lnTo>
                <a:lnTo>
                  <a:pt x="504" y="338"/>
                </a:lnTo>
                <a:lnTo>
                  <a:pt x="500" y="337"/>
                </a:lnTo>
                <a:lnTo>
                  <a:pt x="498" y="338"/>
                </a:lnTo>
                <a:lnTo>
                  <a:pt x="497" y="341"/>
                </a:lnTo>
                <a:lnTo>
                  <a:pt x="494" y="342"/>
                </a:lnTo>
                <a:lnTo>
                  <a:pt x="489" y="339"/>
                </a:lnTo>
                <a:lnTo>
                  <a:pt x="487" y="340"/>
                </a:lnTo>
                <a:lnTo>
                  <a:pt x="487" y="345"/>
                </a:lnTo>
                <a:lnTo>
                  <a:pt x="488" y="351"/>
                </a:lnTo>
                <a:lnTo>
                  <a:pt x="491" y="353"/>
                </a:lnTo>
                <a:lnTo>
                  <a:pt x="492" y="356"/>
                </a:lnTo>
                <a:lnTo>
                  <a:pt x="489" y="360"/>
                </a:lnTo>
                <a:lnTo>
                  <a:pt x="484" y="359"/>
                </a:lnTo>
                <a:lnTo>
                  <a:pt x="481" y="355"/>
                </a:lnTo>
                <a:lnTo>
                  <a:pt x="480" y="353"/>
                </a:lnTo>
                <a:lnTo>
                  <a:pt x="476" y="353"/>
                </a:lnTo>
                <a:lnTo>
                  <a:pt x="475" y="356"/>
                </a:lnTo>
                <a:lnTo>
                  <a:pt x="477" y="359"/>
                </a:lnTo>
                <a:lnTo>
                  <a:pt x="476" y="363"/>
                </a:lnTo>
                <a:lnTo>
                  <a:pt x="473" y="363"/>
                </a:lnTo>
                <a:lnTo>
                  <a:pt x="468" y="364"/>
                </a:lnTo>
                <a:lnTo>
                  <a:pt x="462" y="362"/>
                </a:lnTo>
                <a:lnTo>
                  <a:pt x="461" y="361"/>
                </a:lnTo>
                <a:lnTo>
                  <a:pt x="462" y="356"/>
                </a:lnTo>
                <a:lnTo>
                  <a:pt x="465" y="355"/>
                </a:lnTo>
                <a:lnTo>
                  <a:pt x="467" y="351"/>
                </a:lnTo>
                <a:lnTo>
                  <a:pt x="466" y="348"/>
                </a:lnTo>
                <a:lnTo>
                  <a:pt x="463" y="347"/>
                </a:lnTo>
                <a:lnTo>
                  <a:pt x="460" y="344"/>
                </a:lnTo>
                <a:lnTo>
                  <a:pt x="460" y="340"/>
                </a:lnTo>
                <a:lnTo>
                  <a:pt x="459" y="337"/>
                </a:lnTo>
                <a:lnTo>
                  <a:pt x="454" y="336"/>
                </a:lnTo>
                <a:lnTo>
                  <a:pt x="453" y="338"/>
                </a:lnTo>
                <a:lnTo>
                  <a:pt x="452" y="344"/>
                </a:lnTo>
                <a:lnTo>
                  <a:pt x="448" y="347"/>
                </a:lnTo>
                <a:lnTo>
                  <a:pt x="446" y="352"/>
                </a:lnTo>
                <a:lnTo>
                  <a:pt x="441" y="353"/>
                </a:lnTo>
                <a:lnTo>
                  <a:pt x="441" y="359"/>
                </a:lnTo>
                <a:lnTo>
                  <a:pt x="437" y="366"/>
                </a:lnTo>
                <a:lnTo>
                  <a:pt x="431" y="368"/>
                </a:lnTo>
                <a:lnTo>
                  <a:pt x="432" y="374"/>
                </a:lnTo>
                <a:lnTo>
                  <a:pt x="435" y="376"/>
                </a:lnTo>
                <a:lnTo>
                  <a:pt x="438" y="376"/>
                </a:lnTo>
                <a:lnTo>
                  <a:pt x="441" y="376"/>
                </a:lnTo>
                <a:lnTo>
                  <a:pt x="444" y="381"/>
                </a:lnTo>
                <a:lnTo>
                  <a:pt x="450" y="384"/>
                </a:lnTo>
                <a:lnTo>
                  <a:pt x="448" y="391"/>
                </a:lnTo>
                <a:lnTo>
                  <a:pt x="445" y="397"/>
                </a:lnTo>
                <a:lnTo>
                  <a:pt x="440" y="397"/>
                </a:lnTo>
                <a:lnTo>
                  <a:pt x="437" y="399"/>
                </a:lnTo>
                <a:lnTo>
                  <a:pt x="437" y="405"/>
                </a:lnTo>
                <a:lnTo>
                  <a:pt x="438" y="406"/>
                </a:lnTo>
                <a:lnTo>
                  <a:pt x="435" y="411"/>
                </a:lnTo>
                <a:lnTo>
                  <a:pt x="428" y="418"/>
                </a:lnTo>
                <a:lnTo>
                  <a:pt x="422" y="420"/>
                </a:lnTo>
                <a:lnTo>
                  <a:pt x="418" y="420"/>
                </a:lnTo>
                <a:lnTo>
                  <a:pt x="420" y="416"/>
                </a:lnTo>
                <a:lnTo>
                  <a:pt x="416" y="412"/>
                </a:lnTo>
                <a:lnTo>
                  <a:pt x="414" y="411"/>
                </a:lnTo>
                <a:lnTo>
                  <a:pt x="409" y="411"/>
                </a:lnTo>
                <a:lnTo>
                  <a:pt x="404" y="413"/>
                </a:lnTo>
                <a:lnTo>
                  <a:pt x="399" y="416"/>
                </a:lnTo>
                <a:lnTo>
                  <a:pt x="394" y="416"/>
                </a:lnTo>
                <a:lnTo>
                  <a:pt x="386" y="419"/>
                </a:lnTo>
                <a:lnTo>
                  <a:pt x="376" y="420"/>
                </a:lnTo>
                <a:lnTo>
                  <a:pt x="372" y="418"/>
                </a:lnTo>
                <a:lnTo>
                  <a:pt x="369" y="416"/>
                </a:lnTo>
                <a:lnTo>
                  <a:pt x="365" y="418"/>
                </a:lnTo>
                <a:lnTo>
                  <a:pt x="363" y="422"/>
                </a:lnTo>
                <a:lnTo>
                  <a:pt x="357" y="424"/>
                </a:lnTo>
                <a:lnTo>
                  <a:pt x="354" y="423"/>
                </a:lnTo>
                <a:lnTo>
                  <a:pt x="351" y="420"/>
                </a:lnTo>
                <a:lnTo>
                  <a:pt x="347" y="420"/>
                </a:lnTo>
                <a:lnTo>
                  <a:pt x="344" y="418"/>
                </a:lnTo>
                <a:lnTo>
                  <a:pt x="346" y="413"/>
                </a:lnTo>
                <a:lnTo>
                  <a:pt x="343" y="409"/>
                </a:lnTo>
                <a:lnTo>
                  <a:pt x="340" y="408"/>
                </a:lnTo>
                <a:lnTo>
                  <a:pt x="335" y="409"/>
                </a:lnTo>
                <a:lnTo>
                  <a:pt x="333" y="407"/>
                </a:lnTo>
                <a:lnTo>
                  <a:pt x="334" y="399"/>
                </a:lnTo>
                <a:lnTo>
                  <a:pt x="332" y="394"/>
                </a:lnTo>
                <a:lnTo>
                  <a:pt x="333" y="388"/>
                </a:lnTo>
                <a:lnTo>
                  <a:pt x="335" y="383"/>
                </a:lnTo>
                <a:lnTo>
                  <a:pt x="334" y="381"/>
                </a:lnTo>
                <a:lnTo>
                  <a:pt x="328" y="381"/>
                </a:lnTo>
                <a:lnTo>
                  <a:pt x="322" y="378"/>
                </a:lnTo>
                <a:lnTo>
                  <a:pt x="319" y="377"/>
                </a:lnTo>
                <a:lnTo>
                  <a:pt x="314" y="379"/>
                </a:lnTo>
                <a:lnTo>
                  <a:pt x="310" y="386"/>
                </a:lnTo>
                <a:lnTo>
                  <a:pt x="304" y="392"/>
                </a:lnTo>
                <a:lnTo>
                  <a:pt x="300" y="392"/>
                </a:lnTo>
                <a:lnTo>
                  <a:pt x="297" y="392"/>
                </a:lnTo>
                <a:lnTo>
                  <a:pt x="293" y="393"/>
                </a:lnTo>
                <a:lnTo>
                  <a:pt x="293" y="397"/>
                </a:lnTo>
                <a:lnTo>
                  <a:pt x="296" y="404"/>
                </a:lnTo>
                <a:lnTo>
                  <a:pt x="300" y="420"/>
                </a:lnTo>
                <a:lnTo>
                  <a:pt x="300" y="434"/>
                </a:lnTo>
                <a:lnTo>
                  <a:pt x="300" y="443"/>
                </a:lnTo>
                <a:lnTo>
                  <a:pt x="298" y="450"/>
                </a:lnTo>
                <a:lnTo>
                  <a:pt x="297" y="458"/>
                </a:lnTo>
                <a:lnTo>
                  <a:pt x="296" y="460"/>
                </a:lnTo>
                <a:lnTo>
                  <a:pt x="292" y="459"/>
                </a:lnTo>
                <a:lnTo>
                  <a:pt x="287" y="459"/>
                </a:lnTo>
                <a:lnTo>
                  <a:pt x="278" y="458"/>
                </a:lnTo>
                <a:lnTo>
                  <a:pt x="273" y="456"/>
                </a:lnTo>
                <a:lnTo>
                  <a:pt x="273" y="451"/>
                </a:lnTo>
                <a:lnTo>
                  <a:pt x="275" y="445"/>
                </a:lnTo>
                <a:lnTo>
                  <a:pt x="275" y="437"/>
                </a:lnTo>
                <a:lnTo>
                  <a:pt x="273" y="434"/>
                </a:lnTo>
                <a:lnTo>
                  <a:pt x="267" y="430"/>
                </a:lnTo>
                <a:lnTo>
                  <a:pt x="263" y="430"/>
                </a:lnTo>
                <a:lnTo>
                  <a:pt x="259" y="434"/>
                </a:lnTo>
                <a:lnTo>
                  <a:pt x="254" y="437"/>
                </a:lnTo>
                <a:lnTo>
                  <a:pt x="252" y="437"/>
                </a:lnTo>
                <a:lnTo>
                  <a:pt x="251" y="433"/>
                </a:lnTo>
                <a:lnTo>
                  <a:pt x="248" y="429"/>
                </a:lnTo>
                <a:lnTo>
                  <a:pt x="243" y="431"/>
                </a:lnTo>
                <a:lnTo>
                  <a:pt x="237" y="430"/>
                </a:lnTo>
                <a:lnTo>
                  <a:pt x="233" y="427"/>
                </a:lnTo>
                <a:lnTo>
                  <a:pt x="230" y="422"/>
                </a:lnTo>
                <a:lnTo>
                  <a:pt x="224" y="422"/>
                </a:lnTo>
                <a:lnTo>
                  <a:pt x="213" y="422"/>
                </a:lnTo>
                <a:lnTo>
                  <a:pt x="200" y="423"/>
                </a:lnTo>
                <a:lnTo>
                  <a:pt x="188" y="428"/>
                </a:lnTo>
                <a:lnTo>
                  <a:pt x="181" y="433"/>
                </a:lnTo>
                <a:lnTo>
                  <a:pt x="181" y="435"/>
                </a:lnTo>
                <a:lnTo>
                  <a:pt x="185" y="437"/>
                </a:lnTo>
                <a:lnTo>
                  <a:pt x="186" y="440"/>
                </a:lnTo>
                <a:lnTo>
                  <a:pt x="185" y="443"/>
                </a:lnTo>
                <a:lnTo>
                  <a:pt x="183" y="444"/>
                </a:lnTo>
                <a:lnTo>
                  <a:pt x="180" y="446"/>
                </a:lnTo>
                <a:lnTo>
                  <a:pt x="181" y="449"/>
                </a:lnTo>
                <a:lnTo>
                  <a:pt x="186" y="450"/>
                </a:lnTo>
                <a:lnTo>
                  <a:pt x="189" y="456"/>
                </a:lnTo>
                <a:lnTo>
                  <a:pt x="196" y="457"/>
                </a:lnTo>
                <a:lnTo>
                  <a:pt x="206" y="460"/>
                </a:lnTo>
                <a:lnTo>
                  <a:pt x="210" y="465"/>
                </a:lnTo>
                <a:lnTo>
                  <a:pt x="211" y="468"/>
                </a:lnTo>
                <a:lnTo>
                  <a:pt x="208" y="471"/>
                </a:lnTo>
                <a:lnTo>
                  <a:pt x="204" y="471"/>
                </a:lnTo>
                <a:lnTo>
                  <a:pt x="202" y="467"/>
                </a:lnTo>
                <a:lnTo>
                  <a:pt x="196" y="468"/>
                </a:lnTo>
                <a:lnTo>
                  <a:pt x="191" y="471"/>
                </a:lnTo>
                <a:lnTo>
                  <a:pt x="186" y="470"/>
                </a:lnTo>
                <a:lnTo>
                  <a:pt x="183" y="472"/>
                </a:lnTo>
                <a:lnTo>
                  <a:pt x="181" y="476"/>
                </a:lnTo>
                <a:lnTo>
                  <a:pt x="184" y="481"/>
                </a:lnTo>
                <a:lnTo>
                  <a:pt x="181" y="486"/>
                </a:lnTo>
                <a:lnTo>
                  <a:pt x="178" y="485"/>
                </a:lnTo>
                <a:lnTo>
                  <a:pt x="176" y="480"/>
                </a:lnTo>
                <a:lnTo>
                  <a:pt x="173" y="478"/>
                </a:lnTo>
                <a:lnTo>
                  <a:pt x="171" y="474"/>
                </a:lnTo>
                <a:lnTo>
                  <a:pt x="167" y="474"/>
                </a:lnTo>
                <a:lnTo>
                  <a:pt x="162" y="479"/>
                </a:lnTo>
                <a:lnTo>
                  <a:pt x="156" y="478"/>
                </a:lnTo>
                <a:lnTo>
                  <a:pt x="155" y="472"/>
                </a:lnTo>
                <a:lnTo>
                  <a:pt x="156" y="468"/>
                </a:lnTo>
                <a:lnTo>
                  <a:pt x="155" y="464"/>
                </a:lnTo>
                <a:lnTo>
                  <a:pt x="150" y="456"/>
                </a:lnTo>
                <a:lnTo>
                  <a:pt x="151" y="448"/>
                </a:lnTo>
                <a:lnTo>
                  <a:pt x="155" y="442"/>
                </a:lnTo>
                <a:lnTo>
                  <a:pt x="155" y="438"/>
                </a:lnTo>
                <a:lnTo>
                  <a:pt x="149" y="435"/>
                </a:lnTo>
                <a:lnTo>
                  <a:pt x="146" y="433"/>
                </a:lnTo>
                <a:lnTo>
                  <a:pt x="144" y="428"/>
                </a:lnTo>
                <a:lnTo>
                  <a:pt x="143" y="427"/>
                </a:lnTo>
                <a:lnTo>
                  <a:pt x="141" y="429"/>
                </a:lnTo>
                <a:lnTo>
                  <a:pt x="140" y="431"/>
                </a:lnTo>
                <a:lnTo>
                  <a:pt x="137" y="434"/>
                </a:lnTo>
                <a:lnTo>
                  <a:pt x="134" y="431"/>
                </a:lnTo>
                <a:lnTo>
                  <a:pt x="132" y="427"/>
                </a:lnTo>
                <a:lnTo>
                  <a:pt x="127" y="424"/>
                </a:lnTo>
                <a:lnTo>
                  <a:pt x="125" y="421"/>
                </a:lnTo>
                <a:lnTo>
                  <a:pt x="126" y="416"/>
                </a:lnTo>
                <a:lnTo>
                  <a:pt x="124" y="415"/>
                </a:lnTo>
                <a:lnTo>
                  <a:pt x="121" y="416"/>
                </a:lnTo>
                <a:lnTo>
                  <a:pt x="119" y="420"/>
                </a:lnTo>
                <a:lnTo>
                  <a:pt x="114" y="418"/>
                </a:lnTo>
                <a:lnTo>
                  <a:pt x="110" y="414"/>
                </a:lnTo>
                <a:lnTo>
                  <a:pt x="111" y="412"/>
                </a:lnTo>
                <a:lnTo>
                  <a:pt x="113" y="409"/>
                </a:lnTo>
                <a:lnTo>
                  <a:pt x="114" y="407"/>
                </a:lnTo>
                <a:lnTo>
                  <a:pt x="113" y="405"/>
                </a:lnTo>
                <a:lnTo>
                  <a:pt x="109" y="404"/>
                </a:lnTo>
                <a:lnTo>
                  <a:pt x="105" y="405"/>
                </a:lnTo>
                <a:lnTo>
                  <a:pt x="100" y="401"/>
                </a:lnTo>
                <a:lnTo>
                  <a:pt x="99" y="397"/>
                </a:lnTo>
                <a:lnTo>
                  <a:pt x="99" y="392"/>
                </a:lnTo>
                <a:lnTo>
                  <a:pt x="97" y="388"/>
                </a:lnTo>
                <a:lnTo>
                  <a:pt x="93" y="386"/>
                </a:lnTo>
                <a:lnTo>
                  <a:pt x="88" y="385"/>
                </a:lnTo>
                <a:lnTo>
                  <a:pt x="82" y="382"/>
                </a:lnTo>
                <a:lnTo>
                  <a:pt x="78" y="375"/>
                </a:lnTo>
                <a:lnTo>
                  <a:pt x="76" y="370"/>
                </a:lnTo>
                <a:lnTo>
                  <a:pt x="72" y="367"/>
                </a:lnTo>
                <a:lnTo>
                  <a:pt x="68" y="364"/>
                </a:lnTo>
                <a:lnTo>
                  <a:pt x="63" y="364"/>
                </a:lnTo>
                <a:lnTo>
                  <a:pt x="60" y="367"/>
                </a:lnTo>
                <a:lnTo>
                  <a:pt x="56" y="367"/>
                </a:lnTo>
                <a:lnTo>
                  <a:pt x="55" y="363"/>
                </a:lnTo>
                <a:lnTo>
                  <a:pt x="52" y="362"/>
                </a:lnTo>
                <a:lnTo>
                  <a:pt x="46" y="367"/>
                </a:lnTo>
                <a:lnTo>
                  <a:pt x="40" y="371"/>
                </a:lnTo>
                <a:lnTo>
                  <a:pt x="39" y="364"/>
                </a:lnTo>
                <a:lnTo>
                  <a:pt x="41" y="359"/>
                </a:lnTo>
                <a:lnTo>
                  <a:pt x="40" y="353"/>
                </a:lnTo>
                <a:lnTo>
                  <a:pt x="37" y="349"/>
                </a:lnTo>
                <a:lnTo>
                  <a:pt x="37" y="344"/>
                </a:lnTo>
                <a:lnTo>
                  <a:pt x="40" y="341"/>
                </a:lnTo>
                <a:lnTo>
                  <a:pt x="43" y="342"/>
                </a:lnTo>
                <a:lnTo>
                  <a:pt x="47" y="345"/>
                </a:lnTo>
                <a:lnTo>
                  <a:pt x="50" y="346"/>
                </a:lnTo>
                <a:lnTo>
                  <a:pt x="51" y="342"/>
                </a:lnTo>
                <a:lnTo>
                  <a:pt x="50" y="338"/>
                </a:lnTo>
                <a:lnTo>
                  <a:pt x="46" y="336"/>
                </a:lnTo>
                <a:lnTo>
                  <a:pt x="44" y="332"/>
                </a:lnTo>
                <a:lnTo>
                  <a:pt x="43" y="330"/>
                </a:lnTo>
                <a:lnTo>
                  <a:pt x="39" y="325"/>
                </a:lnTo>
                <a:lnTo>
                  <a:pt x="33" y="324"/>
                </a:lnTo>
                <a:lnTo>
                  <a:pt x="29" y="326"/>
                </a:lnTo>
                <a:lnTo>
                  <a:pt x="23" y="326"/>
                </a:lnTo>
                <a:lnTo>
                  <a:pt x="22" y="329"/>
                </a:lnTo>
                <a:lnTo>
                  <a:pt x="23" y="333"/>
                </a:lnTo>
                <a:lnTo>
                  <a:pt x="21" y="340"/>
                </a:lnTo>
                <a:lnTo>
                  <a:pt x="17" y="341"/>
                </a:lnTo>
                <a:lnTo>
                  <a:pt x="13" y="340"/>
                </a:lnTo>
                <a:lnTo>
                  <a:pt x="6" y="341"/>
                </a:lnTo>
                <a:lnTo>
                  <a:pt x="1" y="341"/>
                </a:lnTo>
                <a:lnTo>
                  <a:pt x="0" y="338"/>
                </a:lnTo>
                <a:lnTo>
                  <a:pt x="2" y="334"/>
                </a:lnTo>
                <a:lnTo>
                  <a:pt x="3" y="331"/>
                </a:lnTo>
                <a:lnTo>
                  <a:pt x="6" y="327"/>
                </a:lnTo>
                <a:lnTo>
                  <a:pt x="9" y="326"/>
                </a:lnTo>
                <a:lnTo>
                  <a:pt x="11" y="322"/>
                </a:lnTo>
                <a:lnTo>
                  <a:pt x="10" y="316"/>
                </a:lnTo>
                <a:lnTo>
                  <a:pt x="13" y="311"/>
                </a:lnTo>
                <a:lnTo>
                  <a:pt x="16" y="310"/>
                </a:lnTo>
                <a:lnTo>
                  <a:pt x="18" y="307"/>
                </a:lnTo>
                <a:lnTo>
                  <a:pt x="18" y="302"/>
                </a:lnTo>
                <a:lnTo>
                  <a:pt x="17" y="299"/>
                </a:lnTo>
                <a:lnTo>
                  <a:pt x="18" y="292"/>
                </a:lnTo>
                <a:lnTo>
                  <a:pt x="21" y="286"/>
                </a:lnTo>
                <a:lnTo>
                  <a:pt x="23" y="280"/>
                </a:lnTo>
                <a:lnTo>
                  <a:pt x="23" y="275"/>
                </a:lnTo>
                <a:lnTo>
                  <a:pt x="26" y="274"/>
                </a:lnTo>
                <a:lnTo>
                  <a:pt x="30" y="275"/>
                </a:lnTo>
                <a:lnTo>
                  <a:pt x="36" y="274"/>
                </a:lnTo>
                <a:lnTo>
                  <a:pt x="38" y="272"/>
                </a:lnTo>
                <a:lnTo>
                  <a:pt x="40" y="271"/>
                </a:lnTo>
                <a:lnTo>
                  <a:pt x="40" y="267"/>
                </a:lnTo>
                <a:lnTo>
                  <a:pt x="38" y="265"/>
                </a:lnTo>
                <a:lnTo>
                  <a:pt x="35" y="265"/>
                </a:lnTo>
                <a:lnTo>
                  <a:pt x="35" y="262"/>
                </a:lnTo>
                <a:lnTo>
                  <a:pt x="38" y="259"/>
                </a:lnTo>
                <a:lnTo>
                  <a:pt x="40" y="258"/>
                </a:lnTo>
                <a:lnTo>
                  <a:pt x="43" y="255"/>
                </a:lnTo>
                <a:lnTo>
                  <a:pt x="37" y="249"/>
                </a:lnTo>
                <a:lnTo>
                  <a:pt x="35" y="248"/>
                </a:lnTo>
                <a:lnTo>
                  <a:pt x="32" y="245"/>
                </a:lnTo>
                <a:lnTo>
                  <a:pt x="29" y="245"/>
                </a:lnTo>
                <a:lnTo>
                  <a:pt x="28" y="249"/>
                </a:lnTo>
                <a:lnTo>
                  <a:pt x="26" y="251"/>
                </a:lnTo>
                <a:lnTo>
                  <a:pt x="24" y="250"/>
                </a:lnTo>
                <a:lnTo>
                  <a:pt x="23" y="245"/>
                </a:lnTo>
                <a:lnTo>
                  <a:pt x="24" y="241"/>
                </a:lnTo>
                <a:lnTo>
                  <a:pt x="25" y="238"/>
                </a:lnTo>
                <a:lnTo>
                  <a:pt x="32" y="235"/>
                </a:lnTo>
                <a:lnTo>
                  <a:pt x="37" y="235"/>
                </a:lnTo>
                <a:lnTo>
                  <a:pt x="39" y="230"/>
                </a:lnTo>
                <a:lnTo>
                  <a:pt x="38" y="225"/>
                </a:lnTo>
                <a:lnTo>
                  <a:pt x="36" y="220"/>
                </a:lnTo>
                <a:lnTo>
                  <a:pt x="37" y="214"/>
                </a:lnTo>
                <a:lnTo>
                  <a:pt x="39" y="212"/>
                </a:lnTo>
                <a:lnTo>
                  <a:pt x="44" y="212"/>
                </a:lnTo>
                <a:lnTo>
                  <a:pt x="47" y="213"/>
                </a:lnTo>
                <a:lnTo>
                  <a:pt x="55" y="214"/>
                </a:lnTo>
                <a:lnTo>
                  <a:pt x="60" y="217"/>
                </a:lnTo>
                <a:lnTo>
                  <a:pt x="63" y="220"/>
                </a:lnTo>
                <a:lnTo>
                  <a:pt x="70" y="219"/>
                </a:lnTo>
                <a:lnTo>
                  <a:pt x="74" y="220"/>
                </a:lnTo>
                <a:lnTo>
                  <a:pt x="77" y="218"/>
                </a:lnTo>
                <a:lnTo>
                  <a:pt x="78" y="213"/>
                </a:lnTo>
                <a:lnTo>
                  <a:pt x="77" y="207"/>
                </a:lnTo>
                <a:lnTo>
                  <a:pt x="72" y="206"/>
                </a:lnTo>
                <a:lnTo>
                  <a:pt x="69" y="201"/>
                </a:lnTo>
                <a:lnTo>
                  <a:pt x="66" y="200"/>
                </a:lnTo>
                <a:lnTo>
                  <a:pt x="63" y="200"/>
                </a:lnTo>
                <a:lnTo>
                  <a:pt x="60" y="198"/>
                </a:lnTo>
                <a:lnTo>
                  <a:pt x="59" y="195"/>
                </a:lnTo>
                <a:lnTo>
                  <a:pt x="62" y="188"/>
                </a:lnTo>
                <a:lnTo>
                  <a:pt x="65" y="185"/>
                </a:lnTo>
                <a:lnTo>
                  <a:pt x="65" y="180"/>
                </a:lnTo>
                <a:lnTo>
                  <a:pt x="62" y="175"/>
                </a:lnTo>
                <a:lnTo>
                  <a:pt x="60" y="174"/>
                </a:lnTo>
                <a:lnTo>
                  <a:pt x="56" y="171"/>
                </a:lnTo>
                <a:lnTo>
                  <a:pt x="55" y="169"/>
                </a:lnTo>
                <a:lnTo>
                  <a:pt x="58" y="167"/>
                </a:lnTo>
                <a:lnTo>
                  <a:pt x="60" y="165"/>
                </a:lnTo>
                <a:lnTo>
                  <a:pt x="65" y="166"/>
                </a:lnTo>
                <a:lnTo>
                  <a:pt x="67" y="169"/>
                </a:lnTo>
                <a:lnTo>
                  <a:pt x="68" y="171"/>
                </a:lnTo>
                <a:lnTo>
                  <a:pt x="70" y="173"/>
                </a:lnTo>
                <a:lnTo>
                  <a:pt x="72" y="176"/>
                </a:lnTo>
                <a:lnTo>
                  <a:pt x="75" y="178"/>
                </a:lnTo>
                <a:lnTo>
                  <a:pt x="76" y="176"/>
                </a:lnTo>
                <a:lnTo>
                  <a:pt x="76" y="167"/>
                </a:lnTo>
                <a:lnTo>
                  <a:pt x="77" y="163"/>
                </a:lnTo>
                <a:lnTo>
                  <a:pt x="76" y="158"/>
                </a:lnTo>
                <a:lnTo>
                  <a:pt x="75" y="153"/>
                </a:lnTo>
                <a:lnTo>
                  <a:pt x="70" y="149"/>
                </a:lnTo>
                <a:lnTo>
                  <a:pt x="62" y="145"/>
                </a:lnTo>
                <a:lnTo>
                  <a:pt x="58" y="143"/>
                </a:lnTo>
                <a:lnTo>
                  <a:pt x="52" y="140"/>
                </a:lnTo>
                <a:lnTo>
                  <a:pt x="48" y="138"/>
                </a:lnTo>
                <a:lnTo>
                  <a:pt x="47" y="132"/>
                </a:lnTo>
                <a:lnTo>
                  <a:pt x="44" y="125"/>
                </a:lnTo>
                <a:lnTo>
                  <a:pt x="38" y="122"/>
                </a:lnTo>
                <a:lnTo>
                  <a:pt x="32" y="121"/>
                </a:lnTo>
                <a:lnTo>
                  <a:pt x="25" y="119"/>
                </a:lnTo>
                <a:lnTo>
                  <a:pt x="22" y="117"/>
                </a:lnTo>
                <a:lnTo>
                  <a:pt x="18" y="113"/>
                </a:lnTo>
                <a:lnTo>
                  <a:pt x="21" y="107"/>
                </a:lnTo>
                <a:lnTo>
                  <a:pt x="18" y="99"/>
                </a:lnTo>
                <a:lnTo>
                  <a:pt x="18" y="94"/>
                </a:lnTo>
                <a:lnTo>
                  <a:pt x="16" y="89"/>
                </a:lnTo>
                <a:lnTo>
                  <a:pt x="19" y="89"/>
                </a:lnTo>
                <a:lnTo>
                  <a:pt x="23" y="87"/>
                </a:lnTo>
                <a:lnTo>
                  <a:pt x="29" y="85"/>
                </a:lnTo>
                <a:lnTo>
                  <a:pt x="31" y="80"/>
                </a:lnTo>
                <a:lnTo>
                  <a:pt x="33" y="77"/>
                </a:lnTo>
                <a:lnTo>
                  <a:pt x="39" y="73"/>
                </a:lnTo>
                <a:lnTo>
                  <a:pt x="43" y="73"/>
                </a:lnTo>
                <a:lnTo>
                  <a:pt x="45" y="76"/>
                </a:lnTo>
                <a:lnTo>
                  <a:pt x="50" y="74"/>
                </a:lnTo>
                <a:lnTo>
                  <a:pt x="51" y="71"/>
                </a:lnTo>
                <a:lnTo>
                  <a:pt x="54" y="69"/>
                </a:lnTo>
                <a:lnTo>
                  <a:pt x="58" y="67"/>
                </a:lnTo>
                <a:lnTo>
                  <a:pt x="63" y="67"/>
                </a:lnTo>
                <a:lnTo>
                  <a:pt x="69" y="64"/>
                </a:lnTo>
                <a:lnTo>
                  <a:pt x="69" y="61"/>
                </a:lnTo>
                <a:lnTo>
                  <a:pt x="69" y="55"/>
                </a:lnTo>
                <a:lnTo>
                  <a:pt x="73" y="52"/>
                </a:lnTo>
                <a:lnTo>
                  <a:pt x="77" y="55"/>
                </a:lnTo>
                <a:lnTo>
                  <a:pt x="80" y="57"/>
                </a:lnTo>
                <a:lnTo>
                  <a:pt x="87" y="52"/>
                </a:lnTo>
                <a:lnTo>
                  <a:pt x="93" y="47"/>
                </a:lnTo>
                <a:lnTo>
                  <a:pt x="102" y="42"/>
                </a:lnTo>
                <a:lnTo>
                  <a:pt x="109" y="36"/>
                </a:lnTo>
                <a:lnTo>
                  <a:pt x="111" y="28"/>
                </a:lnTo>
                <a:lnTo>
                  <a:pt x="112" y="21"/>
                </a:lnTo>
                <a:lnTo>
                  <a:pt x="114" y="18"/>
                </a:lnTo>
                <a:lnTo>
                  <a:pt x="120" y="17"/>
                </a:lnTo>
                <a:lnTo>
                  <a:pt x="127" y="20"/>
                </a:lnTo>
                <a:lnTo>
                  <a:pt x="130" y="24"/>
                </a:lnTo>
                <a:lnTo>
                  <a:pt x="135" y="25"/>
                </a:lnTo>
                <a:lnTo>
                  <a:pt x="137" y="28"/>
                </a:lnTo>
                <a:lnTo>
                  <a:pt x="143" y="32"/>
                </a:lnTo>
                <a:lnTo>
                  <a:pt x="147" y="29"/>
                </a:lnTo>
                <a:lnTo>
                  <a:pt x="150" y="30"/>
                </a:lnTo>
                <a:lnTo>
                  <a:pt x="155" y="27"/>
                </a:lnTo>
                <a:lnTo>
                  <a:pt x="158" y="26"/>
                </a:lnTo>
                <a:lnTo>
                  <a:pt x="163" y="27"/>
                </a:lnTo>
                <a:lnTo>
                  <a:pt x="165" y="30"/>
                </a:lnTo>
                <a:lnTo>
                  <a:pt x="169" y="32"/>
                </a:lnTo>
                <a:lnTo>
                  <a:pt x="172" y="27"/>
                </a:lnTo>
                <a:lnTo>
                  <a:pt x="173" y="24"/>
                </a:lnTo>
                <a:lnTo>
                  <a:pt x="169" y="22"/>
                </a:lnTo>
                <a:lnTo>
                  <a:pt x="165" y="20"/>
                </a:lnTo>
                <a:lnTo>
                  <a:pt x="164" y="15"/>
                </a:lnTo>
                <a:lnTo>
                  <a:pt x="166" y="11"/>
                </a:lnTo>
                <a:lnTo>
                  <a:pt x="170" y="9"/>
                </a:lnTo>
                <a:lnTo>
                  <a:pt x="174" y="7"/>
                </a:lnTo>
                <a:lnTo>
                  <a:pt x="176" y="4"/>
                </a:lnTo>
                <a:lnTo>
                  <a:pt x="176" y="0"/>
                </a:lnTo>
                <a:lnTo>
                  <a:pt x="179" y="0"/>
                </a:lnTo>
                <a:lnTo>
                  <a:pt x="184" y="2"/>
                </a:lnTo>
                <a:lnTo>
                  <a:pt x="191" y="0"/>
                </a:lnTo>
                <a:lnTo>
                  <a:pt x="201" y="2"/>
                </a:lnTo>
                <a:lnTo>
                  <a:pt x="202" y="4"/>
                </a:lnTo>
                <a:lnTo>
                  <a:pt x="204" y="6"/>
                </a:lnTo>
                <a:lnTo>
                  <a:pt x="209" y="9"/>
                </a:lnTo>
                <a:lnTo>
                  <a:pt x="215" y="7"/>
                </a:lnTo>
                <a:lnTo>
                  <a:pt x="223" y="11"/>
                </a:lnTo>
                <a:lnTo>
                  <a:pt x="226" y="14"/>
                </a:lnTo>
                <a:lnTo>
                  <a:pt x="228" y="19"/>
                </a:lnTo>
                <a:lnTo>
                  <a:pt x="223" y="20"/>
                </a:lnTo>
                <a:lnTo>
                  <a:pt x="220" y="19"/>
                </a:lnTo>
                <a:lnTo>
                  <a:pt x="216" y="19"/>
                </a:lnTo>
                <a:lnTo>
                  <a:pt x="215" y="21"/>
                </a:lnTo>
                <a:lnTo>
                  <a:pt x="217" y="26"/>
                </a:lnTo>
                <a:lnTo>
                  <a:pt x="218" y="32"/>
                </a:lnTo>
                <a:lnTo>
                  <a:pt x="223" y="34"/>
                </a:lnTo>
                <a:lnTo>
                  <a:pt x="228" y="36"/>
                </a:lnTo>
                <a:lnTo>
                  <a:pt x="229" y="41"/>
                </a:lnTo>
                <a:lnTo>
                  <a:pt x="228" y="47"/>
                </a:lnTo>
                <a:lnTo>
                  <a:pt x="229" y="51"/>
                </a:lnTo>
                <a:lnTo>
                  <a:pt x="232" y="56"/>
                </a:lnTo>
                <a:lnTo>
                  <a:pt x="232" y="63"/>
                </a:lnTo>
                <a:lnTo>
                  <a:pt x="233" y="70"/>
                </a:lnTo>
                <a:lnTo>
                  <a:pt x="236" y="73"/>
                </a:lnTo>
                <a:lnTo>
                  <a:pt x="243" y="76"/>
                </a:lnTo>
                <a:lnTo>
                  <a:pt x="251" y="76"/>
                </a:lnTo>
                <a:lnTo>
                  <a:pt x="254" y="73"/>
                </a:lnTo>
                <a:lnTo>
                  <a:pt x="260" y="74"/>
                </a:lnTo>
                <a:lnTo>
                  <a:pt x="266" y="79"/>
                </a:lnTo>
                <a:lnTo>
                  <a:pt x="270" y="81"/>
                </a:lnTo>
                <a:lnTo>
                  <a:pt x="275" y="80"/>
                </a:lnTo>
                <a:lnTo>
                  <a:pt x="280" y="78"/>
                </a:lnTo>
                <a:lnTo>
                  <a:pt x="289" y="79"/>
                </a:lnTo>
                <a:lnTo>
                  <a:pt x="297" y="78"/>
                </a:lnTo>
                <a:lnTo>
                  <a:pt x="304" y="78"/>
                </a:lnTo>
                <a:lnTo>
                  <a:pt x="307" y="85"/>
                </a:lnTo>
                <a:lnTo>
                  <a:pt x="311" y="87"/>
                </a:lnTo>
                <a:lnTo>
                  <a:pt x="315" y="87"/>
                </a:lnTo>
                <a:lnTo>
                  <a:pt x="320" y="86"/>
                </a:lnTo>
                <a:lnTo>
                  <a:pt x="324" y="88"/>
                </a:lnTo>
                <a:lnTo>
                  <a:pt x="326" y="93"/>
                </a:lnTo>
                <a:lnTo>
                  <a:pt x="326" y="99"/>
                </a:lnTo>
                <a:lnTo>
                  <a:pt x="328" y="107"/>
                </a:lnTo>
                <a:lnTo>
                  <a:pt x="333" y="111"/>
                </a:lnTo>
                <a:lnTo>
                  <a:pt x="336" y="115"/>
                </a:lnTo>
                <a:lnTo>
                  <a:pt x="334" y="119"/>
                </a:lnTo>
                <a:lnTo>
                  <a:pt x="330" y="121"/>
                </a:lnTo>
                <a:lnTo>
                  <a:pt x="330" y="125"/>
                </a:lnTo>
                <a:lnTo>
                  <a:pt x="328" y="129"/>
                </a:lnTo>
                <a:lnTo>
                  <a:pt x="327" y="133"/>
                </a:lnTo>
                <a:lnTo>
                  <a:pt x="322" y="136"/>
                </a:lnTo>
                <a:lnTo>
                  <a:pt x="321" y="139"/>
                </a:lnTo>
                <a:lnTo>
                  <a:pt x="317" y="140"/>
                </a:lnTo>
                <a:lnTo>
                  <a:pt x="314" y="145"/>
                </a:lnTo>
                <a:lnTo>
                  <a:pt x="318" y="146"/>
                </a:lnTo>
                <a:lnTo>
                  <a:pt x="320" y="149"/>
                </a:lnTo>
                <a:lnTo>
                  <a:pt x="326" y="152"/>
                </a:lnTo>
                <a:lnTo>
                  <a:pt x="329" y="151"/>
                </a:lnTo>
                <a:lnTo>
                  <a:pt x="334" y="151"/>
                </a:lnTo>
                <a:lnTo>
                  <a:pt x="336" y="153"/>
                </a:lnTo>
                <a:lnTo>
                  <a:pt x="340" y="155"/>
                </a:lnTo>
                <a:lnTo>
                  <a:pt x="341" y="158"/>
                </a:lnTo>
                <a:lnTo>
                  <a:pt x="343" y="162"/>
                </a:lnTo>
                <a:lnTo>
                  <a:pt x="343" y="166"/>
                </a:lnTo>
                <a:lnTo>
                  <a:pt x="339" y="167"/>
                </a:lnTo>
                <a:lnTo>
                  <a:pt x="336" y="169"/>
                </a:lnTo>
                <a:lnTo>
                  <a:pt x="337" y="174"/>
                </a:lnTo>
                <a:lnTo>
                  <a:pt x="341" y="175"/>
                </a:lnTo>
                <a:lnTo>
                  <a:pt x="343" y="181"/>
                </a:lnTo>
                <a:lnTo>
                  <a:pt x="348" y="183"/>
                </a:lnTo>
                <a:lnTo>
                  <a:pt x="355" y="183"/>
                </a:lnTo>
                <a:lnTo>
                  <a:pt x="359" y="182"/>
                </a:lnTo>
                <a:lnTo>
                  <a:pt x="361" y="180"/>
                </a:lnTo>
                <a:lnTo>
                  <a:pt x="365" y="177"/>
                </a:lnTo>
                <a:lnTo>
                  <a:pt x="369" y="178"/>
                </a:lnTo>
                <a:lnTo>
                  <a:pt x="371" y="182"/>
                </a:lnTo>
                <a:lnTo>
                  <a:pt x="376" y="182"/>
                </a:lnTo>
                <a:lnTo>
                  <a:pt x="378" y="180"/>
                </a:lnTo>
                <a:lnTo>
                  <a:pt x="384" y="178"/>
                </a:lnTo>
                <a:lnTo>
                  <a:pt x="387" y="182"/>
                </a:lnTo>
                <a:lnTo>
                  <a:pt x="391" y="186"/>
                </a:lnTo>
                <a:lnTo>
                  <a:pt x="391" y="190"/>
                </a:lnTo>
                <a:lnTo>
                  <a:pt x="391" y="195"/>
                </a:lnTo>
                <a:lnTo>
                  <a:pt x="396" y="197"/>
                </a:lnTo>
                <a:lnTo>
                  <a:pt x="399" y="199"/>
                </a:lnTo>
                <a:lnTo>
                  <a:pt x="404" y="199"/>
                </a:lnTo>
                <a:lnTo>
                  <a:pt x="409" y="200"/>
                </a:lnTo>
                <a:lnTo>
                  <a:pt x="417" y="199"/>
                </a:lnTo>
                <a:lnTo>
                  <a:pt x="421" y="198"/>
                </a:lnTo>
                <a:lnTo>
                  <a:pt x="428" y="197"/>
                </a:lnTo>
                <a:lnTo>
                  <a:pt x="433" y="198"/>
                </a:lnTo>
                <a:lnTo>
                  <a:pt x="437" y="201"/>
                </a:lnTo>
                <a:lnTo>
                  <a:pt x="441" y="204"/>
                </a:lnTo>
                <a:lnTo>
                  <a:pt x="446" y="210"/>
                </a:lnTo>
                <a:lnTo>
                  <a:pt x="448" y="213"/>
                </a:lnTo>
                <a:lnTo>
                  <a:pt x="452" y="217"/>
                </a:lnTo>
                <a:lnTo>
                  <a:pt x="453" y="221"/>
                </a:lnTo>
                <a:lnTo>
                  <a:pt x="458" y="225"/>
                </a:lnTo>
                <a:lnTo>
                  <a:pt x="463" y="223"/>
                </a:lnTo>
                <a:lnTo>
                  <a:pt x="473" y="225"/>
                </a:lnTo>
                <a:lnTo>
                  <a:pt x="478" y="225"/>
                </a:lnTo>
                <a:lnTo>
                  <a:pt x="482" y="227"/>
                </a:lnTo>
                <a:lnTo>
                  <a:pt x="488" y="226"/>
                </a:lnTo>
                <a:lnTo>
                  <a:pt x="490" y="225"/>
                </a:lnTo>
                <a:lnTo>
                  <a:pt x="495" y="223"/>
                </a:lnTo>
                <a:lnTo>
                  <a:pt x="498" y="227"/>
                </a:lnTo>
                <a:lnTo>
                  <a:pt x="497" y="230"/>
                </a:lnTo>
                <a:lnTo>
                  <a:pt x="500" y="233"/>
                </a:lnTo>
                <a:lnTo>
                  <a:pt x="505" y="232"/>
                </a:lnTo>
                <a:lnTo>
                  <a:pt x="507" y="227"/>
                </a:lnTo>
                <a:lnTo>
                  <a:pt x="510" y="222"/>
                </a:lnTo>
                <a:lnTo>
                  <a:pt x="511" y="219"/>
                </a:lnTo>
                <a:lnTo>
                  <a:pt x="512" y="214"/>
                </a:lnTo>
                <a:lnTo>
                  <a:pt x="514" y="212"/>
                </a:lnTo>
                <a:lnTo>
                  <a:pt x="515" y="205"/>
                </a:lnTo>
                <a:lnTo>
                  <a:pt x="514" y="203"/>
                </a:lnTo>
                <a:lnTo>
                  <a:pt x="510" y="201"/>
                </a:lnTo>
                <a:lnTo>
                  <a:pt x="507" y="199"/>
                </a:lnTo>
                <a:lnTo>
                  <a:pt x="506" y="196"/>
                </a:lnTo>
                <a:lnTo>
                  <a:pt x="509" y="193"/>
                </a:lnTo>
                <a:lnTo>
                  <a:pt x="509" y="189"/>
                </a:lnTo>
                <a:lnTo>
                  <a:pt x="512" y="186"/>
                </a:lnTo>
                <a:lnTo>
                  <a:pt x="513" y="183"/>
                </a:lnTo>
                <a:lnTo>
                  <a:pt x="518" y="183"/>
                </a:lnTo>
                <a:lnTo>
                  <a:pt x="519" y="181"/>
                </a:lnTo>
                <a:lnTo>
                  <a:pt x="522" y="176"/>
                </a:lnTo>
                <a:lnTo>
                  <a:pt x="526" y="176"/>
                </a:lnTo>
                <a:lnTo>
                  <a:pt x="529" y="180"/>
                </a:lnTo>
                <a:lnTo>
                  <a:pt x="529" y="184"/>
                </a:lnTo>
                <a:lnTo>
                  <a:pt x="532" y="188"/>
                </a:lnTo>
                <a:lnTo>
                  <a:pt x="539" y="188"/>
                </a:lnTo>
                <a:lnTo>
                  <a:pt x="546" y="188"/>
                </a:lnTo>
                <a:lnTo>
                  <a:pt x="555" y="189"/>
                </a:lnTo>
                <a:lnTo>
                  <a:pt x="562" y="190"/>
                </a:lnTo>
                <a:lnTo>
                  <a:pt x="564" y="195"/>
                </a:lnTo>
                <a:lnTo>
                  <a:pt x="561" y="197"/>
                </a:lnTo>
                <a:lnTo>
                  <a:pt x="561" y="201"/>
                </a:lnTo>
                <a:lnTo>
                  <a:pt x="564" y="203"/>
                </a:lnTo>
                <a:lnTo>
                  <a:pt x="566" y="205"/>
                </a:lnTo>
                <a:lnTo>
                  <a:pt x="565" y="210"/>
                </a:lnTo>
                <a:lnTo>
                  <a:pt x="568" y="213"/>
                </a:lnTo>
                <a:lnTo>
                  <a:pt x="573" y="215"/>
                </a:lnTo>
                <a:lnTo>
                  <a:pt x="577" y="219"/>
                </a:lnTo>
                <a:lnTo>
                  <a:pt x="579" y="219"/>
                </a:lnTo>
                <a:lnTo>
                  <a:pt x="581" y="217"/>
                </a:lnTo>
                <a:lnTo>
                  <a:pt x="583" y="215"/>
                </a:lnTo>
                <a:lnTo>
                  <a:pt x="586" y="218"/>
                </a:lnTo>
                <a:lnTo>
                  <a:pt x="589" y="222"/>
                </a:lnTo>
                <a:lnTo>
                  <a:pt x="589" y="229"/>
                </a:lnTo>
                <a:lnTo>
                  <a:pt x="591" y="233"/>
                </a:lnTo>
                <a:lnTo>
                  <a:pt x="594" y="236"/>
                </a:lnTo>
                <a:close/>
              </a:path>
            </a:pathLst>
          </a:custGeom>
          <a:solidFill>
            <a:srgbClr val="BBBBBB"/>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1" name="Freeform 23"/>
          <p:cNvSpPr>
            <a:spLocks/>
          </p:cNvSpPr>
          <p:nvPr/>
        </p:nvSpPr>
        <p:spPr bwMode="auto">
          <a:xfrm>
            <a:off x="9891913" y="2943198"/>
            <a:ext cx="1651567" cy="1285110"/>
          </a:xfrm>
          <a:custGeom>
            <a:avLst/>
            <a:gdLst/>
            <a:ahLst/>
            <a:cxnLst>
              <a:cxn ang="0">
                <a:pos x="9" y="340"/>
              </a:cxn>
              <a:cxn ang="0">
                <a:pos x="15" y="315"/>
              </a:cxn>
              <a:cxn ang="0">
                <a:pos x="31" y="318"/>
              </a:cxn>
              <a:cxn ang="0">
                <a:pos x="38" y="323"/>
              </a:cxn>
              <a:cxn ang="0">
                <a:pos x="48" y="313"/>
              </a:cxn>
              <a:cxn ang="0">
                <a:pos x="71" y="308"/>
              </a:cxn>
              <a:cxn ang="0">
                <a:pos x="69" y="287"/>
              </a:cxn>
              <a:cxn ang="0">
                <a:pos x="76" y="267"/>
              </a:cxn>
              <a:cxn ang="0">
                <a:pos x="79" y="254"/>
              </a:cxn>
              <a:cxn ang="0">
                <a:pos x="112" y="233"/>
              </a:cxn>
              <a:cxn ang="0">
                <a:pos x="141" y="219"/>
              </a:cxn>
              <a:cxn ang="0">
                <a:pos x="123" y="201"/>
              </a:cxn>
              <a:cxn ang="0">
                <a:pos x="107" y="178"/>
              </a:cxn>
              <a:cxn ang="0">
                <a:pos x="75" y="173"/>
              </a:cxn>
              <a:cxn ang="0">
                <a:pos x="57" y="153"/>
              </a:cxn>
              <a:cxn ang="0">
                <a:pos x="45" y="112"/>
              </a:cxn>
              <a:cxn ang="0">
                <a:pos x="49" y="75"/>
              </a:cxn>
              <a:cxn ang="0">
                <a:pos x="57" y="41"/>
              </a:cxn>
              <a:cxn ang="0">
                <a:pos x="90" y="30"/>
              </a:cxn>
              <a:cxn ang="0">
                <a:pos x="134" y="19"/>
              </a:cxn>
              <a:cxn ang="0">
                <a:pos x="172" y="3"/>
              </a:cxn>
              <a:cxn ang="0">
                <a:pos x="199" y="11"/>
              </a:cxn>
              <a:cxn ang="0">
                <a:pos x="218" y="16"/>
              </a:cxn>
              <a:cxn ang="0">
                <a:pos x="230" y="36"/>
              </a:cxn>
              <a:cxn ang="0">
                <a:pos x="233" y="67"/>
              </a:cxn>
              <a:cxn ang="0">
                <a:pos x="248" y="80"/>
              </a:cxn>
              <a:cxn ang="0">
                <a:pos x="270" y="64"/>
              </a:cxn>
              <a:cxn ang="0">
                <a:pos x="293" y="84"/>
              </a:cxn>
              <a:cxn ang="0">
                <a:pos x="329" y="87"/>
              </a:cxn>
              <a:cxn ang="0">
                <a:pos x="372" y="77"/>
              </a:cxn>
              <a:cxn ang="0">
                <a:pos x="386" y="51"/>
              </a:cxn>
              <a:cxn ang="0">
                <a:pos x="417" y="31"/>
              </a:cxn>
              <a:cxn ang="0">
                <a:pos x="445" y="30"/>
              </a:cxn>
              <a:cxn ang="0">
                <a:pos x="482" y="17"/>
              </a:cxn>
              <a:cxn ang="0">
                <a:pos x="509" y="29"/>
              </a:cxn>
              <a:cxn ang="0">
                <a:pos x="558" y="86"/>
              </a:cxn>
              <a:cxn ang="0">
                <a:pos x="555" y="193"/>
              </a:cxn>
              <a:cxn ang="0">
                <a:pos x="526" y="234"/>
              </a:cxn>
              <a:cxn ang="0">
                <a:pos x="505" y="209"/>
              </a:cxn>
              <a:cxn ang="0">
                <a:pos x="487" y="185"/>
              </a:cxn>
              <a:cxn ang="0">
                <a:pos x="439" y="172"/>
              </a:cxn>
              <a:cxn ang="0">
                <a:pos x="452" y="202"/>
              </a:cxn>
              <a:cxn ang="0">
                <a:pos x="432" y="223"/>
              </a:cxn>
              <a:cxn ang="0">
                <a:pos x="388" y="250"/>
              </a:cxn>
              <a:cxn ang="0">
                <a:pos x="368" y="265"/>
              </a:cxn>
              <a:cxn ang="0">
                <a:pos x="329" y="274"/>
              </a:cxn>
              <a:cxn ang="0">
                <a:pos x="301" y="301"/>
              </a:cxn>
              <a:cxn ang="0">
                <a:pos x="275" y="304"/>
              </a:cxn>
              <a:cxn ang="0">
                <a:pos x="248" y="333"/>
              </a:cxn>
              <a:cxn ang="0">
                <a:pos x="215" y="344"/>
              </a:cxn>
              <a:cxn ang="0">
                <a:pos x="189" y="367"/>
              </a:cxn>
              <a:cxn ang="0">
                <a:pos x="157" y="372"/>
              </a:cxn>
              <a:cxn ang="0">
                <a:pos x="115" y="382"/>
              </a:cxn>
              <a:cxn ang="0">
                <a:pos x="86" y="421"/>
              </a:cxn>
              <a:cxn ang="0">
                <a:pos x="72" y="436"/>
              </a:cxn>
              <a:cxn ang="0">
                <a:pos x="54" y="405"/>
              </a:cxn>
              <a:cxn ang="0">
                <a:pos x="24" y="390"/>
              </a:cxn>
            </a:cxnLst>
            <a:rect l="0" t="0" r="r" b="b"/>
            <a:pathLst>
              <a:path w="569" h="443">
                <a:moveTo>
                  <a:pt x="6" y="366"/>
                </a:moveTo>
                <a:cubicBezTo>
                  <a:pt x="5" y="365"/>
                  <a:pt x="5" y="365"/>
                  <a:pt x="5" y="365"/>
                </a:cubicBezTo>
                <a:cubicBezTo>
                  <a:pt x="5" y="360"/>
                  <a:pt x="5" y="360"/>
                  <a:pt x="5" y="360"/>
                </a:cubicBezTo>
                <a:cubicBezTo>
                  <a:pt x="8" y="358"/>
                  <a:pt x="8" y="358"/>
                  <a:pt x="8" y="358"/>
                </a:cubicBezTo>
                <a:cubicBezTo>
                  <a:pt x="12" y="358"/>
                  <a:pt x="12" y="358"/>
                  <a:pt x="12" y="358"/>
                </a:cubicBezTo>
                <a:cubicBezTo>
                  <a:pt x="15" y="353"/>
                  <a:pt x="15" y="353"/>
                  <a:pt x="15" y="353"/>
                </a:cubicBezTo>
                <a:cubicBezTo>
                  <a:pt x="16" y="347"/>
                  <a:pt x="16" y="347"/>
                  <a:pt x="16" y="347"/>
                </a:cubicBezTo>
                <a:cubicBezTo>
                  <a:pt x="11" y="344"/>
                  <a:pt x="11" y="344"/>
                  <a:pt x="11" y="344"/>
                </a:cubicBezTo>
                <a:cubicBezTo>
                  <a:pt x="9" y="340"/>
                  <a:pt x="9" y="340"/>
                  <a:pt x="9" y="340"/>
                </a:cubicBezTo>
                <a:cubicBezTo>
                  <a:pt x="6" y="340"/>
                  <a:pt x="6" y="340"/>
                  <a:pt x="6" y="340"/>
                </a:cubicBezTo>
                <a:cubicBezTo>
                  <a:pt x="3" y="340"/>
                  <a:pt x="3" y="340"/>
                  <a:pt x="3" y="340"/>
                </a:cubicBezTo>
                <a:cubicBezTo>
                  <a:pt x="1" y="338"/>
                  <a:pt x="1" y="338"/>
                  <a:pt x="1" y="338"/>
                </a:cubicBezTo>
                <a:cubicBezTo>
                  <a:pt x="0" y="333"/>
                  <a:pt x="0" y="333"/>
                  <a:pt x="0" y="333"/>
                </a:cubicBezTo>
                <a:cubicBezTo>
                  <a:pt x="5" y="331"/>
                  <a:pt x="5" y="331"/>
                  <a:pt x="5" y="331"/>
                </a:cubicBezTo>
                <a:cubicBezTo>
                  <a:pt x="9" y="325"/>
                  <a:pt x="9" y="325"/>
                  <a:pt x="9" y="325"/>
                </a:cubicBezTo>
                <a:cubicBezTo>
                  <a:pt x="9" y="320"/>
                  <a:pt x="9" y="320"/>
                  <a:pt x="9" y="320"/>
                </a:cubicBezTo>
                <a:cubicBezTo>
                  <a:pt x="13" y="319"/>
                  <a:pt x="13" y="319"/>
                  <a:pt x="13" y="319"/>
                </a:cubicBezTo>
                <a:cubicBezTo>
                  <a:pt x="15" y="315"/>
                  <a:pt x="15" y="315"/>
                  <a:pt x="15" y="315"/>
                </a:cubicBezTo>
                <a:cubicBezTo>
                  <a:pt x="18" y="312"/>
                  <a:pt x="18" y="312"/>
                  <a:pt x="18" y="312"/>
                </a:cubicBezTo>
                <a:cubicBezTo>
                  <a:pt x="19" y="307"/>
                  <a:pt x="19" y="307"/>
                  <a:pt x="19" y="307"/>
                </a:cubicBezTo>
                <a:cubicBezTo>
                  <a:pt x="20" y="305"/>
                  <a:pt x="20" y="305"/>
                  <a:pt x="20" y="305"/>
                </a:cubicBezTo>
                <a:cubicBezTo>
                  <a:pt x="24" y="306"/>
                  <a:pt x="24" y="306"/>
                  <a:pt x="24" y="306"/>
                </a:cubicBezTo>
                <a:cubicBezTo>
                  <a:pt x="25" y="309"/>
                  <a:pt x="25" y="309"/>
                  <a:pt x="25" y="309"/>
                </a:cubicBezTo>
                <a:cubicBezTo>
                  <a:pt x="25" y="312"/>
                  <a:pt x="25" y="312"/>
                  <a:pt x="25" y="312"/>
                </a:cubicBezTo>
                <a:cubicBezTo>
                  <a:pt x="28" y="315"/>
                  <a:pt x="28" y="315"/>
                  <a:pt x="28" y="315"/>
                </a:cubicBezTo>
                <a:cubicBezTo>
                  <a:pt x="30" y="316"/>
                  <a:pt x="30" y="316"/>
                  <a:pt x="30" y="316"/>
                </a:cubicBezTo>
                <a:cubicBezTo>
                  <a:pt x="31" y="318"/>
                  <a:pt x="31" y="318"/>
                  <a:pt x="31" y="318"/>
                </a:cubicBezTo>
                <a:cubicBezTo>
                  <a:pt x="29" y="322"/>
                  <a:pt x="29" y="322"/>
                  <a:pt x="29" y="322"/>
                </a:cubicBezTo>
                <a:cubicBezTo>
                  <a:pt x="27" y="323"/>
                  <a:pt x="27" y="323"/>
                  <a:pt x="27" y="323"/>
                </a:cubicBezTo>
                <a:cubicBezTo>
                  <a:pt x="26" y="327"/>
                  <a:pt x="26" y="327"/>
                  <a:pt x="26" y="327"/>
                </a:cubicBezTo>
                <a:cubicBezTo>
                  <a:pt x="27" y="328"/>
                  <a:pt x="27" y="328"/>
                  <a:pt x="27" y="328"/>
                </a:cubicBezTo>
                <a:cubicBezTo>
                  <a:pt x="32" y="330"/>
                  <a:pt x="32" y="330"/>
                  <a:pt x="32" y="330"/>
                </a:cubicBezTo>
                <a:cubicBezTo>
                  <a:pt x="36" y="329"/>
                  <a:pt x="36" y="329"/>
                  <a:pt x="36" y="329"/>
                </a:cubicBezTo>
                <a:cubicBezTo>
                  <a:pt x="39" y="329"/>
                  <a:pt x="39" y="329"/>
                  <a:pt x="39" y="329"/>
                </a:cubicBezTo>
                <a:cubicBezTo>
                  <a:pt x="40" y="325"/>
                  <a:pt x="40" y="325"/>
                  <a:pt x="40" y="325"/>
                </a:cubicBezTo>
                <a:cubicBezTo>
                  <a:pt x="38" y="323"/>
                  <a:pt x="38" y="323"/>
                  <a:pt x="38" y="323"/>
                </a:cubicBezTo>
                <a:cubicBezTo>
                  <a:pt x="39" y="320"/>
                  <a:pt x="39" y="320"/>
                  <a:pt x="39" y="320"/>
                </a:cubicBezTo>
                <a:cubicBezTo>
                  <a:pt x="42" y="320"/>
                  <a:pt x="42" y="320"/>
                  <a:pt x="42" y="320"/>
                </a:cubicBezTo>
                <a:cubicBezTo>
                  <a:pt x="43" y="322"/>
                  <a:pt x="43" y="322"/>
                  <a:pt x="43" y="322"/>
                </a:cubicBezTo>
                <a:cubicBezTo>
                  <a:pt x="46" y="325"/>
                  <a:pt x="46" y="325"/>
                  <a:pt x="46" y="325"/>
                </a:cubicBezTo>
                <a:cubicBezTo>
                  <a:pt x="50" y="326"/>
                  <a:pt x="50" y="326"/>
                  <a:pt x="50" y="326"/>
                </a:cubicBezTo>
                <a:cubicBezTo>
                  <a:pt x="53" y="323"/>
                  <a:pt x="53" y="323"/>
                  <a:pt x="53" y="323"/>
                </a:cubicBezTo>
                <a:cubicBezTo>
                  <a:pt x="52" y="320"/>
                  <a:pt x="52" y="320"/>
                  <a:pt x="52" y="320"/>
                </a:cubicBezTo>
                <a:cubicBezTo>
                  <a:pt x="49" y="318"/>
                  <a:pt x="49" y="318"/>
                  <a:pt x="49" y="318"/>
                </a:cubicBezTo>
                <a:cubicBezTo>
                  <a:pt x="48" y="313"/>
                  <a:pt x="48" y="313"/>
                  <a:pt x="48" y="313"/>
                </a:cubicBezTo>
                <a:cubicBezTo>
                  <a:pt x="48" y="309"/>
                  <a:pt x="48" y="309"/>
                  <a:pt x="48" y="309"/>
                </a:cubicBezTo>
                <a:cubicBezTo>
                  <a:pt x="50" y="308"/>
                  <a:pt x="50" y="308"/>
                  <a:pt x="50" y="308"/>
                </a:cubicBezTo>
                <a:cubicBezTo>
                  <a:pt x="54" y="311"/>
                  <a:pt x="54" y="311"/>
                  <a:pt x="54" y="311"/>
                </a:cubicBezTo>
                <a:cubicBezTo>
                  <a:pt x="57" y="310"/>
                  <a:pt x="57" y="310"/>
                  <a:pt x="57" y="310"/>
                </a:cubicBezTo>
                <a:cubicBezTo>
                  <a:pt x="58" y="307"/>
                  <a:pt x="58" y="307"/>
                  <a:pt x="58" y="307"/>
                </a:cubicBezTo>
                <a:cubicBezTo>
                  <a:pt x="60" y="306"/>
                  <a:pt x="60" y="306"/>
                  <a:pt x="60" y="306"/>
                </a:cubicBezTo>
                <a:cubicBezTo>
                  <a:pt x="63" y="307"/>
                  <a:pt x="63" y="307"/>
                  <a:pt x="63" y="307"/>
                </a:cubicBezTo>
                <a:cubicBezTo>
                  <a:pt x="68" y="310"/>
                  <a:pt x="68" y="310"/>
                  <a:pt x="68" y="310"/>
                </a:cubicBezTo>
                <a:cubicBezTo>
                  <a:pt x="71" y="308"/>
                  <a:pt x="71" y="308"/>
                  <a:pt x="71" y="308"/>
                </a:cubicBezTo>
                <a:cubicBezTo>
                  <a:pt x="75" y="308"/>
                  <a:pt x="75" y="308"/>
                  <a:pt x="75" y="308"/>
                </a:cubicBezTo>
                <a:cubicBezTo>
                  <a:pt x="76" y="306"/>
                  <a:pt x="76" y="306"/>
                  <a:pt x="76" y="306"/>
                </a:cubicBezTo>
                <a:cubicBezTo>
                  <a:pt x="75" y="302"/>
                  <a:pt x="75" y="302"/>
                  <a:pt x="75" y="302"/>
                </a:cubicBezTo>
                <a:cubicBezTo>
                  <a:pt x="78" y="299"/>
                  <a:pt x="78" y="299"/>
                  <a:pt x="78" y="299"/>
                </a:cubicBezTo>
                <a:cubicBezTo>
                  <a:pt x="81" y="298"/>
                  <a:pt x="81" y="298"/>
                  <a:pt x="81" y="298"/>
                </a:cubicBezTo>
                <a:cubicBezTo>
                  <a:pt x="80" y="294"/>
                  <a:pt x="80" y="294"/>
                  <a:pt x="80" y="294"/>
                </a:cubicBezTo>
                <a:cubicBezTo>
                  <a:pt x="77" y="292"/>
                  <a:pt x="77" y="292"/>
                  <a:pt x="77" y="292"/>
                </a:cubicBezTo>
                <a:cubicBezTo>
                  <a:pt x="73" y="289"/>
                  <a:pt x="73" y="289"/>
                  <a:pt x="73" y="289"/>
                </a:cubicBezTo>
                <a:cubicBezTo>
                  <a:pt x="69" y="287"/>
                  <a:pt x="69" y="287"/>
                  <a:pt x="69" y="287"/>
                </a:cubicBezTo>
                <a:cubicBezTo>
                  <a:pt x="71" y="281"/>
                  <a:pt x="71" y="281"/>
                  <a:pt x="71" y="281"/>
                </a:cubicBezTo>
                <a:cubicBezTo>
                  <a:pt x="70" y="278"/>
                  <a:pt x="70" y="278"/>
                  <a:pt x="70" y="278"/>
                </a:cubicBezTo>
                <a:cubicBezTo>
                  <a:pt x="66" y="277"/>
                  <a:pt x="66" y="277"/>
                  <a:pt x="66" y="277"/>
                </a:cubicBezTo>
                <a:cubicBezTo>
                  <a:pt x="64" y="274"/>
                  <a:pt x="64" y="274"/>
                  <a:pt x="64" y="274"/>
                </a:cubicBezTo>
                <a:cubicBezTo>
                  <a:pt x="65" y="269"/>
                  <a:pt x="65" y="269"/>
                  <a:pt x="65" y="269"/>
                </a:cubicBezTo>
                <a:cubicBezTo>
                  <a:pt x="68" y="268"/>
                  <a:pt x="68" y="268"/>
                  <a:pt x="68" y="268"/>
                </a:cubicBezTo>
                <a:cubicBezTo>
                  <a:pt x="70" y="269"/>
                  <a:pt x="70" y="269"/>
                  <a:pt x="70" y="269"/>
                </a:cubicBezTo>
                <a:cubicBezTo>
                  <a:pt x="74" y="269"/>
                  <a:pt x="74" y="269"/>
                  <a:pt x="74" y="269"/>
                </a:cubicBezTo>
                <a:cubicBezTo>
                  <a:pt x="76" y="267"/>
                  <a:pt x="76" y="267"/>
                  <a:pt x="76" y="267"/>
                </a:cubicBezTo>
                <a:cubicBezTo>
                  <a:pt x="76" y="264"/>
                  <a:pt x="76" y="264"/>
                  <a:pt x="76" y="264"/>
                </a:cubicBezTo>
                <a:cubicBezTo>
                  <a:pt x="72" y="261"/>
                  <a:pt x="72" y="261"/>
                  <a:pt x="72" y="261"/>
                </a:cubicBezTo>
                <a:cubicBezTo>
                  <a:pt x="69" y="261"/>
                  <a:pt x="69" y="261"/>
                  <a:pt x="69" y="261"/>
                </a:cubicBezTo>
                <a:cubicBezTo>
                  <a:pt x="66" y="260"/>
                  <a:pt x="66" y="260"/>
                  <a:pt x="66" y="260"/>
                </a:cubicBezTo>
                <a:cubicBezTo>
                  <a:pt x="65" y="257"/>
                  <a:pt x="65" y="257"/>
                  <a:pt x="65" y="257"/>
                </a:cubicBezTo>
                <a:cubicBezTo>
                  <a:pt x="66" y="254"/>
                  <a:pt x="66" y="254"/>
                  <a:pt x="66" y="254"/>
                </a:cubicBezTo>
                <a:cubicBezTo>
                  <a:pt x="71" y="254"/>
                  <a:pt x="71" y="254"/>
                  <a:pt x="71" y="254"/>
                </a:cubicBezTo>
                <a:cubicBezTo>
                  <a:pt x="74" y="255"/>
                  <a:pt x="74" y="255"/>
                  <a:pt x="74" y="255"/>
                </a:cubicBezTo>
                <a:cubicBezTo>
                  <a:pt x="79" y="254"/>
                  <a:pt x="79" y="254"/>
                  <a:pt x="79" y="254"/>
                </a:cubicBezTo>
                <a:cubicBezTo>
                  <a:pt x="83" y="251"/>
                  <a:pt x="83" y="251"/>
                  <a:pt x="83" y="251"/>
                </a:cubicBezTo>
                <a:cubicBezTo>
                  <a:pt x="85" y="246"/>
                  <a:pt x="85" y="246"/>
                  <a:pt x="85" y="246"/>
                </a:cubicBezTo>
                <a:cubicBezTo>
                  <a:pt x="89" y="243"/>
                  <a:pt x="89" y="243"/>
                  <a:pt x="89" y="243"/>
                </a:cubicBezTo>
                <a:cubicBezTo>
                  <a:pt x="94" y="243"/>
                  <a:pt x="94" y="243"/>
                  <a:pt x="94" y="243"/>
                </a:cubicBezTo>
                <a:cubicBezTo>
                  <a:pt x="100" y="244"/>
                  <a:pt x="100" y="244"/>
                  <a:pt x="100" y="244"/>
                </a:cubicBezTo>
                <a:cubicBezTo>
                  <a:pt x="102" y="241"/>
                  <a:pt x="102" y="241"/>
                  <a:pt x="102" y="241"/>
                </a:cubicBezTo>
                <a:cubicBezTo>
                  <a:pt x="103" y="235"/>
                  <a:pt x="103" y="235"/>
                  <a:pt x="103" y="235"/>
                </a:cubicBezTo>
                <a:cubicBezTo>
                  <a:pt x="107" y="233"/>
                  <a:pt x="107" y="233"/>
                  <a:pt x="107" y="233"/>
                </a:cubicBezTo>
                <a:cubicBezTo>
                  <a:pt x="112" y="233"/>
                  <a:pt x="112" y="233"/>
                  <a:pt x="112" y="233"/>
                </a:cubicBezTo>
                <a:cubicBezTo>
                  <a:pt x="114" y="231"/>
                  <a:pt x="114" y="231"/>
                  <a:pt x="114" y="231"/>
                </a:cubicBezTo>
                <a:cubicBezTo>
                  <a:pt x="116" y="228"/>
                  <a:pt x="116" y="228"/>
                  <a:pt x="116" y="228"/>
                </a:cubicBezTo>
                <a:cubicBezTo>
                  <a:pt x="120" y="228"/>
                  <a:pt x="120" y="228"/>
                  <a:pt x="120" y="228"/>
                </a:cubicBezTo>
                <a:cubicBezTo>
                  <a:pt x="125" y="228"/>
                  <a:pt x="125" y="228"/>
                  <a:pt x="125" y="228"/>
                </a:cubicBezTo>
                <a:cubicBezTo>
                  <a:pt x="128" y="227"/>
                  <a:pt x="128" y="227"/>
                  <a:pt x="128" y="227"/>
                </a:cubicBezTo>
                <a:cubicBezTo>
                  <a:pt x="135" y="225"/>
                  <a:pt x="135" y="225"/>
                  <a:pt x="135" y="225"/>
                </a:cubicBezTo>
                <a:cubicBezTo>
                  <a:pt x="139" y="224"/>
                  <a:pt x="139" y="224"/>
                  <a:pt x="139" y="224"/>
                </a:cubicBezTo>
                <a:cubicBezTo>
                  <a:pt x="141" y="223"/>
                  <a:pt x="141" y="223"/>
                  <a:pt x="141" y="223"/>
                </a:cubicBezTo>
                <a:cubicBezTo>
                  <a:pt x="141" y="219"/>
                  <a:pt x="141" y="219"/>
                  <a:pt x="141" y="219"/>
                </a:cubicBezTo>
                <a:cubicBezTo>
                  <a:pt x="138" y="216"/>
                  <a:pt x="138" y="216"/>
                  <a:pt x="138" y="216"/>
                </a:cubicBezTo>
                <a:cubicBezTo>
                  <a:pt x="137" y="213"/>
                  <a:pt x="137" y="213"/>
                  <a:pt x="137" y="213"/>
                </a:cubicBezTo>
                <a:cubicBezTo>
                  <a:pt x="137" y="207"/>
                  <a:pt x="137" y="207"/>
                  <a:pt x="137" y="207"/>
                </a:cubicBezTo>
                <a:cubicBezTo>
                  <a:pt x="134" y="203"/>
                  <a:pt x="134" y="203"/>
                  <a:pt x="134" y="203"/>
                </a:cubicBezTo>
                <a:cubicBezTo>
                  <a:pt x="131" y="201"/>
                  <a:pt x="131" y="201"/>
                  <a:pt x="131" y="201"/>
                </a:cubicBezTo>
                <a:cubicBezTo>
                  <a:pt x="130" y="202"/>
                  <a:pt x="130" y="202"/>
                  <a:pt x="130" y="202"/>
                </a:cubicBezTo>
                <a:cubicBezTo>
                  <a:pt x="128" y="204"/>
                  <a:pt x="128" y="204"/>
                  <a:pt x="128" y="204"/>
                </a:cubicBezTo>
                <a:cubicBezTo>
                  <a:pt x="126" y="204"/>
                  <a:pt x="126" y="204"/>
                  <a:pt x="126" y="204"/>
                </a:cubicBezTo>
                <a:cubicBezTo>
                  <a:pt x="123" y="201"/>
                  <a:pt x="123" y="201"/>
                  <a:pt x="123" y="201"/>
                </a:cubicBezTo>
                <a:cubicBezTo>
                  <a:pt x="118" y="199"/>
                  <a:pt x="118" y="199"/>
                  <a:pt x="118" y="199"/>
                </a:cubicBezTo>
                <a:cubicBezTo>
                  <a:pt x="116" y="196"/>
                  <a:pt x="116" y="196"/>
                  <a:pt x="116" y="196"/>
                </a:cubicBezTo>
                <a:cubicBezTo>
                  <a:pt x="117" y="192"/>
                  <a:pt x="117" y="192"/>
                  <a:pt x="117" y="192"/>
                </a:cubicBezTo>
                <a:cubicBezTo>
                  <a:pt x="115" y="190"/>
                  <a:pt x="115" y="190"/>
                  <a:pt x="115" y="190"/>
                </a:cubicBezTo>
                <a:cubicBezTo>
                  <a:pt x="112" y="189"/>
                  <a:pt x="112" y="189"/>
                  <a:pt x="112" y="189"/>
                </a:cubicBezTo>
                <a:cubicBezTo>
                  <a:pt x="112" y="185"/>
                  <a:pt x="112" y="185"/>
                  <a:pt x="112" y="185"/>
                </a:cubicBezTo>
                <a:cubicBezTo>
                  <a:pt x="115" y="183"/>
                  <a:pt x="115" y="183"/>
                  <a:pt x="115" y="183"/>
                </a:cubicBezTo>
                <a:cubicBezTo>
                  <a:pt x="113" y="179"/>
                  <a:pt x="113" y="179"/>
                  <a:pt x="113" y="179"/>
                </a:cubicBezTo>
                <a:cubicBezTo>
                  <a:pt x="107" y="178"/>
                  <a:pt x="107" y="178"/>
                  <a:pt x="107" y="178"/>
                </a:cubicBezTo>
                <a:cubicBezTo>
                  <a:pt x="99" y="177"/>
                  <a:pt x="99" y="177"/>
                  <a:pt x="99" y="177"/>
                </a:cubicBezTo>
                <a:cubicBezTo>
                  <a:pt x="93" y="177"/>
                  <a:pt x="93" y="177"/>
                  <a:pt x="93" y="177"/>
                </a:cubicBezTo>
                <a:cubicBezTo>
                  <a:pt x="87" y="177"/>
                  <a:pt x="87" y="177"/>
                  <a:pt x="87" y="177"/>
                </a:cubicBezTo>
                <a:cubicBezTo>
                  <a:pt x="85" y="174"/>
                  <a:pt x="85" y="174"/>
                  <a:pt x="85" y="174"/>
                </a:cubicBezTo>
                <a:cubicBezTo>
                  <a:pt x="85" y="170"/>
                  <a:pt x="85" y="170"/>
                  <a:pt x="85" y="170"/>
                </a:cubicBezTo>
                <a:cubicBezTo>
                  <a:pt x="82" y="167"/>
                  <a:pt x="82" y="167"/>
                  <a:pt x="82" y="167"/>
                </a:cubicBezTo>
                <a:cubicBezTo>
                  <a:pt x="79" y="167"/>
                  <a:pt x="79" y="167"/>
                  <a:pt x="79" y="167"/>
                </a:cubicBezTo>
                <a:cubicBezTo>
                  <a:pt x="76" y="171"/>
                  <a:pt x="76" y="171"/>
                  <a:pt x="76" y="171"/>
                </a:cubicBezTo>
                <a:cubicBezTo>
                  <a:pt x="75" y="173"/>
                  <a:pt x="75" y="173"/>
                  <a:pt x="75" y="173"/>
                </a:cubicBezTo>
                <a:cubicBezTo>
                  <a:pt x="71" y="173"/>
                  <a:pt x="71" y="173"/>
                  <a:pt x="71" y="173"/>
                </a:cubicBezTo>
                <a:cubicBezTo>
                  <a:pt x="70" y="173"/>
                  <a:pt x="70" y="173"/>
                  <a:pt x="70" y="173"/>
                </a:cubicBezTo>
                <a:cubicBezTo>
                  <a:pt x="66" y="171"/>
                  <a:pt x="66" y="171"/>
                  <a:pt x="66" y="171"/>
                </a:cubicBezTo>
                <a:cubicBezTo>
                  <a:pt x="61" y="170"/>
                  <a:pt x="61" y="170"/>
                  <a:pt x="61" y="170"/>
                </a:cubicBezTo>
                <a:cubicBezTo>
                  <a:pt x="59" y="166"/>
                  <a:pt x="59" y="166"/>
                  <a:pt x="59" y="166"/>
                </a:cubicBezTo>
                <a:cubicBezTo>
                  <a:pt x="61" y="163"/>
                  <a:pt x="61" y="163"/>
                  <a:pt x="61" y="163"/>
                </a:cubicBezTo>
                <a:cubicBezTo>
                  <a:pt x="59" y="160"/>
                  <a:pt x="59" y="160"/>
                  <a:pt x="59" y="160"/>
                </a:cubicBezTo>
                <a:cubicBezTo>
                  <a:pt x="57" y="159"/>
                  <a:pt x="57" y="159"/>
                  <a:pt x="57" y="159"/>
                </a:cubicBezTo>
                <a:cubicBezTo>
                  <a:pt x="57" y="153"/>
                  <a:pt x="57" y="153"/>
                  <a:pt x="57" y="153"/>
                </a:cubicBezTo>
                <a:cubicBezTo>
                  <a:pt x="54" y="150"/>
                  <a:pt x="54" y="150"/>
                  <a:pt x="54" y="150"/>
                </a:cubicBezTo>
                <a:cubicBezTo>
                  <a:pt x="54" y="144"/>
                  <a:pt x="54" y="144"/>
                  <a:pt x="54" y="144"/>
                </a:cubicBezTo>
                <a:cubicBezTo>
                  <a:pt x="56" y="141"/>
                  <a:pt x="56" y="141"/>
                  <a:pt x="56" y="141"/>
                </a:cubicBezTo>
                <a:cubicBezTo>
                  <a:pt x="56" y="135"/>
                  <a:pt x="56" y="135"/>
                  <a:pt x="56" y="135"/>
                </a:cubicBezTo>
                <a:cubicBezTo>
                  <a:pt x="54" y="130"/>
                  <a:pt x="54" y="130"/>
                  <a:pt x="54" y="130"/>
                </a:cubicBezTo>
                <a:cubicBezTo>
                  <a:pt x="50" y="125"/>
                  <a:pt x="50" y="125"/>
                  <a:pt x="50" y="125"/>
                </a:cubicBezTo>
                <a:cubicBezTo>
                  <a:pt x="47" y="123"/>
                  <a:pt x="47" y="123"/>
                  <a:pt x="47" y="123"/>
                </a:cubicBezTo>
                <a:cubicBezTo>
                  <a:pt x="46" y="117"/>
                  <a:pt x="46" y="117"/>
                  <a:pt x="46" y="117"/>
                </a:cubicBezTo>
                <a:cubicBezTo>
                  <a:pt x="45" y="112"/>
                  <a:pt x="45" y="112"/>
                  <a:pt x="45" y="112"/>
                </a:cubicBezTo>
                <a:cubicBezTo>
                  <a:pt x="44" y="108"/>
                  <a:pt x="44" y="108"/>
                  <a:pt x="44" y="108"/>
                </a:cubicBezTo>
                <a:cubicBezTo>
                  <a:pt x="46" y="106"/>
                  <a:pt x="46" y="106"/>
                  <a:pt x="46" y="106"/>
                </a:cubicBezTo>
                <a:cubicBezTo>
                  <a:pt x="51" y="106"/>
                  <a:pt x="51" y="106"/>
                  <a:pt x="51" y="106"/>
                </a:cubicBezTo>
                <a:cubicBezTo>
                  <a:pt x="55" y="104"/>
                  <a:pt x="55" y="104"/>
                  <a:pt x="55" y="104"/>
                </a:cubicBezTo>
                <a:cubicBezTo>
                  <a:pt x="54" y="100"/>
                  <a:pt x="54" y="100"/>
                  <a:pt x="54" y="100"/>
                </a:cubicBezTo>
                <a:cubicBezTo>
                  <a:pt x="51" y="94"/>
                  <a:pt x="51" y="94"/>
                  <a:pt x="51" y="94"/>
                </a:cubicBezTo>
                <a:cubicBezTo>
                  <a:pt x="49" y="86"/>
                  <a:pt x="49" y="86"/>
                  <a:pt x="49" y="86"/>
                </a:cubicBezTo>
                <a:cubicBezTo>
                  <a:pt x="50" y="82"/>
                  <a:pt x="50" y="82"/>
                  <a:pt x="50" y="82"/>
                </a:cubicBezTo>
                <a:cubicBezTo>
                  <a:pt x="49" y="75"/>
                  <a:pt x="49" y="75"/>
                  <a:pt x="49" y="75"/>
                </a:cubicBezTo>
                <a:cubicBezTo>
                  <a:pt x="47" y="70"/>
                  <a:pt x="47" y="70"/>
                  <a:pt x="47" y="70"/>
                </a:cubicBezTo>
                <a:cubicBezTo>
                  <a:pt x="45" y="66"/>
                  <a:pt x="45" y="66"/>
                  <a:pt x="45" y="66"/>
                </a:cubicBezTo>
                <a:cubicBezTo>
                  <a:pt x="48" y="62"/>
                  <a:pt x="48" y="62"/>
                  <a:pt x="48" y="62"/>
                </a:cubicBezTo>
                <a:cubicBezTo>
                  <a:pt x="52" y="59"/>
                  <a:pt x="52" y="59"/>
                  <a:pt x="52" y="59"/>
                </a:cubicBezTo>
                <a:cubicBezTo>
                  <a:pt x="53" y="55"/>
                  <a:pt x="53" y="55"/>
                  <a:pt x="53" y="55"/>
                </a:cubicBezTo>
                <a:cubicBezTo>
                  <a:pt x="52" y="51"/>
                  <a:pt x="52" y="51"/>
                  <a:pt x="52" y="51"/>
                </a:cubicBezTo>
                <a:cubicBezTo>
                  <a:pt x="51" y="47"/>
                  <a:pt x="51" y="47"/>
                  <a:pt x="51" y="47"/>
                </a:cubicBezTo>
                <a:cubicBezTo>
                  <a:pt x="52" y="44"/>
                  <a:pt x="52" y="44"/>
                  <a:pt x="52" y="44"/>
                </a:cubicBezTo>
                <a:cubicBezTo>
                  <a:pt x="57" y="41"/>
                  <a:pt x="57" y="41"/>
                  <a:pt x="57" y="41"/>
                </a:cubicBezTo>
                <a:cubicBezTo>
                  <a:pt x="59" y="37"/>
                  <a:pt x="59" y="37"/>
                  <a:pt x="59" y="37"/>
                </a:cubicBezTo>
                <a:cubicBezTo>
                  <a:pt x="61" y="37"/>
                  <a:pt x="61" y="37"/>
                  <a:pt x="61" y="37"/>
                </a:cubicBezTo>
                <a:cubicBezTo>
                  <a:pt x="64" y="39"/>
                  <a:pt x="64" y="39"/>
                  <a:pt x="64" y="39"/>
                </a:cubicBezTo>
                <a:cubicBezTo>
                  <a:pt x="68" y="39"/>
                  <a:pt x="68" y="39"/>
                  <a:pt x="68" y="39"/>
                </a:cubicBezTo>
                <a:cubicBezTo>
                  <a:pt x="72" y="36"/>
                  <a:pt x="72" y="36"/>
                  <a:pt x="72" y="36"/>
                </a:cubicBezTo>
                <a:cubicBezTo>
                  <a:pt x="75" y="32"/>
                  <a:pt x="75" y="32"/>
                  <a:pt x="75" y="32"/>
                </a:cubicBezTo>
                <a:cubicBezTo>
                  <a:pt x="81" y="30"/>
                  <a:pt x="81" y="30"/>
                  <a:pt x="81" y="30"/>
                </a:cubicBezTo>
                <a:cubicBezTo>
                  <a:pt x="87" y="31"/>
                  <a:pt x="87" y="31"/>
                  <a:pt x="87" y="31"/>
                </a:cubicBezTo>
                <a:cubicBezTo>
                  <a:pt x="90" y="30"/>
                  <a:pt x="90" y="30"/>
                  <a:pt x="90" y="30"/>
                </a:cubicBezTo>
                <a:cubicBezTo>
                  <a:pt x="93" y="26"/>
                  <a:pt x="93" y="26"/>
                  <a:pt x="93" y="26"/>
                </a:cubicBezTo>
                <a:cubicBezTo>
                  <a:pt x="96" y="23"/>
                  <a:pt x="96" y="23"/>
                  <a:pt x="96" y="23"/>
                </a:cubicBezTo>
                <a:cubicBezTo>
                  <a:pt x="105" y="23"/>
                  <a:pt x="105" y="23"/>
                  <a:pt x="105" y="23"/>
                </a:cubicBezTo>
                <a:cubicBezTo>
                  <a:pt x="113" y="23"/>
                  <a:pt x="113" y="23"/>
                  <a:pt x="113" y="23"/>
                </a:cubicBezTo>
                <a:cubicBezTo>
                  <a:pt x="119" y="20"/>
                  <a:pt x="119" y="20"/>
                  <a:pt x="119" y="20"/>
                </a:cubicBezTo>
                <a:cubicBezTo>
                  <a:pt x="124" y="20"/>
                  <a:pt x="124" y="20"/>
                  <a:pt x="124" y="20"/>
                </a:cubicBezTo>
                <a:cubicBezTo>
                  <a:pt x="128" y="20"/>
                  <a:pt x="128" y="20"/>
                  <a:pt x="128" y="20"/>
                </a:cubicBezTo>
                <a:cubicBezTo>
                  <a:pt x="130" y="21"/>
                  <a:pt x="130" y="21"/>
                  <a:pt x="130" y="21"/>
                </a:cubicBezTo>
                <a:cubicBezTo>
                  <a:pt x="134" y="19"/>
                  <a:pt x="134" y="19"/>
                  <a:pt x="134" y="19"/>
                </a:cubicBezTo>
                <a:cubicBezTo>
                  <a:pt x="135" y="14"/>
                  <a:pt x="135" y="14"/>
                  <a:pt x="135" y="14"/>
                </a:cubicBezTo>
                <a:cubicBezTo>
                  <a:pt x="138" y="7"/>
                  <a:pt x="138" y="7"/>
                  <a:pt x="138" y="7"/>
                </a:cubicBezTo>
                <a:cubicBezTo>
                  <a:pt x="143" y="6"/>
                  <a:pt x="143" y="6"/>
                  <a:pt x="143" y="6"/>
                </a:cubicBezTo>
                <a:cubicBezTo>
                  <a:pt x="148" y="9"/>
                  <a:pt x="148" y="9"/>
                  <a:pt x="148" y="9"/>
                </a:cubicBezTo>
                <a:cubicBezTo>
                  <a:pt x="154" y="10"/>
                  <a:pt x="154" y="10"/>
                  <a:pt x="154" y="10"/>
                </a:cubicBezTo>
                <a:cubicBezTo>
                  <a:pt x="158" y="8"/>
                  <a:pt x="158" y="8"/>
                  <a:pt x="158" y="8"/>
                </a:cubicBezTo>
                <a:cubicBezTo>
                  <a:pt x="163" y="4"/>
                  <a:pt x="163" y="4"/>
                  <a:pt x="163" y="4"/>
                </a:cubicBezTo>
                <a:cubicBezTo>
                  <a:pt x="168" y="0"/>
                  <a:pt x="168" y="0"/>
                  <a:pt x="168" y="0"/>
                </a:cubicBezTo>
                <a:cubicBezTo>
                  <a:pt x="172" y="3"/>
                  <a:pt x="172" y="3"/>
                  <a:pt x="172" y="3"/>
                </a:cubicBezTo>
                <a:cubicBezTo>
                  <a:pt x="177" y="8"/>
                  <a:pt x="177" y="8"/>
                  <a:pt x="177" y="8"/>
                </a:cubicBezTo>
                <a:cubicBezTo>
                  <a:pt x="181" y="10"/>
                  <a:pt x="181" y="10"/>
                  <a:pt x="181" y="10"/>
                </a:cubicBezTo>
                <a:cubicBezTo>
                  <a:pt x="186" y="11"/>
                  <a:pt x="186" y="11"/>
                  <a:pt x="186" y="11"/>
                </a:cubicBezTo>
                <a:cubicBezTo>
                  <a:pt x="191" y="10"/>
                  <a:pt x="191" y="10"/>
                  <a:pt x="191" y="10"/>
                </a:cubicBezTo>
                <a:cubicBezTo>
                  <a:pt x="191" y="7"/>
                  <a:pt x="191" y="7"/>
                  <a:pt x="191" y="7"/>
                </a:cubicBezTo>
                <a:cubicBezTo>
                  <a:pt x="191" y="3"/>
                  <a:pt x="191" y="3"/>
                  <a:pt x="191" y="3"/>
                </a:cubicBezTo>
                <a:cubicBezTo>
                  <a:pt x="194" y="2"/>
                  <a:pt x="194" y="2"/>
                  <a:pt x="194" y="2"/>
                </a:cubicBezTo>
                <a:cubicBezTo>
                  <a:pt x="197" y="6"/>
                  <a:pt x="197" y="6"/>
                  <a:pt x="197" y="6"/>
                </a:cubicBezTo>
                <a:cubicBezTo>
                  <a:pt x="199" y="11"/>
                  <a:pt x="199" y="11"/>
                  <a:pt x="199" y="11"/>
                </a:cubicBezTo>
                <a:cubicBezTo>
                  <a:pt x="204" y="13"/>
                  <a:pt x="204" y="13"/>
                  <a:pt x="204" y="13"/>
                </a:cubicBezTo>
                <a:cubicBezTo>
                  <a:pt x="207" y="11"/>
                  <a:pt x="207" y="11"/>
                  <a:pt x="207" y="11"/>
                </a:cubicBezTo>
                <a:cubicBezTo>
                  <a:pt x="208" y="12"/>
                  <a:pt x="208" y="12"/>
                  <a:pt x="208" y="12"/>
                </a:cubicBezTo>
                <a:cubicBezTo>
                  <a:pt x="209" y="13"/>
                  <a:pt x="209" y="13"/>
                  <a:pt x="209" y="13"/>
                </a:cubicBezTo>
                <a:cubicBezTo>
                  <a:pt x="209" y="16"/>
                  <a:pt x="209" y="16"/>
                  <a:pt x="209" y="16"/>
                </a:cubicBezTo>
                <a:cubicBezTo>
                  <a:pt x="209" y="20"/>
                  <a:pt x="209" y="20"/>
                  <a:pt x="209" y="20"/>
                </a:cubicBezTo>
                <a:cubicBezTo>
                  <a:pt x="212" y="21"/>
                  <a:pt x="212" y="21"/>
                  <a:pt x="212" y="21"/>
                </a:cubicBezTo>
                <a:cubicBezTo>
                  <a:pt x="214" y="18"/>
                  <a:pt x="214" y="18"/>
                  <a:pt x="214" y="18"/>
                </a:cubicBezTo>
                <a:cubicBezTo>
                  <a:pt x="218" y="16"/>
                  <a:pt x="218" y="16"/>
                  <a:pt x="218" y="16"/>
                </a:cubicBezTo>
                <a:cubicBezTo>
                  <a:pt x="222" y="18"/>
                  <a:pt x="222" y="18"/>
                  <a:pt x="222" y="18"/>
                </a:cubicBezTo>
                <a:cubicBezTo>
                  <a:pt x="224" y="21"/>
                  <a:pt x="224" y="21"/>
                  <a:pt x="224" y="21"/>
                </a:cubicBezTo>
                <a:cubicBezTo>
                  <a:pt x="227" y="22"/>
                  <a:pt x="227" y="22"/>
                  <a:pt x="227" y="22"/>
                </a:cubicBezTo>
                <a:cubicBezTo>
                  <a:pt x="227" y="25"/>
                  <a:pt x="227" y="25"/>
                  <a:pt x="227" y="25"/>
                </a:cubicBezTo>
                <a:cubicBezTo>
                  <a:pt x="227" y="28"/>
                  <a:pt x="227" y="28"/>
                  <a:pt x="227" y="28"/>
                </a:cubicBezTo>
                <a:cubicBezTo>
                  <a:pt x="224" y="30"/>
                  <a:pt x="224" y="30"/>
                  <a:pt x="224" y="30"/>
                </a:cubicBezTo>
                <a:cubicBezTo>
                  <a:pt x="222" y="34"/>
                  <a:pt x="222" y="34"/>
                  <a:pt x="222" y="34"/>
                </a:cubicBezTo>
                <a:cubicBezTo>
                  <a:pt x="225" y="37"/>
                  <a:pt x="225" y="37"/>
                  <a:pt x="225" y="37"/>
                </a:cubicBezTo>
                <a:cubicBezTo>
                  <a:pt x="230" y="36"/>
                  <a:pt x="230" y="36"/>
                  <a:pt x="230" y="36"/>
                </a:cubicBezTo>
                <a:cubicBezTo>
                  <a:pt x="232" y="38"/>
                  <a:pt x="232" y="38"/>
                  <a:pt x="232" y="38"/>
                </a:cubicBezTo>
                <a:cubicBezTo>
                  <a:pt x="236" y="43"/>
                  <a:pt x="236" y="43"/>
                  <a:pt x="236" y="43"/>
                </a:cubicBezTo>
                <a:cubicBezTo>
                  <a:pt x="235" y="49"/>
                  <a:pt x="235" y="49"/>
                  <a:pt x="235" y="49"/>
                </a:cubicBezTo>
                <a:cubicBezTo>
                  <a:pt x="233" y="53"/>
                  <a:pt x="233" y="53"/>
                  <a:pt x="233" y="53"/>
                </a:cubicBezTo>
                <a:cubicBezTo>
                  <a:pt x="231" y="58"/>
                  <a:pt x="231" y="58"/>
                  <a:pt x="231" y="58"/>
                </a:cubicBezTo>
                <a:cubicBezTo>
                  <a:pt x="233" y="61"/>
                  <a:pt x="233" y="61"/>
                  <a:pt x="233" y="61"/>
                </a:cubicBezTo>
                <a:cubicBezTo>
                  <a:pt x="236" y="64"/>
                  <a:pt x="236" y="64"/>
                  <a:pt x="236" y="64"/>
                </a:cubicBezTo>
                <a:cubicBezTo>
                  <a:pt x="236" y="66"/>
                  <a:pt x="236" y="66"/>
                  <a:pt x="236" y="66"/>
                </a:cubicBezTo>
                <a:cubicBezTo>
                  <a:pt x="233" y="67"/>
                  <a:pt x="233" y="67"/>
                  <a:pt x="233" y="67"/>
                </a:cubicBezTo>
                <a:cubicBezTo>
                  <a:pt x="230" y="69"/>
                  <a:pt x="230" y="69"/>
                  <a:pt x="230" y="69"/>
                </a:cubicBezTo>
                <a:cubicBezTo>
                  <a:pt x="229" y="72"/>
                  <a:pt x="229" y="72"/>
                  <a:pt x="229" y="72"/>
                </a:cubicBezTo>
                <a:cubicBezTo>
                  <a:pt x="232" y="74"/>
                  <a:pt x="232" y="74"/>
                  <a:pt x="232" y="74"/>
                </a:cubicBezTo>
                <a:cubicBezTo>
                  <a:pt x="234" y="75"/>
                  <a:pt x="234" y="75"/>
                  <a:pt x="234" y="75"/>
                </a:cubicBezTo>
                <a:cubicBezTo>
                  <a:pt x="237" y="78"/>
                  <a:pt x="237" y="78"/>
                  <a:pt x="237" y="78"/>
                </a:cubicBezTo>
                <a:cubicBezTo>
                  <a:pt x="238" y="81"/>
                  <a:pt x="238" y="81"/>
                  <a:pt x="238" y="81"/>
                </a:cubicBezTo>
                <a:cubicBezTo>
                  <a:pt x="240" y="82"/>
                  <a:pt x="240" y="82"/>
                  <a:pt x="240" y="82"/>
                </a:cubicBezTo>
                <a:cubicBezTo>
                  <a:pt x="245" y="83"/>
                  <a:pt x="245" y="83"/>
                  <a:pt x="245" y="83"/>
                </a:cubicBezTo>
                <a:cubicBezTo>
                  <a:pt x="248" y="80"/>
                  <a:pt x="248" y="80"/>
                  <a:pt x="248" y="80"/>
                </a:cubicBezTo>
                <a:cubicBezTo>
                  <a:pt x="251" y="75"/>
                  <a:pt x="251" y="75"/>
                  <a:pt x="251" y="75"/>
                </a:cubicBezTo>
                <a:cubicBezTo>
                  <a:pt x="255" y="73"/>
                  <a:pt x="255" y="73"/>
                  <a:pt x="255" y="73"/>
                </a:cubicBezTo>
                <a:cubicBezTo>
                  <a:pt x="257" y="69"/>
                  <a:pt x="257" y="69"/>
                  <a:pt x="257" y="69"/>
                </a:cubicBezTo>
                <a:cubicBezTo>
                  <a:pt x="259" y="67"/>
                  <a:pt x="259" y="67"/>
                  <a:pt x="259" y="67"/>
                </a:cubicBezTo>
                <a:cubicBezTo>
                  <a:pt x="263" y="68"/>
                  <a:pt x="263" y="68"/>
                  <a:pt x="263" y="68"/>
                </a:cubicBezTo>
                <a:cubicBezTo>
                  <a:pt x="265" y="70"/>
                  <a:pt x="265" y="70"/>
                  <a:pt x="265" y="70"/>
                </a:cubicBezTo>
                <a:cubicBezTo>
                  <a:pt x="268" y="69"/>
                  <a:pt x="268" y="69"/>
                  <a:pt x="268" y="69"/>
                </a:cubicBezTo>
                <a:cubicBezTo>
                  <a:pt x="269" y="67"/>
                  <a:pt x="269" y="67"/>
                  <a:pt x="269" y="67"/>
                </a:cubicBezTo>
                <a:cubicBezTo>
                  <a:pt x="270" y="64"/>
                  <a:pt x="270" y="64"/>
                  <a:pt x="270" y="64"/>
                </a:cubicBezTo>
                <a:cubicBezTo>
                  <a:pt x="274" y="64"/>
                  <a:pt x="274" y="64"/>
                  <a:pt x="274" y="64"/>
                </a:cubicBezTo>
                <a:cubicBezTo>
                  <a:pt x="276" y="67"/>
                  <a:pt x="276" y="67"/>
                  <a:pt x="276" y="67"/>
                </a:cubicBezTo>
                <a:cubicBezTo>
                  <a:pt x="280" y="69"/>
                  <a:pt x="280" y="69"/>
                  <a:pt x="280" y="69"/>
                </a:cubicBezTo>
                <a:cubicBezTo>
                  <a:pt x="282" y="71"/>
                  <a:pt x="282" y="71"/>
                  <a:pt x="282" y="71"/>
                </a:cubicBezTo>
                <a:cubicBezTo>
                  <a:pt x="282" y="74"/>
                  <a:pt x="282" y="74"/>
                  <a:pt x="282" y="74"/>
                </a:cubicBezTo>
                <a:cubicBezTo>
                  <a:pt x="284" y="77"/>
                  <a:pt x="284" y="77"/>
                  <a:pt x="284" y="77"/>
                </a:cubicBezTo>
                <a:cubicBezTo>
                  <a:pt x="287" y="77"/>
                  <a:pt x="287" y="77"/>
                  <a:pt x="287" y="77"/>
                </a:cubicBezTo>
                <a:cubicBezTo>
                  <a:pt x="292" y="81"/>
                  <a:pt x="292" y="81"/>
                  <a:pt x="292" y="81"/>
                </a:cubicBezTo>
                <a:cubicBezTo>
                  <a:pt x="293" y="84"/>
                  <a:pt x="293" y="84"/>
                  <a:pt x="293" y="84"/>
                </a:cubicBezTo>
                <a:cubicBezTo>
                  <a:pt x="297" y="85"/>
                  <a:pt x="297" y="85"/>
                  <a:pt x="297" y="85"/>
                </a:cubicBezTo>
                <a:cubicBezTo>
                  <a:pt x="300" y="82"/>
                  <a:pt x="300" y="82"/>
                  <a:pt x="300" y="82"/>
                </a:cubicBezTo>
                <a:cubicBezTo>
                  <a:pt x="303" y="84"/>
                  <a:pt x="303" y="84"/>
                  <a:pt x="303" y="84"/>
                </a:cubicBezTo>
                <a:cubicBezTo>
                  <a:pt x="305" y="88"/>
                  <a:pt x="305" y="88"/>
                  <a:pt x="305" y="88"/>
                </a:cubicBezTo>
                <a:cubicBezTo>
                  <a:pt x="308" y="87"/>
                  <a:pt x="308" y="87"/>
                  <a:pt x="308" y="87"/>
                </a:cubicBezTo>
                <a:cubicBezTo>
                  <a:pt x="312" y="85"/>
                  <a:pt x="312" y="85"/>
                  <a:pt x="312" y="85"/>
                </a:cubicBezTo>
                <a:cubicBezTo>
                  <a:pt x="319" y="84"/>
                  <a:pt x="319" y="84"/>
                  <a:pt x="319" y="84"/>
                </a:cubicBezTo>
                <a:cubicBezTo>
                  <a:pt x="325" y="85"/>
                  <a:pt x="325" y="85"/>
                  <a:pt x="325" y="85"/>
                </a:cubicBezTo>
                <a:cubicBezTo>
                  <a:pt x="329" y="87"/>
                  <a:pt x="329" y="87"/>
                  <a:pt x="329" y="87"/>
                </a:cubicBezTo>
                <a:cubicBezTo>
                  <a:pt x="334" y="88"/>
                  <a:pt x="334" y="88"/>
                  <a:pt x="334" y="88"/>
                </a:cubicBezTo>
                <a:cubicBezTo>
                  <a:pt x="338" y="84"/>
                  <a:pt x="338" y="84"/>
                  <a:pt x="338" y="84"/>
                </a:cubicBezTo>
                <a:cubicBezTo>
                  <a:pt x="345" y="81"/>
                  <a:pt x="345" y="81"/>
                  <a:pt x="345" y="81"/>
                </a:cubicBezTo>
                <a:cubicBezTo>
                  <a:pt x="353" y="79"/>
                  <a:pt x="353" y="79"/>
                  <a:pt x="353" y="79"/>
                </a:cubicBezTo>
                <a:cubicBezTo>
                  <a:pt x="360" y="80"/>
                  <a:pt x="360" y="80"/>
                  <a:pt x="360" y="80"/>
                </a:cubicBezTo>
                <a:cubicBezTo>
                  <a:pt x="364" y="80"/>
                  <a:pt x="364" y="80"/>
                  <a:pt x="364" y="80"/>
                </a:cubicBezTo>
                <a:cubicBezTo>
                  <a:pt x="367" y="77"/>
                  <a:pt x="367" y="77"/>
                  <a:pt x="367" y="77"/>
                </a:cubicBezTo>
                <a:cubicBezTo>
                  <a:pt x="371" y="76"/>
                  <a:pt x="371" y="76"/>
                  <a:pt x="371" y="76"/>
                </a:cubicBezTo>
                <a:cubicBezTo>
                  <a:pt x="372" y="77"/>
                  <a:pt x="372" y="77"/>
                  <a:pt x="372" y="77"/>
                </a:cubicBezTo>
                <a:cubicBezTo>
                  <a:pt x="373" y="80"/>
                  <a:pt x="373" y="80"/>
                  <a:pt x="373" y="80"/>
                </a:cubicBezTo>
                <a:cubicBezTo>
                  <a:pt x="377" y="82"/>
                  <a:pt x="377" y="82"/>
                  <a:pt x="377" y="82"/>
                </a:cubicBezTo>
                <a:cubicBezTo>
                  <a:pt x="379" y="81"/>
                  <a:pt x="379" y="81"/>
                  <a:pt x="379" y="81"/>
                </a:cubicBezTo>
                <a:cubicBezTo>
                  <a:pt x="380" y="75"/>
                  <a:pt x="380" y="75"/>
                  <a:pt x="380" y="75"/>
                </a:cubicBezTo>
                <a:cubicBezTo>
                  <a:pt x="383" y="71"/>
                  <a:pt x="383" y="71"/>
                  <a:pt x="383" y="71"/>
                </a:cubicBezTo>
                <a:cubicBezTo>
                  <a:pt x="386" y="66"/>
                  <a:pt x="386" y="66"/>
                  <a:pt x="386" y="66"/>
                </a:cubicBezTo>
                <a:cubicBezTo>
                  <a:pt x="387" y="60"/>
                  <a:pt x="387" y="60"/>
                  <a:pt x="387" y="60"/>
                </a:cubicBezTo>
                <a:cubicBezTo>
                  <a:pt x="386" y="55"/>
                  <a:pt x="386" y="55"/>
                  <a:pt x="386" y="55"/>
                </a:cubicBezTo>
                <a:cubicBezTo>
                  <a:pt x="386" y="51"/>
                  <a:pt x="386" y="51"/>
                  <a:pt x="386" y="51"/>
                </a:cubicBezTo>
                <a:cubicBezTo>
                  <a:pt x="389" y="49"/>
                  <a:pt x="389" y="49"/>
                  <a:pt x="389" y="49"/>
                </a:cubicBezTo>
                <a:cubicBezTo>
                  <a:pt x="391" y="50"/>
                  <a:pt x="391" y="50"/>
                  <a:pt x="391" y="50"/>
                </a:cubicBezTo>
                <a:cubicBezTo>
                  <a:pt x="394" y="47"/>
                  <a:pt x="394" y="47"/>
                  <a:pt x="394" y="47"/>
                </a:cubicBezTo>
                <a:cubicBezTo>
                  <a:pt x="394" y="40"/>
                  <a:pt x="394" y="40"/>
                  <a:pt x="394" y="40"/>
                </a:cubicBezTo>
                <a:cubicBezTo>
                  <a:pt x="398" y="35"/>
                  <a:pt x="398" y="35"/>
                  <a:pt x="398" y="35"/>
                </a:cubicBezTo>
                <a:cubicBezTo>
                  <a:pt x="401" y="31"/>
                  <a:pt x="401" y="31"/>
                  <a:pt x="401" y="31"/>
                </a:cubicBezTo>
                <a:cubicBezTo>
                  <a:pt x="408" y="30"/>
                  <a:pt x="408" y="30"/>
                  <a:pt x="408" y="30"/>
                </a:cubicBezTo>
                <a:cubicBezTo>
                  <a:pt x="412" y="31"/>
                  <a:pt x="412" y="31"/>
                  <a:pt x="412" y="31"/>
                </a:cubicBezTo>
                <a:cubicBezTo>
                  <a:pt x="417" y="31"/>
                  <a:pt x="417" y="31"/>
                  <a:pt x="417" y="31"/>
                </a:cubicBezTo>
                <a:cubicBezTo>
                  <a:pt x="419" y="32"/>
                  <a:pt x="419" y="32"/>
                  <a:pt x="419" y="32"/>
                </a:cubicBezTo>
                <a:cubicBezTo>
                  <a:pt x="422" y="33"/>
                  <a:pt x="422" y="33"/>
                  <a:pt x="422" y="33"/>
                </a:cubicBezTo>
                <a:cubicBezTo>
                  <a:pt x="428" y="33"/>
                  <a:pt x="428" y="33"/>
                  <a:pt x="428" y="33"/>
                </a:cubicBezTo>
                <a:cubicBezTo>
                  <a:pt x="431" y="34"/>
                  <a:pt x="431" y="34"/>
                  <a:pt x="431" y="34"/>
                </a:cubicBezTo>
                <a:cubicBezTo>
                  <a:pt x="434" y="38"/>
                  <a:pt x="434" y="38"/>
                  <a:pt x="434" y="38"/>
                </a:cubicBezTo>
                <a:cubicBezTo>
                  <a:pt x="437" y="39"/>
                  <a:pt x="437" y="39"/>
                  <a:pt x="437" y="39"/>
                </a:cubicBezTo>
                <a:cubicBezTo>
                  <a:pt x="440" y="36"/>
                  <a:pt x="440" y="36"/>
                  <a:pt x="440" y="36"/>
                </a:cubicBezTo>
                <a:cubicBezTo>
                  <a:pt x="441" y="32"/>
                  <a:pt x="441" y="32"/>
                  <a:pt x="441" y="32"/>
                </a:cubicBezTo>
                <a:cubicBezTo>
                  <a:pt x="445" y="30"/>
                  <a:pt x="445" y="30"/>
                  <a:pt x="445" y="30"/>
                </a:cubicBezTo>
                <a:cubicBezTo>
                  <a:pt x="449" y="29"/>
                  <a:pt x="449" y="29"/>
                  <a:pt x="449" y="29"/>
                </a:cubicBezTo>
                <a:cubicBezTo>
                  <a:pt x="456" y="29"/>
                  <a:pt x="456" y="29"/>
                  <a:pt x="456" y="29"/>
                </a:cubicBezTo>
                <a:cubicBezTo>
                  <a:pt x="458" y="25"/>
                  <a:pt x="458" y="25"/>
                  <a:pt x="458" y="25"/>
                </a:cubicBezTo>
                <a:cubicBezTo>
                  <a:pt x="461" y="22"/>
                  <a:pt x="461" y="22"/>
                  <a:pt x="461" y="22"/>
                </a:cubicBezTo>
                <a:cubicBezTo>
                  <a:pt x="465" y="21"/>
                  <a:pt x="465" y="21"/>
                  <a:pt x="465" y="21"/>
                </a:cubicBezTo>
                <a:cubicBezTo>
                  <a:pt x="465" y="21"/>
                  <a:pt x="469" y="22"/>
                  <a:pt x="470" y="22"/>
                </a:cubicBezTo>
                <a:cubicBezTo>
                  <a:pt x="470" y="22"/>
                  <a:pt x="473" y="20"/>
                  <a:pt x="473" y="20"/>
                </a:cubicBezTo>
                <a:cubicBezTo>
                  <a:pt x="476" y="17"/>
                  <a:pt x="476" y="17"/>
                  <a:pt x="476" y="17"/>
                </a:cubicBezTo>
                <a:cubicBezTo>
                  <a:pt x="482" y="17"/>
                  <a:pt x="482" y="17"/>
                  <a:pt x="482" y="17"/>
                </a:cubicBezTo>
                <a:cubicBezTo>
                  <a:pt x="486" y="19"/>
                  <a:pt x="486" y="19"/>
                  <a:pt x="486" y="19"/>
                </a:cubicBezTo>
                <a:cubicBezTo>
                  <a:pt x="487" y="22"/>
                  <a:pt x="487" y="22"/>
                  <a:pt x="487" y="22"/>
                </a:cubicBezTo>
                <a:cubicBezTo>
                  <a:pt x="492" y="23"/>
                  <a:pt x="492" y="23"/>
                  <a:pt x="492" y="23"/>
                </a:cubicBezTo>
                <a:cubicBezTo>
                  <a:pt x="497" y="20"/>
                  <a:pt x="497" y="20"/>
                  <a:pt x="497" y="20"/>
                </a:cubicBezTo>
                <a:cubicBezTo>
                  <a:pt x="500" y="20"/>
                  <a:pt x="500" y="20"/>
                  <a:pt x="500" y="20"/>
                </a:cubicBezTo>
                <a:cubicBezTo>
                  <a:pt x="504" y="20"/>
                  <a:pt x="504" y="20"/>
                  <a:pt x="504" y="20"/>
                </a:cubicBezTo>
                <a:cubicBezTo>
                  <a:pt x="504" y="20"/>
                  <a:pt x="504" y="20"/>
                  <a:pt x="504" y="20"/>
                </a:cubicBezTo>
                <a:cubicBezTo>
                  <a:pt x="504" y="21"/>
                  <a:pt x="505" y="23"/>
                  <a:pt x="505" y="24"/>
                </a:cubicBezTo>
                <a:cubicBezTo>
                  <a:pt x="506" y="25"/>
                  <a:pt x="508" y="28"/>
                  <a:pt x="509" y="29"/>
                </a:cubicBezTo>
                <a:cubicBezTo>
                  <a:pt x="511" y="30"/>
                  <a:pt x="515" y="32"/>
                  <a:pt x="517" y="33"/>
                </a:cubicBezTo>
                <a:cubicBezTo>
                  <a:pt x="520" y="34"/>
                  <a:pt x="526" y="35"/>
                  <a:pt x="528" y="36"/>
                </a:cubicBezTo>
                <a:cubicBezTo>
                  <a:pt x="531" y="37"/>
                  <a:pt x="536" y="37"/>
                  <a:pt x="539" y="38"/>
                </a:cubicBezTo>
                <a:cubicBezTo>
                  <a:pt x="541" y="39"/>
                  <a:pt x="546" y="41"/>
                  <a:pt x="548" y="42"/>
                </a:cubicBezTo>
                <a:cubicBezTo>
                  <a:pt x="550" y="43"/>
                  <a:pt x="553" y="46"/>
                  <a:pt x="554" y="48"/>
                </a:cubicBezTo>
                <a:cubicBezTo>
                  <a:pt x="554" y="50"/>
                  <a:pt x="555" y="53"/>
                  <a:pt x="555" y="55"/>
                </a:cubicBezTo>
                <a:cubicBezTo>
                  <a:pt x="555" y="58"/>
                  <a:pt x="555" y="65"/>
                  <a:pt x="555" y="68"/>
                </a:cubicBezTo>
                <a:cubicBezTo>
                  <a:pt x="555" y="71"/>
                  <a:pt x="556" y="76"/>
                  <a:pt x="556" y="79"/>
                </a:cubicBezTo>
                <a:cubicBezTo>
                  <a:pt x="557" y="81"/>
                  <a:pt x="557" y="84"/>
                  <a:pt x="558" y="86"/>
                </a:cubicBezTo>
                <a:cubicBezTo>
                  <a:pt x="559" y="88"/>
                  <a:pt x="562" y="90"/>
                  <a:pt x="564" y="92"/>
                </a:cubicBezTo>
                <a:cubicBezTo>
                  <a:pt x="565" y="93"/>
                  <a:pt x="567" y="95"/>
                  <a:pt x="567" y="97"/>
                </a:cubicBezTo>
                <a:cubicBezTo>
                  <a:pt x="568" y="98"/>
                  <a:pt x="568" y="101"/>
                  <a:pt x="568" y="103"/>
                </a:cubicBezTo>
                <a:cubicBezTo>
                  <a:pt x="569" y="108"/>
                  <a:pt x="568" y="119"/>
                  <a:pt x="568" y="124"/>
                </a:cubicBezTo>
                <a:cubicBezTo>
                  <a:pt x="567" y="128"/>
                  <a:pt x="567" y="137"/>
                  <a:pt x="566" y="142"/>
                </a:cubicBezTo>
                <a:cubicBezTo>
                  <a:pt x="566" y="146"/>
                  <a:pt x="565" y="156"/>
                  <a:pt x="564" y="160"/>
                </a:cubicBezTo>
                <a:cubicBezTo>
                  <a:pt x="563" y="165"/>
                  <a:pt x="560" y="176"/>
                  <a:pt x="559" y="181"/>
                </a:cubicBezTo>
                <a:cubicBezTo>
                  <a:pt x="558" y="183"/>
                  <a:pt x="557" y="188"/>
                  <a:pt x="556" y="190"/>
                </a:cubicBezTo>
                <a:cubicBezTo>
                  <a:pt x="556" y="191"/>
                  <a:pt x="555" y="192"/>
                  <a:pt x="555" y="193"/>
                </a:cubicBezTo>
                <a:cubicBezTo>
                  <a:pt x="554" y="193"/>
                  <a:pt x="551" y="194"/>
                  <a:pt x="551" y="195"/>
                </a:cubicBezTo>
                <a:cubicBezTo>
                  <a:pt x="550" y="196"/>
                  <a:pt x="550" y="199"/>
                  <a:pt x="550" y="201"/>
                </a:cubicBezTo>
                <a:cubicBezTo>
                  <a:pt x="550" y="203"/>
                  <a:pt x="550" y="206"/>
                  <a:pt x="549" y="208"/>
                </a:cubicBezTo>
                <a:cubicBezTo>
                  <a:pt x="549" y="209"/>
                  <a:pt x="546" y="211"/>
                  <a:pt x="545" y="212"/>
                </a:cubicBezTo>
                <a:cubicBezTo>
                  <a:pt x="544" y="212"/>
                  <a:pt x="542" y="214"/>
                  <a:pt x="542" y="215"/>
                </a:cubicBezTo>
                <a:cubicBezTo>
                  <a:pt x="541" y="216"/>
                  <a:pt x="541" y="220"/>
                  <a:pt x="541" y="222"/>
                </a:cubicBezTo>
                <a:cubicBezTo>
                  <a:pt x="540" y="224"/>
                  <a:pt x="539" y="229"/>
                  <a:pt x="539" y="229"/>
                </a:cubicBezTo>
                <a:cubicBezTo>
                  <a:pt x="538" y="229"/>
                  <a:pt x="537" y="234"/>
                  <a:pt x="535" y="234"/>
                </a:cubicBezTo>
                <a:cubicBezTo>
                  <a:pt x="533" y="235"/>
                  <a:pt x="528" y="234"/>
                  <a:pt x="526" y="234"/>
                </a:cubicBezTo>
                <a:cubicBezTo>
                  <a:pt x="525" y="233"/>
                  <a:pt x="523" y="231"/>
                  <a:pt x="522" y="231"/>
                </a:cubicBezTo>
                <a:cubicBezTo>
                  <a:pt x="521" y="230"/>
                  <a:pt x="520" y="228"/>
                  <a:pt x="519" y="228"/>
                </a:cubicBezTo>
                <a:cubicBezTo>
                  <a:pt x="517" y="227"/>
                  <a:pt x="513" y="226"/>
                  <a:pt x="511" y="226"/>
                </a:cubicBezTo>
                <a:cubicBezTo>
                  <a:pt x="510" y="226"/>
                  <a:pt x="507" y="227"/>
                  <a:pt x="505" y="227"/>
                </a:cubicBezTo>
                <a:cubicBezTo>
                  <a:pt x="504" y="227"/>
                  <a:pt x="502" y="227"/>
                  <a:pt x="501" y="226"/>
                </a:cubicBezTo>
                <a:cubicBezTo>
                  <a:pt x="500" y="226"/>
                  <a:pt x="499" y="224"/>
                  <a:pt x="498" y="223"/>
                </a:cubicBezTo>
                <a:cubicBezTo>
                  <a:pt x="498" y="222"/>
                  <a:pt x="500" y="219"/>
                  <a:pt x="500" y="218"/>
                </a:cubicBezTo>
                <a:cubicBezTo>
                  <a:pt x="500" y="216"/>
                  <a:pt x="500" y="213"/>
                  <a:pt x="501" y="212"/>
                </a:cubicBezTo>
                <a:cubicBezTo>
                  <a:pt x="502" y="211"/>
                  <a:pt x="504" y="210"/>
                  <a:pt x="505" y="209"/>
                </a:cubicBezTo>
                <a:cubicBezTo>
                  <a:pt x="505" y="208"/>
                  <a:pt x="505" y="206"/>
                  <a:pt x="504" y="205"/>
                </a:cubicBezTo>
                <a:cubicBezTo>
                  <a:pt x="503" y="204"/>
                  <a:pt x="500" y="207"/>
                  <a:pt x="499" y="207"/>
                </a:cubicBezTo>
                <a:cubicBezTo>
                  <a:pt x="498" y="208"/>
                  <a:pt x="495" y="209"/>
                  <a:pt x="494" y="209"/>
                </a:cubicBezTo>
                <a:cubicBezTo>
                  <a:pt x="493" y="209"/>
                  <a:pt x="490" y="209"/>
                  <a:pt x="490" y="209"/>
                </a:cubicBezTo>
                <a:cubicBezTo>
                  <a:pt x="489" y="208"/>
                  <a:pt x="490" y="205"/>
                  <a:pt x="490" y="204"/>
                </a:cubicBezTo>
                <a:cubicBezTo>
                  <a:pt x="491" y="203"/>
                  <a:pt x="493" y="201"/>
                  <a:pt x="493" y="200"/>
                </a:cubicBezTo>
                <a:cubicBezTo>
                  <a:pt x="494" y="198"/>
                  <a:pt x="494" y="195"/>
                  <a:pt x="494" y="193"/>
                </a:cubicBezTo>
                <a:cubicBezTo>
                  <a:pt x="494" y="192"/>
                  <a:pt x="494" y="189"/>
                  <a:pt x="494" y="188"/>
                </a:cubicBezTo>
                <a:cubicBezTo>
                  <a:pt x="493" y="187"/>
                  <a:pt x="489" y="186"/>
                  <a:pt x="487" y="185"/>
                </a:cubicBezTo>
                <a:cubicBezTo>
                  <a:pt x="486" y="184"/>
                  <a:pt x="483" y="184"/>
                  <a:pt x="481" y="183"/>
                </a:cubicBezTo>
                <a:cubicBezTo>
                  <a:pt x="479" y="182"/>
                  <a:pt x="477" y="178"/>
                  <a:pt x="474" y="177"/>
                </a:cubicBezTo>
                <a:cubicBezTo>
                  <a:pt x="473" y="176"/>
                  <a:pt x="469" y="175"/>
                  <a:pt x="467" y="175"/>
                </a:cubicBezTo>
                <a:cubicBezTo>
                  <a:pt x="466" y="176"/>
                  <a:pt x="465" y="178"/>
                  <a:pt x="464" y="178"/>
                </a:cubicBezTo>
                <a:cubicBezTo>
                  <a:pt x="463" y="179"/>
                  <a:pt x="461" y="180"/>
                  <a:pt x="460" y="180"/>
                </a:cubicBezTo>
                <a:cubicBezTo>
                  <a:pt x="458" y="180"/>
                  <a:pt x="455" y="178"/>
                  <a:pt x="454" y="178"/>
                </a:cubicBezTo>
                <a:cubicBezTo>
                  <a:pt x="454" y="177"/>
                  <a:pt x="452" y="175"/>
                  <a:pt x="451" y="175"/>
                </a:cubicBezTo>
                <a:cubicBezTo>
                  <a:pt x="449" y="173"/>
                  <a:pt x="444" y="172"/>
                  <a:pt x="441" y="172"/>
                </a:cubicBezTo>
                <a:cubicBezTo>
                  <a:pt x="441" y="172"/>
                  <a:pt x="440" y="172"/>
                  <a:pt x="439" y="172"/>
                </a:cubicBezTo>
                <a:cubicBezTo>
                  <a:pt x="438" y="173"/>
                  <a:pt x="437" y="176"/>
                  <a:pt x="437" y="177"/>
                </a:cubicBezTo>
                <a:cubicBezTo>
                  <a:pt x="436" y="178"/>
                  <a:pt x="437" y="179"/>
                  <a:pt x="437" y="180"/>
                </a:cubicBezTo>
                <a:cubicBezTo>
                  <a:pt x="436" y="182"/>
                  <a:pt x="433" y="186"/>
                  <a:pt x="433" y="188"/>
                </a:cubicBezTo>
                <a:cubicBezTo>
                  <a:pt x="433" y="188"/>
                  <a:pt x="432" y="190"/>
                  <a:pt x="433" y="191"/>
                </a:cubicBezTo>
                <a:cubicBezTo>
                  <a:pt x="433" y="191"/>
                  <a:pt x="436" y="193"/>
                  <a:pt x="436" y="193"/>
                </a:cubicBezTo>
                <a:cubicBezTo>
                  <a:pt x="436" y="193"/>
                  <a:pt x="439" y="193"/>
                  <a:pt x="440" y="193"/>
                </a:cubicBezTo>
                <a:cubicBezTo>
                  <a:pt x="441" y="194"/>
                  <a:pt x="444" y="194"/>
                  <a:pt x="445" y="195"/>
                </a:cubicBezTo>
                <a:cubicBezTo>
                  <a:pt x="445" y="196"/>
                  <a:pt x="445" y="198"/>
                  <a:pt x="446" y="199"/>
                </a:cubicBezTo>
                <a:cubicBezTo>
                  <a:pt x="447" y="200"/>
                  <a:pt x="451" y="201"/>
                  <a:pt x="452" y="202"/>
                </a:cubicBezTo>
                <a:cubicBezTo>
                  <a:pt x="454" y="202"/>
                  <a:pt x="457" y="202"/>
                  <a:pt x="458" y="203"/>
                </a:cubicBezTo>
                <a:cubicBezTo>
                  <a:pt x="459" y="204"/>
                  <a:pt x="459" y="207"/>
                  <a:pt x="459" y="209"/>
                </a:cubicBezTo>
                <a:cubicBezTo>
                  <a:pt x="459" y="210"/>
                  <a:pt x="458" y="214"/>
                  <a:pt x="457" y="215"/>
                </a:cubicBezTo>
                <a:cubicBezTo>
                  <a:pt x="457" y="216"/>
                  <a:pt x="454" y="216"/>
                  <a:pt x="453" y="217"/>
                </a:cubicBezTo>
                <a:cubicBezTo>
                  <a:pt x="452" y="218"/>
                  <a:pt x="448" y="218"/>
                  <a:pt x="447" y="219"/>
                </a:cubicBezTo>
                <a:cubicBezTo>
                  <a:pt x="445" y="219"/>
                  <a:pt x="441" y="219"/>
                  <a:pt x="440" y="219"/>
                </a:cubicBezTo>
                <a:cubicBezTo>
                  <a:pt x="439" y="219"/>
                  <a:pt x="438" y="221"/>
                  <a:pt x="437" y="221"/>
                </a:cubicBezTo>
                <a:cubicBezTo>
                  <a:pt x="437" y="222"/>
                  <a:pt x="435" y="221"/>
                  <a:pt x="435" y="222"/>
                </a:cubicBezTo>
                <a:cubicBezTo>
                  <a:pt x="434" y="222"/>
                  <a:pt x="432" y="222"/>
                  <a:pt x="432" y="223"/>
                </a:cubicBezTo>
                <a:cubicBezTo>
                  <a:pt x="431" y="224"/>
                  <a:pt x="431" y="227"/>
                  <a:pt x="431" y="229"/>
                </a:cubicBezTo>
                <a:cubicBezTo>
                  <a:pt x="430" y="230"/>
                  <a:pt x="429" y="233"/>
                  <a:pt x="428" y="233"/>
                </a:cubicBezTo>
                <a:cubicBezTo>
                  <a:pt x="426" y="234"/>
                  <a:pt x="422" y="234"/>
                  <a:pt x="420" y="235"/>
                </a:cubicBezTo>
                <a:cubicBezTo>
                  <a:pt x="417" y="235"/>
                  <a:pt x="411" y="238"/>
                  <a:pt x="408" y="239"/>
                </a:cubicBezTo>
                <a:cubicBezTo>
                  <a:pt x="407" y="240"/>
                  <a:pt x="404" y="242"/>
                  <a:pt x="403" y="243"/>
                </a:cubicBezTo>
                <a:cubicBezTo>
                  <a:pt x="403" y="244"/>
                  <a:pt x="402" y="246"/>
                  <a:pt x="401" y="247"/>
                </a:cubicBezTo>
                <a:cubicBezTo>
                  <a:pt x="400" y="248"/>
                  <a:pt x="399" y="249"/>
                  <a:pt x="398" y="249"/>
                </a:cubicBezTo>
                <a:cubicBezTo>
                  <a:pt x="397" y="250"/>
                  <a:pt x="395" y="249"/>
                  <a:pt x="394" y="249"/>
                </a:cubicBezTo>
                <a:cubicBezTo>
                  <a:pt x="392" y="249"/>
                  <a:pt x="389" y="250"/>
                  <a:pt x="388" y="250"/>
                </a:cubicBezTo>
                <a:cubicBezTo>
                  <a:pt x="386" y="250"/>
                  <a:pt x="384" y="248"/>
                  <a:pt x="382" y="248"/>
                </a:cubicBezTo>
                <a:cubicBezTo>
                  <a:pt x="381" y="248"/>
                  <a:pt x="379" y="247"/>
                  <a:pt x="378" y="248"/>
                </a:cubicBezTo>
                <a:cubicBezTo>
                  <a:pt x="378" y="248"/>
                  <a:pt x="378" y="250"/>
                  <a:pt x="378" y="250"/>
                </a:cubicBezTo>
                <a:cubicBezTo>
                  <a:pt x="377" y="251"/>
                  <a:pt x="376" y="253"/>
                  <a:pt x="375" y="253"/>
                </a:cubicBezTo>
                <a:cubicBezTo>
                  <a:pt x="374" y="253"/>
                  <a:pt x="373" y="252"/>
                  <a:pt x="372" y="252"/>
                </a:cubicBezTo>
                <a:cubicBezTo>
                  <a:pt x="371" y="253"/>
                  <a:pt x="369" y="254"/>
                  <a:pt x="368" y="255"/>
                </a:cubicBezTo>
                <a:cubicBezTo>
                  <a:pt x="368" y="256"/>
                  <a:pt x="368" y="257"/>
                  <a:pt x="368" y="258"/>
                </a:cubicBezTo>
                <a:cubicBezTo>
                  <a:pt x="368" y="259"/>
                  <a:pt x="370" y="261"/>
                  <a:pt x="370" y="262"/>
                </a:cubicBezTo>
                <a:cubicBezTo>
                  <a:pt x="370" y="263"/>
                  <a:pt x="368" y="265"/>
                  <a:pt x="368" y="265"/>
                </a:cubicBezTo>
                <a:cubicBezTo>
                  <a:pt x="367" y="266"/>
                  <a:pt x="364" y="267"/>
                  <a:pt x="363" y="267"/>
                </a:cubicBezTo>
                <a:cubicBezTo>
                  <a:pt x="362" y="268"/>
                  <a:pt x="360" y="271"/>
                  <a:pt x="360" y="271"/>
                </a:cubicBezTo>
                <a:cubicBezTo>
                  <a:pt x="359" y="272"/>
                  <a:pt x="356" y="273"/>
                  <a:pt x="355" y="273"/>
                </a:cubicBezTo>
                <a:cubicBezTo>
                  <a:pt x="354" y="273"/>
                  <a:pt x="353" y="269"/>
                  <a:pt x="352" y="268"/>
                </a:cubicBezTo>
                <a:cubicBezTo>
                  <a:pt x="350" y="267"/>
                  <a:pt x="347" y="267"/>
                  <a:pt x="346" y="267"/>
                </a:cubicBezTo>
                <a:cubicBezTo>
                  <a:pt x="344" y="267"/>
                  <a:pt x="340" y="266"/>
                  <a:pt x="338" y="267"/>
                </a:cubicBezTo>
                <a:cubicBezTo>
                  <a:pt x="338" y="267"/>
                  <a:pt x="338" y="269"/>
                  <a:pt x="337" y="269"/>
                </a:cubicBezTo>
                <a:cubicBezTo>
                  <a:pt x="336" y="271"/>
                  <a:pt x="335" y="274"/>
                  <a:pt x="333" y="274"/>
                </a:cubicBezTo>
                <a:cubicBezTo>
                  <a:pt x="332" y="275"/>
                  <a:pt x="330" y="274"/>
                  <a:pt x="329" y="274"/>
                </a:cubicBezTo>
                <a:cubicBezTo>
                  <a:pt x="327" y="274"/>
                  <a:pt x="323" y="273"/>
                  <a:pt x="321" y="273"/>
                </a:cubicBezTo>
                <a:cubicBezTo>
                  <a:pt x="320" y="273"/>
                  <a:pt x="319" y="274"/>
                  <a:pt x="318" y="274"/>
                </a:cubicBezTo>
                <a:cubicBezTo>
                  <a:pt x="317" y="275"/>
                  <a:pt x="315" y="277"/>
                  <a:pt x="314" y="278"/>
                </a:cubicBezTo>
                <a:cubicBezTo>
                  <a:pt x="312" y="278"/>
                  <a:pt x="309" y="279"/>
                  <a:pt x="308" y="279"/>
                </a:cubicBezTo>
                <a:cubicBezTo>
                  <a:pt x="307" y="280"/>
                  <a:pt x="306" y="280"/>
                  <a:pt x="305" y="281"/>
                </a:cubicBezTo>
                <a:cubicBezTo>
                  <a:pt x="305" y="282"/>
                  <a:pt x="305" y="283"/>
                  <a:pt x="304" y="284"/>
                </a:cubicBezTo>
                <a:cubicBezTo>
                  <a:pt x="304" y="285"/>
                  <a:pt x="303" y="287"/>
                  <a:pt x="303" y="288"/>
                </a:cubicBezTo>
                <a:cubicBezTo>
                  <a:pt x="303" y="290"/>
                  <a:pt x="303" y="294"/>
                  <a:pt x="303" y="296"/>
                </a:cubicBezTo>
                <a:cubicBezTo>
                  <a:pt x="303" y="297"/>
                  <a:pt x="302" y="299"/>
                  <a:pt x="301" y="301"/>
                </a:cubicBezTo>
                <a:cubicBezTo>
                  <a:pt x="301" y="302"/>
                  <a:pt x="299" y="304"/>
                  <a:pt x="298" y="305"/>
                </a:cubicBezTo>
                <a:cubicBezTo>
                  <a:pt x="297" y="306"/>
                  <a:pt x="295" y="307"/>
                  <a:pt x="295" y="308"/>
                </a:cubicBezTo>
                <a:cubicBezTo>
                  <a:pt x="294" y="309"/>
                  <a:pt x="294" y="310"/>
                  <a:pt x="293" y="311"/>
                </a:cubicBezTo>
                <a:cubicBezTo>
                  <a:pt x="292" y="311"/>
                  <a:pt x="291" y="313"/>
                  <a:pt x="290" y="313"/>
                </a:cubicBezTo>
                <a:cubicBezTo>
                  <a:pt x="289" y="313"/>
                  <a:pt x="289" y="312"/>
                  <a:pt x="289" y="312"/>
                </a:cubicBezTo>
                <a:cubicBezTo>
                  <a:pt x="287" y="311"/>
                  <a:pt x="285" y="309"/>
                  <a:pt x="284" y="308"/>
                </a:cubicBezTo>
                <a:cubicBezTo>
                  <a:pt x="283" y="307"/>
                  <a:pt x="282" y="304"/>
                  <a:pt x="281" y="303"/>
                </a:cubicBezTo>
                <a:cubicBezTo>
                  <a:pt x="280" y="302"/>
                  <a:pt x="277" y="301"/>
                  <a:pt x="276" y="302"/>
                </a:cubicBezTo>
                <a:cubicBezTo>
                  <a:pt x="275" y="302"/>
                  <a:pt x="275" y="304"/>
                  <a:pt x="275" y="304"/>
                </a:cubicBezTo>
                <a:cubicBezTo>
                  <a:pt x="274" y="305"/>
                  <a:pt x="272" y="307"/>
                  <a:pt x="272" y="308"/>
                </a:cubicBezTo>
                <a:cubicBezTo>
                  <a:pt x="271" y="309"/>
                  <a:pt x="269" y="310"/>
                  <a:pt x="269" y="311"/>
                </a:cubicBezTo>
                <a:cubicBezTo>
                  <a:pt x="269" y="312"/>
                  <a:pt x="269" y="314"/>
                  <a:pt x="269" y="315"/>
                </a:cubicBezTo>
                <a:cubicBezTo>
                  <a:pt x="268" y="316"/>
                  <a:pt x="267" y="319"/>
                  <a:pt x="266" y="319"/>
                </a:cubicBezTo>
                <a:cubicBezTo>
                  <a:pt x="265" y="320"/>
                  <a:pt x="263" y="319"/>
                  <a:pt x="263" y="319"/>
                </a:cubicBezTo>
                <a:cubicBezTo>
                  <a:pt x="261" y="319"/>
                  <a:pt x="259" y="317"/>
                  <a:pt x="258" y="317"/>
                </a:cubicBezTo>
                <a:cubicBezTo>
                  <a:pt x="257" y="316"/>
                  <a:pt x="254" y="316"/>
                  <a:pt x="252" y="317"/>
                </a:cubicBezTo>
                <a:cubicBezTo>
                  <a:pt x="251" y="318"/>
                  <a:pt x="251" y="324"/>
                  <a:pt x="250" y="324"/>
                </a:cubicBezTo>
                <a:cubicBezTo>
                  <a:pt x="250" y="325"/>
                  <a:pt x="249" y="331"/>
                  <a:pt x="248" y="333"/>
                </a:cubicBezTo>
                <a:cubicBezTo>
                  <a:pt x="248" y="334"/>
                  <a:pt x="246" y="338"/>
                  <a:pt x="245" y="340"/>
                </a:cubicBezTo>
                <a:cubicBezTo>
                  <a:pt x="244" y="340"/>
                  <a:pt x="243" y="342"/>
                  <a:pt x="242" y="342"/>
                </a:cubicBezTo>
                <a:cubicBezTo>
                  <a:pt x="241" y="342"/>
                  <a:pt x="238" y="341"/>
                  <a:pt x="237" y="341"/>
                </a:cubicBezTo>
                <a:cubicBezTo>
                  <a:pt x="235" y="341"/>
                  <a:pt x="230" y="340"/>
                  <a:pt x="228" y="341"/>
                </a:cubicBezTo>
                <a:cubicBezTo>
                  <a:pt x="228" y="342"/>
                  <a:pt x="227" y="344"/>
                  <a:pt x="226" y="344"/>
                </a:cubicBezTo>
                <a:cubicBezTo>
                  <a:pt x="226" y="345"/>
                  <a:pt x="224" y="348"/>
                  <a:pt x="223" y="347"/>
                </a:cubicBezTo>
                <a:cubicBezTo>
                  <a:pt x="222" y="347"/>
                  <a:pt x="222" y="345"/>
                  <a:pt x="221" y="344"/>
                </a:cubicBezTo>
                <a:cubicBezTo>
                  <a:pt x="220" y="344"/>
                  <a:pt x="219" y="344"/>
                  <a:pt x="218" y="344"/>
                </a:cubicBezTo>
                <a:cubicBezTo>
                  <a:pt x="218" y="343"/>
                  <a:pt x="216" y="343"/>
                  <a:pt x="215" y="344"/>
                </a:cubicBezTo>
                <a:cubicBezTo>
                  <a:pt x="215" y="344"/>
                  <a:pt x="214" y="345"/>
                  <a:pt x="214" y="345"/>
                </a:cubicBezTo>
                <a:cubicBezTo>
                  <a:pt x="214" y="346"/>
                  <a:pt x="213" y="348"/>
                  <a:pt x="213" y="349"/>
                </a:cubicBezTo>
                <a:cubicBezTo>
                  <a:pt x="213" y="350"/>
                  <a:pt x="214" y="353"/>
                  <a:pt x="214" y="355"/>
                </a:cubicBezTo>
                <a:cubicBezTo>
                  <a:pt x="214" y="357"/>
                  <a:pt x="213" y="361"/>
                  <a:pt x="212" y="363"/>
                </a:cubicBezTo>
                <a:cubicBezTo>
                  <a:pt x="211" y="364"/>
                  <a:pt x="208" y="366"/>
                  <a:pt x="206" y="366"/>
                </a:cubicBezTo>
                <a:cubicBezTo>
                  <a:pt x="205" y="367"/>
                  <a:pt x="201" y="368"/>
                  <a:pt x="199" y="369"/>
                </a:cubicBezTo>
                <a:cubicBezTo>
                  <a:pt x="198" y="370"/>
                  <a:pt x="197" y="373"/>
                  <a:pt x="196" y="373"/>
                </a:cubicBezTo>
                <a:cubicBezTo>
                  <a:pt x="195" y="373"/>
                  <a:pt x="193" y="370"/>
                  <a:pt x="192" y="369"/>
                </a:cubicBezTo>
                <a:cubicBezTo>
                  <a:pt x="191" y="369"/>
                  <a:pt x="190" y="367"/>
                  <a:pt x="189" y="367"/>
                </a:cubicBezTo>
                <a:cubicBezTo>
                  <a:pt x="188" y="366"/>
                  <a:pt x="186" y="366"/>
                  <a:pt x="185" y="366"/>
                </a:cubicBezTo>
                <a:cubicBezTo>
                  <a:pt x="184" y="365"/>
                  <a:pt x="183" y="363"/>
                  <a:pt x="182" y="363"/>
                </a:cubicBezTo>
                <a:cubicBezTo>
                  <a:pt x="182" y="362"/>
                  <a:pt x="180" y="359"/>
                  <a:pt x="179" y="359"/>
                </a:cubicBezTo>
                <a:cubicBezTo>
                  <a:pt x="177" y="359"/>
                  <a:pt x="174" y="360"/>
                  <a:pt x="173" y="361"/>
                </a:cubicBezTo>
                <a:cubicBezTo>
                  <a:pt x="172" y="362"/>
                  <a:pt x="172" y="363"/>
                  <a:pt x="171" y="364"/>
                </a:cubicBezTo>
                <a:cubicBezTo>
                  <a:pt x="170" y="365"/>
                  <a:pt x="169" y="366"/>
                  <a:pt x="168" y="366"/>
                </a:cubicBezTo>
                <a:cubicBezTo>
                  <a:pt x="166" y="366"/>
                  <a:pt x="163" y="365"/>
                  <a:pt x="162" y="365"/>
                </a:cubicBezTo>
                <a:cubicBezTo>
                  <a:pt x="161" y="366"/>
                  <a:pt x="159" y="367"/>
                  <a:pt x="158" y="368"/>
                </a:cubicBezTo>
                <a:cubicBezTo>
                  <a:pt x="157" y="368"/>
                  <a:pt x="157" y="371"/>
                  <a:pt x="157" y="372"/>
                </a:cubicBezTo>
                <a:cubicBezTo>
                  <a:pt x="156" y="373"/>
                  <a:pt x="154" y="376"/>
                  <a:pt x="152" y="376"/>
                </a:cubicBezTo>
                <a:cubicBezTo>
                  <a:pt x="151" y="376"/>
                  <a:pt x="151" y="374"/>
                  <a:pt x="150" y="374"/>
                </a:cubicBezTo>
                <a:cubicBezTo>
                  <a:pt x="148" y="373"/>
                  <a:pt x="145" y="374"/>
                  <a:pt x="143" y="374"/>
                </a:cubicBezTo>
                <a:cubicBezTo>
                  <a:pt x="141" y="373"/>
                  <a:pt x="139" y="372"/>
                  <a:pt x="137" y="372"/>
                </a:cubicBezTo>
                <a:cubicBezTo>
                  <a:pt x="136" y="372"/>
                  <a:pt x="132" y="372"/>
                  <a:pt x="130" y="373"/>
                </a:cubicBezTo>
                <a:cubicBezTo>
                  <a:pt x="129" y="373"/>
                  <a:pt x="126" y="376"/>
                  <a:pt x="124" y="376"/>
                </a:cubicBezTo>
                <a:cubicBezTo>
                  <a:pt x="123" y="377"/>
                  <a:pt x="119" y="375"/>
                  <a:pt x="117" y="375"/>
                </a:cubicBezTo>
                <a:cubicBezTo>
                  <a:pt x="116" y="376"/>
                  <a:pt x="114" y="377"/>
                  <a:pt x="114" y="378"/>
                </a:cubicBezTo>
                <a:cubicBezTo>
                  <a:pt x="114" y="379"/>
                  <a:pt x="115" y="381"/>
                  <a:pt x="115" y="382"/>
                </a:cubicBezTo>
                <a:cubicBezTo>
                  <a:pt x="115" y="384"/>
                  <a:pt x="114" y="388"/>
                  <a:pt x="113" y="389"/>
                </a:cubicBezTo>
                <a:cubicBezTo>
                  <a:pt x="112" y="390"/>
                  <a:pt x="109" y="391"/>
                  <a:pt x="108" y="392"/>
                </a:cubicBezTo>
                <a:cubicBezTo>
                  <a:pt x="107" y="392"/>
                  <a:pt x="104" y="393"/>
                  <a:pt x="103" y="394"/>
                </a:cubicBezTo>
                <a:cubicBezTo>
                  <a:pt x="100" y="396"/>
                  <a:pt x="97" y="402"/>
                  <a:pt x="95" y="404"/>
                </a:cubicBezTo>
                <a:cubicBezTo>
                  <a:pt x="94" y="406"/>
                  <a:pt x="92" y="409"/>
                  <a:pt x="90" y="411"/>
                </a:cubicBezTo>
                <a:cubicBezTo>
                  <a:pt x="90" y="411"/>
                  <a:pt x="89" y="413"/>
                  <a:pt x="89" y="414"/>
                </a:cubicBezTo>
                <a:cubicBezTo>
                  <a:pt x="89" y="415"/>
                  <a:pt x="90" y="417"/>
                  <a:pt x="90" y="418"/>
                </a:cubicBezTo>
                <a:cubicBezTo>
                  <a:pt x="90" y="419"/>
                  <a:pt x="89" y="421"/>
                  <a:pt x="89" y="421"/>
                </a:cubicBezTo>
                <a:cubicBezTo>
                  <a:pt x="88" y="422"/>
                  <a:pt x="86" y="421"/>
                  <a:pt x="86" y="421"/>
                </a:cubicBezTo>
                <a:cubicBezTo>
                  <a:pt x="85" y="422"/>
                  <a:pt x="85" y="423"/>
                  <a:pt x="85" y="424"/>
                </a:cubicBezTo>
                <a:cubicBezTo>
                  <a:pt x="84" y="425"/>
                  <a:pt x="84" y="429"/>
                  <a:pt x="85" y="430"/>
                </a:cubicBezTo>
                <a:cubicBezTo>
                  <a:pt x="85" y="431"/>
                  <a:pt x="86" y="433"/>
                  <a:pt x="86" y="434"/>
                </a:cubicBezTo>
                <a:cubicBezTo>
                  <a:pt x="86" y="435"/>
                  <a:pt x="86" y="439"/>
                  <a:pt x="85" y="440"/>
                </a:cubicBezTo>
                <a:cubicBezTo>
                  <a:pt x="85" y="441"/>
                  <a:pt x="84" y="442"/>
                  <a:pt x="83" y="442"/>
                </a:cubicBezTo>
                <a:cubicBezTo>
                  <a:pt x="82" y="443"/>
                  <a:pt x="81" y="443"/>
                  <a:pt x="80" y="443"/>
                </a:cubicBezTo>
                <a:cubicBezTo>
                  <a:pt x="79" y="443"/>
                  <a:pt x="77" y="443"/>
                  <a:pt x="76" y="442"/>
                </a:cubicBezTo>
                <a:cubicBezTo>
                  <a:pt x="75" y="442"/>
                  <a:pt x="74" y="441"/>
                  <a:pt x="73" y="440"/>
                </a:cubicBezTo>
                <a:cubicBezTo>
                  <a:pt x="73" y="439"/>
                  <a:pt x="72" y="437"/>
                  <a:pt x="72" y="436"/>
                </a:cubicBezTo>
                <a:cubicBezTo>
                  <a:pt x="72" y="435"/>
                  <a:pt x="72" y="432"/>
                  <a:pt x="72" y="431"/>
                </a:cubicBezTo>
                <a:cubicBezTo>
                  <a:pt x="72" y="430"/>
                  <a:pt x="71" y="426"/>
                  <a:pt x="70" y="425"/>
                </a:cubicBezTo>
                <a:cubicBezTo>
                  <a:pt x="69" y="424"/>
                  <a:pt x="68" y="423"/>
                  <a:pt x="68" y="422"/>
                </a:cubicBezTo>
                <a:cubicBezTo>
                  <a:pt x="67" y="420"/>
                  <a:pt x="69" y="418"/>
                  <a:pt x="69" y="416"/>
                </a:cubicBezTo>
                <a:cubicBezTo>
                  <a:pt x="68" y="415"/>
                  <a:pt x="68" y="413"/>
                  <a:pt x="67" y="412"/>
                </a:cubicBezTo>
                <a:cubicBezTo>
                  <a:pt x="66" y="412"/>
                  <a:pt x="63" y="412"/>
                  <a:pt x="61" y="412"/>
                </a:cubicBezTo>
                <a:cubicBezTo>
                  <a:pt x="61" y="412"/>
                  <a:pt x="59" y="411"/>
                  <a:pt x="58" y="411"/>
                </a:cubicBezTo>
                <a:cubicBezTo>
                  <a:pt x="58" y="411"/>
                  <a:pt x="57" y="410"/>
                  <a:pt x="56" y="409"/>
                </a:cubicBezTo>
                <a:cubicBezTo>
                  <a:pt x="55" y="408"/>
                  <a:pt x="54" y="406"/>
                  <a:pt x="54" y="405"/>
                </a:cubicBezTo>
                <a:cubicBezTo>
                  <a:pt x="54" y="404"/>
                  <a:pt x="53" y="402"/>
                  <a:pt x="53" y="401"/>
                </a:cubicBezTo>
                <a:cubicBezTo>
                  <a:pt x="52" y="400"/>
                  <a:pt x="51" y="399"/>
                  <a:pt x="50" y="399"/>
                </a:cubicBezTo>
                <a:cubicBezTo>
                  <a:pt x="49" y="399"/>
                  <a:pt x="46" y="398"/>
                  <a:pt x="46" y="398"/>
                </a:cubicBezTo>
                <a:cubicBezTo>
                  <a:pt x="46" y="398"/>
                  <a:pt x="44" y="397"/>
                  <a:pt x="44" y="397"/>
                </a:cubicBezTo>
                <a:cubicBezTo>
                  <a:pt x="43" y="397"/>
                  <a:pt x="40" y="397"/>
                  <a:pt x="40" y="398"/>
                </a:cubicBezTo>
                <a:cubicBezTo>
                  <a:pt x="40" y="398"/>
                  <a:pt x="40" y="399"/>
                  <a:pt x="40" y="399"/>
                </a:cubicBezTo>
                <a:cubicBezTo>
                  <a:pt x="35" y="397"/>
                  <a:pt x="35" y="397"/>
                  <a:pt x="35" y="397"/>
                </a:cubicBezTo>
                <a:cubicBezTo>
                  <a:pt x="30" y="393"/>
                  <a:pt x="30" y="393"/>
                  <a:pt x="30" y="393"/>
                </a:cubicBezTo>
                <a:cubicBezTo>
                  <a:pt x="24" y="390"/>
                  <a:pt x="24" y="390"/>
                  <a:pt x="24" y="390"/>
                </a:cubicBezTo>
                <a:cubicBezTo>
                  <a:pt x="20" y="389"/>
                  <a:pt x="20" y="389"/>
                  <a:pt x="20" y="389"/>
                </a:cubicBezTo>
                <a:cubicBezTo>
                  <a:pt x="18" y="384"/>
                  <a:pt x="18" y="384"/>
                  <a:pt x="18" y="384"/>
                </a:cubicBezTo>
                <a:cubicBezTo>
                  <a:pt x="20" y="380"/>
                  <a:pt x="20" y="380"/>
                  <a:pt x="20" y="380"/>
                </a:cubicBezTo>
                <a:cubicBezTo>
                  <a:pt x="19" y="374"/>
                  <a:pt x="19" y="374"/>
                  <a:pt x="19" y="374"/>
                </a:cubicBezTo>
                <a:cubicBezTo>
                  <a:pt x="15" y="371"/>
                  <a:pt x="15" y="371"/>
                  <a:pt x="15" y="371"/>
                </a:cubicBezTo>
                <a:cubicBezTo>
                  <a:pt x="12" y="369"/>
                  <a:pt x="12" y="369"/>
                  <a:pt x="12" y="369"/>
                </a:cubicBezTo>
                <a:cubicBezTo>
                  <a:pt x="7" y="367"/>
                  <a:pt x="7" y="367"/>
                  <a:pt x="7" y="367"/>
                </a:cubicBezTo>
                <a:lnTo>
                  <a:pt x="6" y="366"/>
                </a:lnTo>
                <a:close/>
              </a:path>
            </a:pathLst>
          </a:custGeom>
          <a:solidFill>
            <a:srgbClr val="C0C0C0"/>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2" name="Freeform 5"/>
          <p:cNvSpPr>
            <a:spLocks noEditPoints="1"/>
          </p:cNvSpPr>
          <p:nvPr/>
        </p:nvSpPr>
        <p:spPr bwMode="auto">
          <a:xfrm>
            <a:off x="9540515" y="1346851"/>
            <a:ext cx="1842325" cy="1852366"/>
          </a:xfrm>
          <a:custGeom>
            <a:avLst/>
            <a:gdLst/>
            <a:ahLst/>
            <a:cxnLst>
              <a:cxn ang="0">
                <a:pos x="603" y="568"/>
              </a:cxn>
              <a:cxn ang="0">
                <a:pos x="558" y="590"/>
              </a:cxn>
              <a:cxn ang="0">
                <a:pos x="515" y="598"/>
              </a:cxn>
              <a:cxn ang="0">
                <a:pos x="493" y="628"/>
              </a:cxn>
              <a:cxn ang="0">
                <a:pos x="433" y="636"/>
              </a:cxn>
              <a:cxn ang="0">
                <a:pos x="401" y="620"/>
              </a:cxn>
              <a:cxn ang="0">
                <a:pos x="369" y="631"/>
              </a:cxn>
              <a:cxn ang="0">
                <a:pos x="354" y="612"/>
              </a:cxn>
              <a:cxn ang="0">
                <a:pos x="348" y="573"/>
              </a:cxn>
              <a:cxn ang="0">
                <a:pos x="347" y="546"/>
              </a:cxn>
              <a:cxn ang="0">
                <a:pos x="345" y="495"/>
              </a:cxn>
              <a:cxn ang="0">
                <a:pos x="311" y="482"/>
              </a:cxn>
              <a:cxn ang="0">
                <a:pos x="277" y="470"/>
              </a:cxn>
              <a:cxn ang="0">
                <a:pos x="236" y="460"/>
              </a:cxn>
              <a:cxn ang="0">
                <a:pos x="181" y="425"/>
              </a:cxn>
              <a:cxn ang="0">
                <a:pos x="185" y="357"/>
              </a:cxn>
              <a:cxn ang="0">
                <a:pos x="187" y="313"/>
              </a:cxn>
              <a:cxn ang="0">
                <a:pos x="164" y="309"/>
              </a:cxn>
              <a:cxn ang="0">
                <a:pos x="163" y="277"/>
              </a:cxn>
              <a:cxn ang="0">
                <a:pos x="171" y="231"/>
              </a:cxn>
              <a:cxn ang="0">
                <a:pos x="150" y="208"/>
              </a:cxn>
              <a:cxn ang="0">
                <a:pos x="116" y="202"/>
              </a:cxn>
              <a:cxn ang="0">
                <a:pos x="89" y="178"/>
              </a:cxn>
              <a:cxn ang="0">
                <a:pos x="62" y="160"/>
              </a:cxn>
              <a:cxn ang="0">
                <a:pos x="15" y="157"/>
              </a:cxn>
              <a:cxn ang="0">
                <a:pos x="23" y="135"/>
              </a:cxn>
              <a:cxn ang="0">
                <a:pos x="50" y="111"/>
              </a:cxn>
              <a:cxn ang="0">
                <a:pos x="87" y="106"/>
              </a:cxn>
              <a:cxn ang="0">
                <a:pos x="126" y="86"/>
              </a:cxn>
              <a:cxn ang="0">
                <a:pos x="148" y="70"/>
              </a:cxn>
              <a:cxn ang="0">
                <a:pos x="183" y="78"/>
              </a:cxn>
              <a:cxn ang="0">
                <a:pos x="232" y="96"/>
              </a:cxn>
              <a:cxn ang="0">
                <a:pos x="274" y="114"/>
              </a:cxn>
              <a:cxn ang="0">
                <a:pos x="307" y="114"/>
              </a:cxn>
              <a:cxn ang="0">
                <a:pos x="338" y="102"/>
              </a:cxn>
              <a:cxn ang="0">
                <a:pos x="369" y="96"/>
              </a:cxn>
              <a:cxn ang="0">
                <a:pos x="387" y="75"/>
              </a:cxn>
              <a:cxn ang="0">
                <a:pos x="392" y="47"/>
              </a:cxn>
              <a:cxn ang="0">
                <a:pos x="439" y="19"/>
              </a:cxn>
              <a:cxn ang="0">
                <a:pos x="450" y="16"/>
              </a:cxn>
              <a:cxn ang="0">
                <a:pos x="483" y="41"/>
              </a:cxn>
              <a:cxn ang="0">
                <a:pos x="503" y="69"/>
              </a:cxn>
              <a:cxn ang="0">
                <a:pos x="521" y="79"/>
              </a:cxn>
              <a:cxn ang="0">
                <a:pos x="548" y="91"/>
              </a:cxn>
              <a:cxn ang="0">
                <a:pos x="508" y="188"/>
              </a:cxn>
              <a:cxn ang="0">
                <a:pos x="566" y="255"/>
              </a:cxn>
              <a:cxn ang="0">
                <a:pos x="594" y="308"/>
              </a:cxn>
              <a:cxn ang="0">
                <a:pos x="613" y="388"/>
              </a:cxn>
              <a:cxn ang="0">
                <a:pos x="622" y="438"/>
              </a:cxn>
              <a:cxn ang="0">
                <a:pos x="612" y="506"/>
              </a:cxn>
              <a:cxn ang="0">
                <a:pos x="435" y="319"/>
              </a:cxn>
              <a:cxn ang="0">
                <a:pos x="423" y="300"/>
              </a:cxn>
              <a:cxn ang="0">
                <a:pos x="394" y="273"/>
              </a:cxn>
              <a:cxn ang="0">
                <a:pos x="383" y="272"/>
              </a:cxn>
              <a:cxn ang="0">
                <a:pos x="353" y="268"/>
              </a:cxn>
              <a:cxn ang="0">
                <a:pos x="335" y="288"/>
              </a:cxn>
              <a:cxn ang="0">
                <a:pos x="330" y="321"/>
              </a:cxn>
              <a:cxn ang="0">
                <a:pos x="360" y="338"/>
              </a:cxn>
              <a:cxn ang="0">
                <a:pos x="396" y="337"/>
              </a:cxn>
              <a:cxn ang="0">
                <a:pos x="429" y="347"/>
              </a:cxn>
            </a:cxnLst>
            <a:rect l="0" t="0" r="r" b="b"/>
            <a:pathLst>
              <a:path w="635" h="639">
                <a:moveTo>
                  <a:pt x="633" y="541"/>
                </a:moveTo>
                <a:cubicBezTo>
                  <a:pt x="634" y="544"/>
                  <a:pt x="635" y="551"/>
                  <a:pt x="634" y="555"/>
                </a:cubicBezTo>
                <a:cubicBezTo>
                  <a:pt x="634" y="556"/>
                  <a:pt x="634" y="559"/>
                  <a:pt x="633" y="560"/>
                </a:cubicBezTo>
                <a:cubicBezTo>
                  <a:pt x="633" y="561"/>
                  <a:pt x="630" y="563"/>
                  <a:pt x="629" y="564"/>
                </a:cubicBezTo>
                <a:cubicBezTo>
                  <a:pt x="629" y="565"/>
                  <a:pt x="627" y="566"/>
                  <a:pt x="627" y="567"/>
                </a:cubicBezTo>
                <a:cubicBezTo>
                  <a:pt x="626" y="568"/>
                  <a:pt x="625" y="570"/>
                  <a:pt x="625" y="571"/>
                </a:cubicBezTo>
                <a:cubicBezTo>
                  <a:pt x="621" y="571"/>
                  <a:pt x="621" y="571"/>
                  <a:pt x="621" y="571"/>
                </a:cubicBezTo>
                <a:cubicBezTo>
                  <a:pt x="618" y="571"/>
                  <a:pt x="618" y="571"/>
                  <a:pt x="618" y="571"/>
                </a:cubicBezTo>
                <a:cubicBezTo>
                  <a:pt x="613" y="574"/>
                  <a:pt x="613" y="574"/>
                  <a:pt x="613" y="574"/>
                </a:cubicBezTo>
                <a:cubicBezTo>
                  <a:pt x="608" y="573"/>
                  <a:pt x="608" y="573"/>
                  <a:pt x="608" y="573"/>
                </a:cubicBezTo>
                <a:cubicBezTo>
                  <a:pt x="607" y="570"/>
                  <a:pt x="607" y="570"/>
                  <a:pt x="607" y="570"/>
                </a:cubicBezTo>
                <a:cubicBezTo>
                  <a:pt x="603" y="568"/>
                  <a:pt x="603" y="568"/>
                  <a:pt x="603" y="568"/>
                </a:cubicBezTo>
                <a:cubicBezTo>
                  <a:pt x="597" y="568"/>
                  <a:pt x="597" y="568"/>
                  <a:pt x="597" y="568"/>
                </a:cubicBezTo>
                <a:cubicBezTo>
                  <a:pt x="594" y="571"/>
                  <a:pt x="594" y="571"/>
                  <a:pt x="594" y="571"/>
                </a:cubicBezTo>
                <a:cubicBezTo>
                  <a:pt x="594" y="571"/>
                  <a:pt x="591" y="573"/>
                  <a:pt x="591" y="573"/>
                </a:cubicBezTo>
                <a:cubicBezTo>
                  <a:pt x="590" y="573"/>
                  <a:pt x="586" y="572"/>
                  <a:pt x="586" y="572"/>
                </a:cubicBezTo>
                <a:cubicBezTo>
                  <a:pt x="582" y="573"/>
                  <a:pt x="582" y="573"/>
                  <a:pt x="582" y="573"/>
                </a:cubicBezTo>
                <a:cubicBezTo>
                  <a:pt x="579" y="576"/>
                  <a:pt x="579" y="576"/>
                  <a:pt x="579" y="576"/>
                </a:cubicBezTo>
                <a:cubicBezTo>
                  <a:pt x="577" y="580"/>
                  <a:pt x="577" y="580"/>
                  <a:pt x="577" y="580"/>
                </a:cubicBezTo>
                <a:cubicBezTo>
                  <a:pt x="570" y="580"/>
                  <a:pt x="570" y="580"/>
                  <a:pt x="570" y="580"/>
                </a:cubicBezTo>
                <a:cubicBezTo>
                  <a:pt x="566" y="581"/>
                  <a:pt x="566" y="581"/>
                  <a:pt x="566" y="581"/>
                </a:cubicBezTo>
                <a:cubicBezTo>
                  <a:pt x="562" y="583"/>
                  <a:pt x="562" y="583"/>
                  <a:pt x="562" y="583"/>
                </a:cubicBezTo>
                <a:cubicBezTo>
                  <a:pt x="561" y="587"/>
                  <a:pt x="561" y="587"/>
                  <a:pt x="561" y="587"/>
                </a:cubicBezTo>
                <a:cubicBezTo>
                  <a:pt x="558" y="590"/>
                  <a:pt x="558" y="590"/>
                  <a:pt x="558" y="590"/>
                </a:cubicBezTo>
                <a:cubicBezTo>
                  <a:pt x="555" y="589"/>
                  <a:pt x="555" y="589"/>
                  <a:pt x="555" y="589"/>
                </a:cubicBezTo>
                <a:cubicBezTo>
                  <a:pt x="552" y="585"/>
                  <a:pt x="552" y="585"/>
                  <a:pt x="552" y="585"/>
                </a:cubicBezTo>
                <a:cubicBezTo>
                  <a:pt x="549" y="584"/>
                  <a:pt x="549" y="584"/>
                  <a:pt x="549" y="584"/>
                </a:cubicBezTo>
                <a:cubicBezTo>
                  <a:pt x="543" y="584"/>
                  <a:pt x="543" y="584"/>
                  <a:pt x="543" y="584"/>
                </a:cubicBezTo>
                <a:cubicBezTo>
                  <a:pt x="540" y="583"/>
                  <a:pt x="540" y="583"/>
                  <a:pt x="540" y="583"/>
                </a:cubicBezTo>
                <a:cubicBezTo>
                  <a:pt x="538" y="582"/>
                  <a:pt x="538" y="582"/>
                  <a:pt x="538" y="582"/>
                </a:cubicBezTo>
                <a:cubicBezTo>
                  <a:pt x="533" y="582"/>
                  <a:pt x="533" y="582"/>
                  <a:pt x="533" y="582"/>
                </a:cubicBezTo>
                <a:cubicBezTo>
                  <a:pt x="529" y="581"/>
                  <a:pt x="529" y="581"/>
                  <a:pt x="529" y="581"/>
                </a:cubicBezTo>
                <a:cubicBezTo>
                  <a:pt x="522" y="582"/>
                  <a:pt x="522" y="582"/>
                  <a:pt x="522" y="582"/>
                </a:cubicBezTo>
                <a:cubicBezTo>
                  <a:pt x="519" y="586"/>
                  <a:pt x="519" y="586"/>
                  <a:pt x="519" y="586"/>
                </a:cubicBezTo>
                <a:cubicBezTo>
                  <a:pt x="515" y="591"/>
                  <a:pt x="515" y="591"/>
                  <a:pt x="515" y="591"/>
                </a:cubicBezTo>
                <a:cubicBezTo>
                  <a:pt x="515" y="598"/>
                  <a:pt x="515" y="598"/>
                  <a:pt x="515" y="598"/>
                </a:cubicBezTo>
                <a:cubicBezTo>
                  <a:pt x="512" y="601"/>
                  <a:pt x="512" y="601"/>
                  <a:pt x="512" y="601"/>
                </a:cubicBezTo>
                <a:cubicBezTo>
                  <a:pt x="510" y="600"/>
                  <a:pt x="510" y="600"/>
                  <a:pt x="510" y="600"/>
                </a:cubicBezTo>
                <a:cubicBezTo>
                  <a:pt x="507" y="602"/>
                  <a:pt x="507" y="602"/>
                  <a:pt x="507" y="602"/>
                </a:cubicBezTo>
                <a:cubicBezTo>
                  <a:pt x="507" y="606"/>
                  <a:pt x="507" y="606"/>
                  <a:pt x="507" y="606"/>
                </a:cubicBezTo>
                <a:cubicBezTo>
                  <a:pt x="508" y="611"/>
                  <a:pt x="508" y="611"/>
                  <a:pt x="508" y="611"/>
                </a:cubicBezTo>
                <a:cubicBezTo>
                  <a:pt x="507" y="617"/>
                  <a:pt x="507" y="617"/>
                  <a:pt x="507" y="617"/>
                </a:cubicBezTo>
                <a:cubicBezTo>
                  <a:pt x="504" y="622"/>
                  <a:pt x="504" y="622"/>
                  <a:pt x="504" y="622"/>
                </a:cubicBezTo>
                <a:cubicBezTo>
                  <a:pt x="501" y="626"/>
                  <a:pt x="501" y="626"/>
                  <a:pt x="501" y="626"/>
                </a:cubicBezTo>
                <a:cubicBezTo>
                  <a:pt x="500" y="632"/>
                  <a:pt x="500" y="632"/>
                  <a:pt x="500" y="632"/>
                </a:cubicBezTo>
                <a:cubicBezTo>
                  <a:pt x="498" y="633"/>
                  <a:pt x="498" y="633"/>
                  <a:pt x="498" y="633"/>
                </a:cubicBezTo>
                <a:cubicBezTo>
                  <a:pt x="494" y="631"/>
                  <a:pt x="494" y="631"/>
                  <a:pt x="494" y="631"/>
                </a:cubicBezTo>
                <a:cubicBezTo>
                  <a:pt x="493" y="628"/>
                  <a:pt x="493" y="628"/>
                  <a:pt x="493" y="628"/>
                </a:cubicBezTo>
                <a:cubicBezTo>
                  <a:pt x="492" y="627"/>
                  <a:pt x="492" y="627"/>
                  <a:pt x="492" y="627"/>
                </a:cubicBezTo>
                <a:cubicBezTo>
                  <a:pt x="488" y="628"/>
                  <a:pt x="488" y="628"/>
                  <a:pt x="488" y="628"/>
                </a:cubicBezTo>
                <a:cubicBezTo>
                  <a:pt x="485" y="631"/>
                  <a:pt x="485" y="631"/>
                  <a:pt x="485" y="631"/>
                </a:cubicBezTo>
                <a:cubicBezTo>
                  <a:pt x="481" y="631"/>
                  <a:pt x="481" y="631"/>
                  <a:pt x="481" y="631"/>
                </a:cubicBezTo>
                <a:cubicBezTo>
                  <a:pt x="474" y="630"/>
                  <a:pt x="474" y="630"/>
                  <a:pt x="474" y="630"/>
                </a:cubicBezTo>
                <a:cubicBezTo>
                  <a:pt x="466" y="632"/>
                  <a:pt x="466" y="632"/>
                  <a:pt x="466" y="632"/>
                </a:cubicBezTo>
                <a:cubicBezTo>
                  <a:pt x="459" y="635"/>
                  <a:pt x="459" y="635"/>
                  <a:pt x="459" y="635"/>
                </a:cubicBezTo>
                <a:cubicBezTo>
                  <a:pt x="455" y="639"/>
                  <a:pt x="455" y="639"/>
                  <a:pt x="455" y="639"/>
                </a:cubicBezTo>
                <a:cubicBezTo>
                  <a:pt x="450" y="638"/>
                  <a:pt x="450" y="638"/>
                  <a:pt x="450" y="638"/>
                </a:cubicBezTo>
                <a:cubicBezTo>
                  <a:pt x="446" y="636"/>
                  <a:pt x="446" y="636"/>
                  <a:pt x="446" y="636"/>
                </a:cubicBezTo>
                <a:cubicBezTo>
                  <a:pt x="440" y="635"/>
                  <a:pt x="440" y="635"/>
                  <a:pt x="440" y="635"/>
                </a:cubicBezTo>
                <a:cubicBezTo>
                  <a:pt x="433" y="636"/>
                  <a:pt x="433" y="636"/>
                  <a:pt x="433" y="636"/>
                </a:cubicBezTo>
                <a:cubicBezTo>
                  <a:pt x="429" y="638"/>
                  <a:pt x="429" y="638"/>
                  <a:pt x="429" y="638"/>
                </a:cubicBezTo>
                <a:cubicBezTo>
                  <a:pt x="426" y="639"/>
                  <a:pt x="426" y="639"/>
                  <a:pt x="426" y="639"/>
                </a:cubicBezTo>
                <a:cubicBezTo>
                  <a:pt x="424" y="635"/>
                  <a:pt x="424" y="635"/>
                  <a:pt x="424" y="635"/>
                </a:cubicBezTo>
                <a:cubicBezTo>
                  <a:pt x="421" y="633"/>
                  <a:pt x="421" y="633"/>
                  <a:pt x="421" y="633"/>
                </a:cubicBezTo>
                <a:cubicBezTo>
                  <a:pt x="418" y="636"/>
                  <a:pt x="418" y="636"/>
                  <a:pt x="418" y="636"/>
                </a:cubicBezTo>
                <a:cubicBezTo>
                  <a:pt x="414" y="635"/>
                  <a:pt x="414" y="635"/>
                  <a:pt x="414" y="635"/>
                </a:cubicBezTo>
                <a:cubicBezTo>
                  <a:pt x="413" y="632"/>
                  <a:pt x="413" y="632"/>
                  <a:pt x="413" y="632"/>
                </a:cubicBezTo>
                <a:cubicBezTo>
                  <a:pt x="408" y="628"/>
                  <a:pt x="408" y="628"/>
                  <a:pt x="408" y="628"/>
                </a:cubicBezTo>
                <a:cubicBezTo>
                  <a:pt x="405" y="628"/>
                  <a:pt x="405" y="628"/>
                  <a:pt x="405" y="628"/>
                </a:cubicBezTo>
                <a:cubicBezTo>
                  <a:pt x="403" y="625"/>
                  <a:pt x="403" y="625"/>
                  <a:pt x="403" y="625"/>
                </a:cubicBezTo>
                <a:cubicBezTo>
                  <a:pt x="403" y="622"/>
                  <a:pt x="403" y="622"/>
                  <a:pt x="403" y="622"/>
                </a:cubicBezTo>
                <a:cubicBezTo>
                  <a:pt x="401" y="620"/>
                  <a:pt x="401" y="620"/>
                  <a:pt x="401" y="620"/>
                </a:cubicBezTo>
                <a:cubicBezTo>
                  <a:pt x="397" y="618"/>
                  <a:pt x="397" y="618"/>
                  <a:pt x="397" y="618"/>
                </a:cubicBezTo>
                <a:cubicBezTo>
                  <a:pt x="395" y="615"/>
                  <a:pt x="395" y="615"/>
                  <a:pt x="395" y="615"/>
                </a:cubicBezTo>
                <a:cubicBezTo>
                  <a:pt x="391" y="615"/>
                  <a:pt x="391" y="615"/>
                  <a:pt x="391" y="615"/>
                </a:cubicBezTo>
                <a:cubicBezTo>
                  <a:pt x="390" y="618"/>
                  <a:pt x="390" y="618"/>
                  <a:pt x="390" y="618"/>
                </a:cubicBezTo>
                <a:cubicBezTo>
                  <a:pt x="389" y="620"/>
                  <a:pt x="389" y="620"/>
                  <a:pt x="389" y="620"/>
                </a:cubicBezTo>
                <a:cubicBezTo>
                  <a:pt x="386" y="621"/>
                  <a:pt x="386" y="621"/>
                  <a:pt x="386" y="621"/>
                </a:cubicBezTo>
                <a:cubicBezTo>
                  <a:pt x="384" y="619"/>
                  <a:pt x="384" y="619"/>
                  <a:pt x="384" y="619"/>
                </a:cubicBezTo>
                <a:cubicBezTo>
                  <a:pt x="380" y="618"/>
                  <a:pt x="380" y="618"/>
                  <a:pt x="380" y="618"/>
                </a:cubicBezTo>
                <a:cubicBezTo>
                  <a:pt x="378" y="620"/>
                  <a:pt x="378" y="620"/>
                  <a:pt x="378" y="620"/>
                </a:cubicBezTo>
                <a:cubicBezTo>
                  <a:pt x="376" y="624"/>
                  <a:pt x="376" y="624"/>
                  <a:pt x="376" y="624"/>
                </a:cubicBezTo>
                <a:cubicBezTo>
                  <a:pt x="372" y="626"/>
                  <a:pt x="372" y="626"/>
                  <a:pt x="372" y="626"/>
                </a:cubicBezTo>
                <a:cubicBezTo>
                  <a:pt x="369" y="631"/>
                  <a:pt x="369" y="631"/>
                  <a:pt x="369" y="631"/>
                </a:cubicBezTo>
                <a:cubicBezTo>
                  <a:pt x="366" y="634"/>
                  <a:pt x="366" y="634"/>
                  <a:pt x="366" y="634"/>
                </a:cubicBezTo>
                <a:cubicBezTo>
                  <a:pt x="361" y="633"/>
                  <a:pt x="361" y="633"/>
                  <a:pt x="361" y="633"/>
                </a:cubicBezTo>
                <a:cubicBezTo>
                  <a:pt x="359" y="632"/>
                  <a:pt x="359" y="632"/>
                  <a:pt x="359" y="632"/>
                </a:cubicBezTo>
                <a:cubicBezTo>
                  <a:pt x="358" y="629"/>
                  <a:pt x="358" y="629"/>
                  <a:pt x="358" y="629"/>
                </a:cubicBezTo>
                <a:cubicBezTo>
                  <a:pt x="355" y="626"/>
                  <a:pt x="355" y="626"/>
                  <a:pt x="355" y="626"/>
                </a:cubicBezTo>
                <a:cubicBezTo>
                  <a:pt x="353" y="625"/>
                  <a:pt x="353" y="625"/>
                  <a:pt x="353" y="625"/>
                </a:cubicBezTo>
                <a:cubicBezTo>
                  <a:pt x="350" y="623"/>
                  <a:pt x="350" y="623"/>
                  <a:pt x="350" y="623"/>
                </a:cubicBezTo>
                <a:cubicBezTo>
                  <a:pt x="351" y="620"/>
                  <a:pt x="351" y="620"/>
                  <a:pt x="351" y="620"/>
                </a:cubicBezTo>
                <a:cubicBezTo>
                  <a:pt x="354" y="618"/>
                  <a:pt x="354" y="618"/>
                  <a:pt x="354" y="618"/>
                </a:cubicBezTo>
                <a:cubicBezTo>
                  <a:pt x="357" y="617"/>
                  <a:pt x="357" y="617"/>
                  <a:pt x="357" y="617"/>
                </a:cubicBezTo>
                <a:cubicBezTo>
                  <a:pt x="357" y="615"/>
                  <a:pt x="357" y="615"/>
                  <a:pt x="357" y="615"/>
                </a:cubicBezTo>
                <a:cubicBezTo>
                  <a:pt x="354" y="612"/>
                  <a:pt x="354" y="612"/>
                  <a:pt x="354" y="612"/>
                </a:cubicBezTo>
                <a:cubicBezTo>
                  <a:pt x="352" y="609"/>
                  <a:pt x="352" y="609"/>
                  <a:pt x="352" y="609"/>
                </a:cubicBezTo>
                <a:cubicBezTo>
                  <a:pt x="354" y="604"/>
                  <a:pt x="354" y="604"/>
                  <a:pt x="354" y="604"/>
                </a:cubicBezTo>
                <a:cubicBezTo>
                  <a:pt x="356" y="600"/>
                  <a:pt x="356" y="600"/>
                  <a:pt x="356" y="600"/>
                </a:cubicBezTo>
                <a:cubicBezTo>
                  <a:pt x="357" y="594"/>
                  <a:pt x="357" y="594"/>
                  <a:pt x="357" y="594"/>
                </a:cubicBezTo>
                <a:cubicBezTo>
                  <a:pt x="353" y="589"/>
                  <a:pt x="353" y="589"/>
                  <a:pt x="353" y="589"/>
                </a:cubicBezTo>
                <a:cubicBezTo>
                  <a:pt x="351" y="587"/>
                  <a:pt x="351" y="587"/>
                  <a:pt x="351" y="587"/>
                </a:cubicBezTo>
                <a:cubicBezTo>
                  <a:pt x="346" y="588"/>
                  <a:pt x="346" y="588"/>
                  <a:pt x="346" y="588"/>
                </a:cubicBezTo>
                <a:cubicBezTo>
                  <a:pt x="343" y="585"/>
                  <a:pt x="343" y="585"/>
                  <a:pt x="343" y="585"/>
                </a:cubicBezTo>
                <a:cubicBezTo>
                  <a:pt x="345" y="581"/>
                  <a:pt x="345" y="581"/>
                  <a:pt x="345" y="581"/>
                </a:cubicBezTo>
                <a:cubicBezTo>
                  <a:pt x="348" y="579"/>
                  <a:pt x="348" y="579"/>
                  <a:pt x="348" y="579"/>
                </a:cubicBezTo>
                <a:cubicBezTo>
                  <a:pt x="348" y="576"/>
                  <a:pt x="348" y="576"/>
                  <a:pt x="348" y="576"/>
                </a:cubicBezTo>
                <a:cubicBezTo>
                  <a:pt x="348" y="573"/>
                  <a:pt x="348" y="573"/>
                  <a:pt x="348" y="573"/>
                </a:cubicBezTo>
                <a:cubicBezTo>
                  <a:pt x="345" y="572"/>
                  <a:pt x="345" y="572"/>
                  <a:pt x="345" y="572"/>
                </a:cubicBezTo>
                <a:cubicBezTo>
                  <a:pt x="343" y="569"/>
                  <a:pt x="343" y="569"/>
                  <a:pt x="343" y="569"/>
                </a:cubicBezTo>
                <a:cubicBezTo>
                  <a:pt x="339" y="567"/>
                  <a:pt x="339" y="567"/>
                  <a:pt x="339" y="567"/>
                </a:cubicBezTo>
                <a:cubicBezTo>
                  <a:pt x="335" y="569"/>
                  <a:pt x="335" y="569"/>
                  <a:pt x="335" y="569"/>
                </a:cubicBezTo>
                <a:cubicBezTo>
                  <a:pt x="333" y="572"/>
                  <a:pt x="333" y="572"/>
                  <a:pt x="333" y="572"/>
                </a:cubicBezTo>
                <a:cubicBezTo>
                  <a:pt x="330" y="571"/>
                  <a:pt x="330" y="571"/>
                  <a:pt x="330" y="571"/>
                </a:cubicBezTo>
                <a:cubicBezTo>
                  <a:pt x="330" y="567"/>
                  <a:pt x="330" y="567"/>
                  <a:pt x="330" y="567"/>
                </a:cubicBezTo>
                <a:cubicBezTo>
                  <a:pt x="330" y="564"/>
                  <a:pt x="330" y="564"/>
                  <a:pt x="330" y="564"/>
                </a:cubicBezTo>
                <a:cubicBezTo>
                  <a:pt x="329" y="563"/>
                  <a:pt x="329" y="563"/>
                  <a:pt x="329" y="563"/>
                </a:cubicBezTo>
                <a:cubicBezTo>
                  <a:pt x="332" y="559"/>
                  <a:pt x="332" y="559"/>
                  <a:pt x="332" y="559"/>
                </a:cubicBezTo>
                <a:cubicBezTo>
                  <a:pt x="340" y="554"/>
                  <a:pt x="340" y="554"/>
                  <a:pt x="340" y="554"/>
                </a:cubicBezTo>
                <a:cubicBezTo>
                  <a:pt x="347" y="546"/>
                  <a:pt x="347" y="546"/>
                  <a:pt x="347" y="546"/>
                </a:cubicBezTo>
                <a:cubicBezTo>
                  <a:pt x="349" y="539"/>
                  <a:pt x="349" y="539"/>
                  <a:pt x="349" y="539"/>
                </a:cubicBezTo>
                <a:cubicBezTo>
                  <a:pt x="348" y="536"/>
                  <a:pt x="348" y="536"/>
                  <a:pt x="348" y="536"/>
                </a:cubicBezTo>
                <a:cubicBezTo>
                  <a:pt x="346" y="533"/>
                  <a:pt x="346" y="533"/>
                  <a:pt x="346" y="533"/>
                </a:cubicBezTo>
                <a:cubicBezTo>
                  <a:pt x="343" y="529"/>
                  <a:pt x="343" y="529"/>
                  <a:pt x="343" y="529"/>
                </a:cubicBezTo>
                <a:cubicBezTo>
                  <a:pt x="343" y="521"/>
                  <a:pt x="343" y="521"/>
                  <a:pt x="343" y="521"/>
                </a:cubicBezTo>
                <a:cubicBezTo>
                  <a:pt x="344" y="515"/>
                  <a:pt x="344" y="515"/>
                  <a:pt x="344" y="515"/>
                </a:cubicBezTo>
                <a:cubicBezTo>
                  <a:pt x="343" y="509"/>
                  <a:pt x="343" y="509"/>
                  <a:pt x="343" y="509"/>
                </a:cubicBezTo>
                <a:cubicBezTo>
                  <a:pt x="340" y="506"/>
                  <a:pt x="340" y="506"/>
                  <a:pt x="340" y="506"/>
                </a:cubicBezTo>
                <a:cubicBezTo>
                  <a:pt x="340" y="503"/>
                  <a:pt x="340" y="503"/>
                  <a:pt x="340" y="503"/>
                </a:cubicBezTo>
                <a:cubicBezTo>
                  <a:pt x="339" y="498"/>
                  <a:pt x="339" y="498"/>
                  <a:pt x="339" y="498"/>
                </a:cubicBezTo>
                <a:cubicBezTo>
                  <a:pt x="343" y="498"/>
                  <a:pt x="343" y="498"/>
                  <a:pt x="343" y="498"/>
                </a:cubicBezTo>
                <a:cubicBezTo>
                  <a:pt x="345" y="495"/>
                  <a:pt x="345" y="495"/>
                  <a:pt x="345" y="495"/>
                </a:cubicBezTo>
                <a:cubicBezTo>
                  <a:pt x="343" y="492"/>
                  <a:pt x="343" y="492"/>
                  <a:pt x="343" y="492"/>
                </a:cubicBezTo>
                <a:cubicBezTo>
                  <a:pt x="338" y="489"/>
                  <a:pt x="338" y="489"/>
                  <a:pt x="338" y="489"/>
                </a:cubicBezTo>
                <a:cubicBezTo>
                  <a:pt x="331" y="490"/>
                  <a:pt x="331" y="490"/>
                  <a:pt x="331" y="490"/>
                </a:cubicBezTo>
                <a:cubicBezTo>
                  <a:pt x="328" y="493"/>
                  <a:pt x="328" y="493"/>
                  <a:pt x="328" y="493"/>
                </a:cubicBezTo>
                <a:cubicBezTo>
                  <a:pt x="325" y="495"/>
                  <a:pt x="325" y="495"/>
                  <a:pt x="325" y="495"/>
                </a:cubicBezTo>
                <a:cubicBezTo>
                  <a:pt x="322" y="492"/>
                  <a:pt x="322" y="492"/>
                  <a:pt x="322" y="492"/>
                </a:cubicBezTo>
                <a:cubicBezTo>
                  <a:pt x="323" y="489"/>
                  <a:pt x="323" y="489"/>
                  <a:pt x="323" y="489"/>
                </a:cubicBezTo>
                <a:cubicBezTo>
                  <a:pt x="325" y="487"/>
                  <a:pt x="325" y="487"/>
                  <a:pt x="325" y="487"/>
                </a:cubicBezTo>
                <a:cubicBezTo>
                  <a:pt x="324" y="485"/>
                  <a:pt x="324" y="485"/>
                  <a:pt x="324" y="485"/>
                </a:cubicBezTo>
                <a:cubicBezTo>
                  <a:pt x="319" y="484"/>
                  <a:pt x="319" y="484"/>
                  <a:pt x="319" y="484"/>
                </a:cubicBezTo>
                <a:cubicBezTo>
                  <a:pt x="315" y="484"/>
                  <a:pt x="315" y="484"/>
                  <a:pt x="315" y="484"/>
                </a:cubicBezTo>
                <a:cubicBezTo>
                  <a:pt x="311" y="482"/>
                  <a:pt x="311" y="482"/>
                  <a:pt x="311" y="482"/>
                </a:cubicBezTo>
                <a:cubicBezTo>
                  <a:pt x="308" y="477"/>
                  <a:pt x="308" y="477"/>
                  <a:pt x="308" y="477"/>
                </a:cubicBezTo>
                <a:cubicBezTo>
                  <a:pt x="305" y="474"/>
                  <a:pt x="305" y="474"/>
                  <a:pt x="305" y="474"/>
                </a:cubicBezTo>
                <a:cubicBezTo>
                  <a:pt x="300" y="475"/>
                  <a:pt x="300" y="475"/>
                  <a:pt x="300" y="475"/>
                </a:cubicBezTo>
                <a:cubicBezTo>
                  <a:pt x="298" y="478"/>
                  <a:pt x="298" y="478"/>
                  <a:pt x="298" y="478"/>
                </a:cubicBezTo>
                <a:cubicBezTo>
                  <a:pt x="295" y="480"/>
                  <a:pt x="295" y="480"/>
                  <a:pt x="295" y="480"/>
                </a:cubicBezTo>
                <a:cubicBezTo>
                  <a:pt x="292" y="478"/>
                  <a:pt x="292" y="478"/>
                  <a:pt x="292" y="478"/>
                </a:cubicBezTo>
                <a:cubicBezTo>
                  <a:pt x="289" y="474"/>
                  <a:pt x="289" y="474"/>
                  <a:pt x="289" y="474"/>
                </a:cubicBezTo>
                <a:cubicBezTo>
                  <a:pt x="287" y="472"/>
                  <a:pt x="287" y="472"/>
                  <a:pt x="287" y="472"/>
                </a:cubicBezTo>
                <a:cubicBezTo>
                  <a:pt x="286" y="469"/>
                  <a:pt x="286" y="469"/>
                  <a:pt x="286" y="469"/>
                </a:cubicBezTo>
                <a:cubicBezTo>
                  <a:pt x="284" y="467"/>
                  <a:pt x="284" y="467"/>
                  <a:pt x="284" y="467"/>
                </a:cubicBezTo>
                <a:cubicBezTo>
                  <a:pt x="280" y="468"/>
                  <a:pt x="280" y="468"/>
                  <a:pt x="280" y="468"/>
                </a:cubicBezTo>
                <a:cubicBezTo>
                  <a:pt x="277" y="470"/>
                  <a:pt x="277" y="470"/>
                  <a:pt x="277" y="470"/>
                </a:cubicBezTo>
                <a:cubicBezTo>
                  <a:pt x="274" y="468"/>
                  <a:pt x="274" y="468"/>
                  <a:pt x="274" y="468"/>
                </a:cubicBezTo>
                <a:cubicBezTo>
                  <a:pt x="273" y="463"/>
                  <a:pt x="273" y="463"/>
                  <a:pt x="273" y="463"/>
                </a:cubicBezTo>
                <a:cubicBezTo>
                  <a:pt x="270" y="461"/>
                  <a:pt x="270" y="461"/>
                  <a:pt x="270" y="461"/>
                </a:cubicBezTo>
                <a:cubicBezTo>
                  <a:pt x="267" y="461"/>
                  <a:pt x="267" y="461"/>
                  <a:pt x="267" y="461"/>
                </a:cubicBezTo>
                <a:cubicBezTo>
                  <a:pt x="263" y="461"/>
                  <a:pt x="263" y="461"/>
                  <a:pt x="263" y="461"/>
                </a:cubicBezTo>
                <a:cubicBezTo>
                  <a:pt x="260" y="458"/>
                  <a:pt x="260" y="458"/>
                  <a:pt x="260" y="458"/>
                </a:cubicBezTo>
                <a:cubicBezTo>
                  <a:pt x="258" y="454"/>
                  <a:pt x="258" y="454"/>
                  <a:pt x="258" y="454"/>
                </a:cubicBezTo>
                <a:cubicBezTo>
                  <a:pt x="254" y="454"/>
                  <a:pt x="254" y="454"/>
                  <a:pt x="254" y="454"/>
                </a:cubicBezTo>
                <a:cubicBezTo>
                  <a:pt x="250" y="455"/>
                  <a:pt x="250" y="455"/>
                  <a:pt x="250" y="455"/>
                </a:cubicBezTo>
                <a:cubicBezTo>
                  <a:pt x="249" y="459"/>
                  <a:pt x="249" y="459"/>
                  <a:pt x="249" y="459"/>
                </a:cubicBezTo>
                <a:cubicBezTo>
                  <a:pt x="246" y="463"/>
                  <a:pt x="246" y="463"/>
                  <a:pt x="246" y="463"/>
                </a:cubicBezTo>
                <a:cubicBezTo>
                  <a:pt x="236" y="460"/>
                  <a:pt x="236" y="460"/>
                  <a:pt x="236" y="460"/>
                </a:cubicBezTo>
                <a:cubicBezTo>
                  <a:pt x="229" y="457"/>
                  <a:pt x="229" y="457"/>
                  <a:pt x="229" y="457"/>
                </a:cubicBezTo>
                <a:cubicBezTo>
                  <a:pt x="223" y="456"/>
                  <a:pt x="223" y="456"/>
                  <a:pt x="223" y="456"/>
                </a:cubicBezTo>
                <a:cubicBezTo>
                  <a:pt x="220" y="450"/>
                  <a:pt x="220" y="450"/>
                  <a:pt x="220" y="450"/>
                </a:cubicBezTo>
                <a:cubicBezTo>
                  <a:pt x="218" y="448"/>
                  <a:pt x="218" y="448"/>
                  <a:pt x="218" y="448"/>
                </a:cubicBezTo>
                <a:cubicBezTo>
                  <a:pt x="215" y="450"/>
                  <a:pt x="215" y="450"/>
                  <a:pt x="215" y="450"/>
                </a:cubicBezTo>
                <a:cubicBezTo>
                  <a:pt x="212" y="456"/>
                  <a:pt x="212" y="456"/>
                  <a:pt x="212" y="456"/>
                </a:cubicBezTo>
                <a:cubicBezTo>
                  <a:pt x="209" y="454"/>
                  <a:pt x="209" y="454"/>
                  <a:pt x="209" y="454"/>
                </a:cubicBezTo>
                <a:cubicBezTo>
                  <a:pt x="200" y="447"/>
                  <a:pt x="200" y="447"/>
                  <a:pt x="200" y="447"/>
                </a:cubicBezTo>
                <a:cubicBezTo>
                  <a:pt x="194" y="438"/>
                  <a:pt x="194" y="438"/>
                  <a:pt x="194" y="438"/>
                </a:cubicBezTo>
                <a:cubicBezTo>
                  <a:pt x="189" y="432"/>
                  <a:pt x="189" y="432"/>
                  <a:pt x="189" y="432"/>
                </a:cubicBezTo>
                <a:cubicBezTo>
                  <a:pt x="185" y="430"/>
                  <a:pt x="185" y="430"/>
                  <a:pt x="185" y="430"/>
                </a:cubicBezTo>
                <a:cubicBezTo>
                  <a:pt x="181" y="425"/>
                  <a:pt x="181" y="425"/>
                  <a:pt x="181" y="425"/>
                </a:cubicBezTo>
                <a:cubicBezTo>
                  <a:pt x="178" y="419"/>
                  <a:pt x="178" y="419"/>
                  <a:pt x="178" y="419"/>
                </a:cubicBezTo>
                <a:cubicBezTo>
                  <a:pt x="175" y="416"/>
                  <a:pt x="175" y="416"/>
                  <a:pt x="175" y="416"/>
                </a:cubicBezTo>
                <a:cubicBezTo>
                  <a:pt x="174" y="410"/>
                  <a:pt x="174" y="410"/>
                  <a:pt x="174" y="410"/>
                </a:cubicBezTo>
                <a:cubicBezTo>
                  <a:pt x="175" y="405"/>
                  <a:pt x="175" y="405"/>
                  <a:pt x="175" y="405"/>
                </a:cubicBezTo>
                <a:cubicBezTo>
                  <a:pt x="178" y="401"/>
                  <a:pt x="178" y="401"/>
                  <a:pt x="178" y="401"/>
                </a:cubicBezTo>
                <a:cubicBezTo>
                  <a:pt x="182" y="396"/>
                  <a:pt x="182" y="396"/>
                  <a:pt x="182" y="396"/>
                </a:cubicBezTo>
                <a:cubicBezTo>
                  <a:pt x="182" y="390"/>
                  <a:pt x="182" y="390"/>
                  <a:pt x="182" y="390"/>
                </a:cubicBezTo>
                <a:cubicBezTo>
                  <a:pt x="178" y="386"/>
                  <a:pt x="178" y="386"/>
                  <a:pt x="178" y="386"/>
                </a:cubicBezTo>
                <a:cubicBezTo>
                  <a:pt x="178" y="380"/>
                  <a:pt x="178" y="380"/>
                  <a:pt x="178" y="380"/>
                </a:cubicBezTo>
                <a:cubicBezTo>
                  <a:pt x="181" y="371"/>
                  <a:pt x="181" y="371"/>
                  <a:pt x="181" y="371"/>
                </a:cubicBezTo>
                <a:cubicBezTo>
                  <a:pt x="185" y="363"/>
                  <a:pt x="185" y="363"/>
                  <a:pt x="185" y="363"/>
                </a:cubicBezTo>
                <a:cubicBezTo>
                  <a:pt x="185" y="357"/>
                  <a:pt x="185" y="357"/>
                  <a:pt x="185" y="357"/>
                </a:cubicBezTo>
                <a:cubicBezTo>
                  <a:pt x="184" y="350"/>
                  <a:pt x="184" y="350"/>
                  <a:pt x="184" y="350"/>
                </a:cubicBezTo>
                <a:cubicBezTo>
                  <a:pt x="184" y="344"/>
                  <a:pt x="184" y="344"/>
                  <a:pt x="184" y="344"/>
                </a:cubicBezTo>
                <a:cubicBezTo>
                  <a:pt x="180" y="340"/>
                  <a:pt x="180" y="340"/>
                  <a:pt x="180" y="340"/>
                </a:cubicBezTo>
                <a:cubicBezTo>
                  <a:pt x="182" y="337"/>
                  <a:pt x="182" y="337"/>
                  <a:pt x="182" y="337"/>
                </a:cubicBezTo>
                <a:cubicBezTo>
                  <a:pt x="185" y="334"/>
                  <a:pt x="185" y="334"/>
                  <a:pt x="185" y="334"/>
                </a:cubicBezTo>
                <a:cubicBezTo>
                  <a:pt x="186" y="330"/>
                  <a:pt x="186" y="330"/>
                  <a:pt x="186" y="330"/>
                </a:cubicBezTo>
                <a:cubicBezTo>
                  <a:pt x="186" y="324"/>
                  <a:pt x="186" y="324"/>
                  <a:pt x="186" y="324"/>
                </a:cubicBezTo>
                <a:cubicBezTo>
                  <a:pt x="186" y="320"/>
                  <a:pt x="186" y="320"/>
                  <a:pt x="186" y="320"/>
                </a:cubicBezTo>
                <a:cubicBezTo>
                  <a:pt x="187" y="318"/>
                  <a:pt x="187" y="318"/>
                  <a:pt x="187" y="318"/>
                </a:cubicBezTo>
                <a:cubicBezTo>
                  <a:pt x="189" y="317"/>
                  <a:pt x="189" y="317"/>
                  <a:pt x="189" y="317"/>
                </a:cubicBezTo>
                <a:cubicBezTo>
                  <a:pt x="190" y="314"/>
                  <a:pt x="190" y="314"/>
                  <a:pt x="190" y="314"/>
                </a:cubicBezTo>
                <a:cubicBezTo>
                  <a:pt x="187" y="313"/>
                  <a:pt x="187" y="313"/>
                  <a:pt x="187" y="313"/>
                </a:cubicBezTo>
                <a:cubicBezTo>
                  <a:pt x="185" y="314"/>
                  <a:pt x="185" y="314"/>
                  <a:pt x="185" y="314"/>
                </a:cubicBezTo>
                <a:cubicBezTo>
                  <a:pt x="183" y="317"/>
                  <a:pt x="183" y="317"/>
                  <a:pt x="183" y="317"/>
                </a:cubicBezTo>
                <a:cubicBezTo>
                  <a:pt x="180" y="316"/>
                  <a:pt x="180" y="316"/>
                  <a:pt x="180" y="316"/>
                </a:cubicBezTo>
                <a:cubicBezTo>
                  <a:pt x="177" y="314"/>
                  <a:pt x="177" y="314"/>
                  <a:pt x="177" y="314"/>
                </a:cubicBezTo>
                <a:cubicBezTo>
                  <a:pt x="177" y="309"/>
                  <a:pt x="177" y="309"/>
                  <a:pt x="177" y="309"/>
                </a:cubicBezTo>
                <a:cubicBezTo>
                  <a:pt x="174" y="307"/>
                  <a:pt x="174" y="307"/>
                  <a:pt x="174" y="307"/>
                </a:cubicBezTo>
                <a:cubicBezTo>
                  <a:pt x="172" y="309"/>
                  <a:pt x="172" y="309"/>
                  <a:pt x="172" y="309"/>
                </a:cubicBezTo>
                <a:cubicBezTo>
                  <a:pt x="170" y="312"/>
                  <a:pt x="170" y="312"/>
                  <a:pt x="170" y="312"/>
                </a:cubicBezTo>
                <a:cubicBezTo>
                  <a:pt x="167" y="316"/>
                  <a:pt x="167" y="316"/>
                  <a:pt x="167" y="316"/>
                </a:cubicBezTo>
                <a:cubicBezTo>
                  <a:pt x="164" y="315"/>
                  <a:pt x="164" y="315"/>
                  <a:pt x="164" y="315"/>
                </a:cubicBezTo>
                <a:cubicBezTo>
                  <a:pt x="163" y="311"/>
                  <a:pt x="163" y="311"/>
                  <a:pt x="163" y="311"/>
                </a:cubicBezTo>
                <a:cubicBezTo>
                  <a:pt x="164" y="309"/>
                  <a:pt x="164" y="309"/>
                  <a:pt x="164" y="309"/>
                </a:cubicBezTo>
                <a:cubicBezTo>
                  <a:pt x="164" y="305"/>
                  <a:pt x="164" y="305"/>
                  <a:pt x="164" y="305"/>
                </a:cubicBezTo>
                <a:cubicBezTo>
                  <a:pt x="162" y="305"/>
                  <a:pt x="162" y="305"/>
                  <a:pt x="162" y="305"/>
                </a:cubicBezTo>
                <a:cubicBezTo>
                  <a:pt x="159" y="307"/>
                  <a:pt x="159" y="307"/>
                  <a:pt x="159" y="307"/>
                </a:cubicBezTo>
                <a:cubicBezTo>
                  <a:pt x="157" y="306"/>
                  <a:pt x="157" y="306"/>
                  <a:pt x="157" y="306"/>
                </a:cubicBezTo>
                <a:cubicBezTo>
                  <a:pt x="157" y="303"/>
                  <a:pt x="157" y="303"/>
                  <a:pt x="157" y="303"/>
                </a:cubicBezTo>
                <a:cubicBezTo>
                  <a:pt x="160" y="299"/>
                  <a:pt x="160" y="299"/>
                  <a:pt x="160" y="299"/>
                </a:cubicBezTo>
                <a:cubicBezTo>
                  <a:pt x="162" y="293"/>
                  <a:pt x="162" y="293"/>
                  <a:pt x="162" y="293"/>
                </a:cubicBezTo>
                <a:cubicBezTo>
                  <a:pt x="160" y="285"/>
                  <a:pt x="160" y="285"/>
                  <a:pt x="160" y="285"/>
                </a:cubicBezTo>
                <a:cubicBezTo>
                  <a:pt x="160" y="281"/>
                  <a:pt x="160" y="281"/>
                  <a:pt x="160" y="281"/>
                </a:cubicBezTo>
                <a:cubicBezTo>
                  <a:pt x="159" y="277"/>
                  <a:pt x="159" y="277"/>
                  <a:pt x="159" y="277"/>
                </a:cubicBezTo>
                <a:cubicBezTo>
                  <a:pt x="162" y="276"/>
                  <a:pt x="162" y="276"/>
                  <a:pt x="162" y="276"/>
                </a:cubicBezTo>
                <a:cubicBezTo>
                  <a:pt x="163" y="277"/>
                  <a:pt x="163" y="277"/>
                  <a:pt x="163" y="277"/>
                </a:cubicBezTo>
                <a:cubicBezTo>
                  <a:pt x="165" y="279"/>
                  <a:pt x="165" y="279"/>
                  <a:pt x="165" y="279"/>
                </a:cubicBezTo>
                <a:cubicBezTo>
                  <a:pt x="167" y="281"/>
                  <a:pt x="167" y="281"/>
                  <a:pt x="167" y="281"/>
                </a:cubicBezTo>
                <a:cubicBezTo>
                  <a:pt x="170" y="280"/>
                  <a:pt x="170" y="280"/>
                  <a:pt x="170" y="280"/>
                </a:cubicBezTo>
                <a:cubicBezTo>
                  <a:pt x="171" y="276"/>
                  <a:pt x="171" y="276"/>
                  <a:pt x="171" y="276"/>
                </a:cubicBezTo>
                <a:cubicBezTo>
                  <a:pt x="172" y="272"/>
                  <a:pt x="172" y="272"/>
                  <a:pt x="172" y="272"/>
                </a:cubicBezTo>
                <a:cubicBezTo>
                  <a:pt x="172" y="268"/>
                  <a:pt x="172" y="268"/>
                  <a:pt x="172" y="268"/>
                </a:cubicBezTo>
                <a:cubicBezTo>
                  <a:pt x="171" y="260"/>
                  <a:pt x="171" y="260"/>
                  <a:pt x="171" y="260"/>
                </a:cubicBezTo>
                <a:cubicBezTo>
                  <a:pt x="168" y="256"/>
                  <a:pt x="168" y="256"/>
                  <a:pt x="168" y="256"/>
                </a:cubicBezTo>
                <a:cubicBezTo>
                  <a:pt x="166" y="251"/>
                  <a:pt x="166" y="251"/>
                  <a:pt x="166" y="251"/>
                </a:cubicBezTo>
                <a:cubicBezTo>
                  <a:pt x="166" y="243"/>
                  <a:pt x="166" y="243"/>
                  <a:pt x="166" y="243"/>
                </a:cubicBezTo>
                <a:cubicBezTo>
                  <a:pt x="167" y="235"/>
                  <a:pt x="167" y="235"/>
                  <a:pt x="167" y="235"/>
                </a:cubicBezTo>
                <a:cubicBezTo>
                  <a:pt x="171" y="231"/>
                  <a:pt x="171" y="231"/>
                  <a:pt x="171" y="231"/>
                </a:cubicBezTo>
                <a:cubicBezTo>
                  <a:pt x="175" y="229"/>
                  <a:pt x="175" y="229"/>
                  <a:pt x="175" y="229"/>
                </a:cubicBezTo>
                <a:cubicBezTo>
                  <a:pt x="175" y="224"/>
                  <a:pt x="175" y="224"/>
                  <a:pt x="175" y="224"/>
                </a:cubicBezTo>
                <a:cubicBezTo>
                  <a:pt x="172" y="220"/>
                  <a:pt x="172" y="220"/>
                  <a:pt x="172" y="220"/>
                </a:cubicBezTo>
                <a:cubicBezTo>
                  <a:pt x="172" y="214"/>
                  <a:pt x="172" y="214"/>
                  <a:pt x="172" y="214"/>
                </a:cubicBezTo>
                <a:cubicBezTo>
                  <a:pt x="170" y="210"/>
                  <a:pt x="170" y="210"/>
                  <a:pt x="170" y="210"/>
                </a:cubicBezTo>
                <a:cubicBezTo>
                  <a:pt x="166" y="208"/>
                  <a:pt x="166" y="208"/>
                  <a:pt x="166" y="208"/>
                </a:cubicBezTo>
                <a:cubicBezTo>
                  <a:pt x="164" y="205"/>
                  <a:pt x="164" y="205"/>
                  <a:pt x="164" y="205"/>
                </a:cubicBezTo>
                <a:cubicBezTo>
                  <a:pt x="160" y="207"/>
                  <a:pt x="160" y="207"/>
                  <a:pt x="160" y="207"/>
                </a:cubicBezTo>
                <a:cubicBezTo>
                  <a:pt x="158" y="209"/>
                  <a:pt x="158" y="209"/>
                  <a:pt x="158" y="209"/>
                </a:cubicBezTo>
                <a:cubicBezTo>
                  <a:pt x="154" y="212"/>
                  <a:pt x="154" y="212"/>
                  <a:pt x="154" y="212"/>
                </a:cubicBezTo>
                <a:cubicBezTo>
                  <a:pt x="151" y="213"/>
                  <a:pt x="151" y="213"/>
                  <a:pt x="151" y="213"/>
                </a:cubicBezTo>
                <a:cubicBezTo>
                  <a:pt x="150" y="208"/>
                  <a:pt x="150" y="208"/>
                  <a:pt x="150" y="208"/>
                </a:cubicBezTo>
                <a:cubicBezTo>
                  <a:pt x="151" y="204"/>
                  <a:pt x="151" y="204"/>
                  <a:pt x="151" y="204"/>
                </a:cubicBezTo>
                <a:cubicBezTo>
                  <a:pt x="151" y="200"/>
                  <a:pt x="151" y="200"/>
                  <a:pt x="151" y="200"/>
                </a:cubicBezTo>
                <a:cubicBezTo>
                  <a:pt x="149" y="199"/>
                  <a:pt x="149" y="199"/>
                  <a:pt x="149" y="199"/>
                </a:cubicBezTo>
                <a:cubicBezTo>
                  <a:pt x="147" y="200"/>
                  <a:pt x="147" y="200"/>
                  <a:pt x="147" y="200"/>
                </a:cubicBezTo>
                <a:cubicBezTo>
                  <a:pt x="145" y="203"/>
                  <a:pt x="145" y="203"/>
                  <a:pt x="145" y="203"/>
                </a:cubicBezTo>
                <a:cubicBezTo>
                  <a:pt x="142" y="204"/>
                  <a:pt x="142" y="204"/>
                  <a:pt x="142" y="204"/>
                </a:cubicBezTo>
                <a:cubicBezTo>
                  <a:pt x="137" y="203"/>
                  <a:pt x="137" y="203"/>
                  <a:pt x="137" y="203"/>
                </a:cubicBezTo>
                <a:cubicBezTo>
                  <a:pt x="135" y="203"/>
                  <a:pt x="135" y="203"/>
                  <a:pt x="135" y="203"/>
                </a:cubicBezTo>
                <a:cubicBezTo>
                  <a:pt x="132" y="205"/>
                  <a:pt x="132" y="205"/>
                  <a:pt x="132" y="205"/>
                </a:cubicBezTo>
                <a:cubicBezTo>
                  <a:pt x="129" y="206"/>
                  <a:pt x="129" y="206"/>
                  <a:pt x="129" y="206"/>
                </a:cubicBezTo>
                <a:cubicBezTo>
                  <a:pt x="123" y="203"/>
                  <a:pt x="123" y="203"/>
                  <a:pt x="123" y="203"/>
                </a:cubicBezTo>
                <a:cubicBezTo>
                  <a:pt x="116" y="202"/>
                  <a:pt x="116" y="202"/>
                  <a:pt x="116" y="202"/>
                </a:cubicBezTo>
                <a:cubicBezTo>
                  <a:pt x="113" y="202"/>
                  <a:pt x="113" y="202"/>
                  <a:pt x="113" y="202"/>
                </a:cubicBezTo>
                <a:cubicBezTo>
                  <a:pt x="109" y="201"/>
                  <a:pt x="109" y="201"/>
                  <a:pt x="109" y="201"/>
                </a:cubicBezTo>
                <a:cubicBezTo>
                  <a:pt x="105" y="198"/>
                  <a:pt x="105" y="198"/>
                  <a:pt x="105" y="198"/>
                </a:cubicBezTo>
                <a:cubicBezTo>
                  <a:pt x="101" y="197"/>
                  <a:pt x="101" y="197"/>
                  <a:pt x="101" y="197"/>
                </a:cubicBezTo>
                <a:cubicBezTo>
                  <a:pt x="100" y="194"/>
                  <a:pt x="100" y="194"/>
                  <a:pt x="100" y="194"/>
                </a:cubicBezTo>
                <a:cubicBezTo>
                  <a:pt x="101" y="190"/>
                  <a:pt x="101" y="190"/>
                  <a:pt x="101" y="190"/>
                </a:cubicBezTo>
                <a:cubicBezTo>
                  <a:pt x="104" y="189"/>
                  <a:pt x="104" y="189"/>
                  <a:pt x="104" y="189"/>
                </a:cubicBezTo>
                <a:cubicBezTo>
                  <a:pt x="103" y="185"/>
                  <a:pt x="103" y="185"/>
                  <a:pt x="103" y="185"/>
                </a:cubicBezTo>
                <a:cubicBezTo>
                  <a:pt x="99" y="182"/>
                  <a:pt x="99" y="182"/>
                  <a:pt x="99" y="182"/>
                </a:cubicBezTo>
                <a:cubicBezTo>
                  <a:pt x="94" y="182"/>
                  <a:pt x="94" y="182"/>
                  <a:pt x="94" y="182"/>
                </a:cubicBezTo>
                <a:cubicBezTo>
                  <a:pt x="91" y="181"/>
                  <a:pt x="91" y="181"/>
                  <a:pt x="91" y="181"/>
                </a:cubicBezTo>
                <a:cubicBezTo>
                  <a:pt x="89" y="178"/>
                  <a:pt x="89" y="178"/>
                  <a:pt x="89" y="178"/>
                </a:cubicBezTo>
                <a:cubicBezTo>
                  <a:pt x="85" y="176"/>
                  <a:pt x="85" y="176"/>
                  <a:pt x="85" y="176"/>
                </a:cubicBezTo>
                <a:cubicBezTo>
                  <a:pt x="80" y="176"/>
                  <a:pt x="80" y="176"/>
                  <a:pt x="80" y="176"/>
                </a:cubicBezTo>
                <a:cubicBezTo>
                  <a:pt x="77" y="179"/>
                  <a:pt x="77" y="179"/>
                  <a:pt x="77" y="179"/>
                </a:cubicBezTo>
                <a:cubicBezTo>
                  <a:pt x="75" y="177"/>
                  <a:pt x="75" y="177"/>
                  <a:pt x="75" y="177"/>
                </a:cubicBezTo>
                <a:cubicBezTo>
                  <a:pt x="73" y="172"/>
                  <a:pt x="73" y="172"/>
                  <a:pt x="73" y="172"/>
                </a:cubicBezTo>
                <a:cubicBezTo>
                  <a:pt x="73" y="168"/>
                  <a:pt x="73" y="168"/>
                  <a:pt x="73" y="168"/>
                </a:cubicBezTo>
                <a:cubicBezTo>
                  <a:pt x="68" y="167"/>
                  <a:pt x="68" y="167"/>
                  <a:pt x="68" y="167"/>
                </a:cubicBezTo>
                <a:cubicBezTo>
                  <a:pt x="65" y="168"/>
                  <a:pt x="65" y="168"/>
                  <a:pt x="65" y="168"/>
                </a:cubicBezTo>
                <a:cubicBezTo>
                  <a:pt x="64" y="165"/>
                  <a:pt x="64" y="165"/>
                  <a:pt x="64" y="165"/>
                </a:cubicBezTo>
                <a:cubicBezTo>
                  <a:pt x="66" y="162"/>
                  <a:pt x="66" y="162"/>
                  <a:pt x="66" y="162"/>
                </a:cubicBezTo>
                <a:cubicBezTo>
                  <a:pt x="65" y="160"/>
                  <a:pt x="65" y="160"/>
                  <a:pt x="65" y="160"/>
                </a:cubicBezTo>
                <a:cubicBezTo>
                  <a:pt x="62" y="160"/>
                  <a:pt x="62" y="160"/>
                  <a:pt x="62" y="160"/>
                </a:cubicBezTo>
                <a:cubicBezTo>
                  <a:pt x="60" y="161"/>
                  <a:pt x="60" y="161"/>
                  <a:pt x="60" y="161"/>
                </a:cubicBezTo>
                <a:cubicBezTo>
                  <a:pt x="58" y="164"/>
                  <a:pt x="58" y="164"/>
                  <a:pt x="58" y="164"/>
                </a:cubicBezTo>
                <a:cubicBezTo>
                  <a:pt x="55" y="161"/>
                  <a:pt x="55" y="161"/>
                  <a:pt x="55" y="161"/>
                </a:cubicBezTo>
                <a:cubicBezTo>
                  <a:pt x="51" y="157"/>
                  <a:pt x="51" y="157"/>
                  <a:pt x="51" y="157"/>
                </a:cubicBezTo>
                <a:cubicBezTo>
                  <a:pt x="47" y="157"/>
                  <a:pt x="47" y="157"/>
                  <a:pt x="47" y="157"/>
                </a:cubicBezTo>
                <a:cubicBezTo>
                  <a:pt x="43" y="158"/>
                  <a:pt x="43" y="158"/>
                  <a:pt x="43" y="158"/>
                </a:cubicBezTo>
                <a:cubicBezTo>
                  <a:pt x="40" y="157"/>
                  <a:pt x="40" y="157"/>
                  <a:pt x="40" y="157"/>
                </a:cubicBezTo>
                <a:cubicBezTo>
                  <a:pt x="36" y="154"/>
                  <a:pt x="36" y="154"/>
                  <a:pt x="36" y="154"/>
                </a:cubicBezTo>
                <a:cubicBezTo>
                  <a:pt x="30" y="154"/>
                  <a:pt x="30" y="154"/>
                  <a:pt x="30" y="154"/>
                </a:cubicBezTo>
                <a:cubicBezTo>
                  <a:pt x="25" y="154"/>
                  <a:pt x="25" y="154"/>
                  <a:pt x="25" y="154"/>
                </a:cubicBezTo>
                <a:cubicBezTo>
                  <a:pt x="20" y="156"/>
                  <a:pt x="20" y="156"/>
                  <a:pt x="20" y="156"/>
                </a:cubicBezTo>
                <a:cubicBezTo>
                  <a:pt x="15" y="157"/>
                  <a:pt x="15" y="157"/>
                  <a:pt x="15" y="157"/>
                </a:cubicBezTo>
                <a:cubicBezTo>
                  <a:pt x="10" y="155"/>
                  <a:pt x="10" y="155"/>
                  <a:pt x="10" y="155"/>
                </a:cubicBezTo>
                <a:cubicBezTo>
                  <a:pt x="8" y="151"/>
                  <a:pt x="8" y="151"/>
                  <a:pt x="8" y="151"/>
                </a:cubicBezTo>
                <a:cubicBezTo>
                  <a:pt x="3" y="148"/>
                  <a:pt x="3" y="148"/>
                  <a:pt x="3" y="148"/>
                </a:cubicBezTo>
                <a:cubicBezTo>
                  <a:pt x="1" y="144"/>
                  <a:pt x="1" y="144"/>
                  <a:pt x="1" y="144"/>
                </a:cubicBezTo>
                <a:cubicBezTo>
                  <a:pt x="0" y="138"/>
                  <a:pt x="0" y="138"/>
                  <a:pt x="0" y="138"/>
                </a:cubicBezTo>
                <a:cubicBezTo>
                  <a:pt x="5" y="138"/>
                  <a:pt x="5" y="138"/>
                  <a:pt x="5" y="138"/>
                </a:cubicBezTo>
                <a:cubicBezTo>
                  <a:pt x="9" y="138"/>
                  <a:pt x="9" y="138"/>
                  <a:pt x="9" y="138"/>
                </a:cubicBezTo>
                <a:cubicBezTo>
                  <a:pt x="13" y="139"/>
                  <a:pt x="13" y="139"/>
                  <a:pt x="13" y="139"/>
                </a:cubicBezTo>
                <a:cubicBezTo>
                  <a:pt x="16" y="141"/>
                  <a:pt x="16" y="141"/>
                  <a:pt x="16" y="141"/>
                </a:cubicBezTo>
                <a:cubicBezTo>
                  <a:pt x="21" y="141"/>
                  <a:pt x="21" y="141"/>
                  <a:pt x="21" y="141"/>
                </a:cubicBezTo>
                <a:cubicBezTo>
                  <a:pt x="22" y="139"/>
                  <a:pt x="22" y="139"/>
                  <a:pt x="22" y="139"/>
                </a:cubicBezTo>
                <a:cubicBezTo>
                  <a:pt x="23" y="135"/>
                  <a:pt x="23" y="135"/>
                  <a:pt x="23" y="135"/>
                </a:cubicBezTo>
                <a:cubicBezTo>
                  <a:pt x="26" y="133"/>
                  <a:pt x="26" y="133"/>
                  <a:pt x="26" y="133"/>
                </a:cubicBezTo>
                <a:cubicBezTo>
                  <a:pt x="29" y="133"/>
                  <a:pt x="29" y="133"/>
                  <a:pt x="29" y="133"/>
                </a:cubicBezTo>
                <a:cubicBezTo>
                  <a:pt x="33" y="131"/>
                  <a:pt x="33" y="131"/>
                  <a:pt x="33" y="131"/>
                </a:cubicBezTo>
                <a:cubicBezTo>
                  <a:pt x="37" y="133"/>
                  <a:pt x="37" y="133"/>
                  <a:pt x="37" y="133"/>
                </a:cubicBezTo>
                <a:cubicBezTo>
                  <a:pt x="39" y="136"/>
                  <a:pt x="39" y="136"/>
                  <a:pt x="39" y="136"/>
                </a:cubicBezTo>
                <a:cubicBezTo>
                  <a:pt x="43" y="137"/>
                  <a:pt x="43" y="137"/>
                  <a:pt x="43" y="137"/>
                </a:cubicBezTo>
                <a:cubicBezTo>
                  <a:pt x="47" y="137"/>
                  <a:pt x="47" y="137"/>
                  <a:pt x="47" y="137"/>
                </a:cubicBezTo>
                <a:cubicBezTo>
                  <a:pt x="50" y="133"/>
                  <a:pt x="50" y="133"/>
                  <a:pt x="50" y="133"/>
                </a:cubicBezTo>
                <a:cubicBezTo>
                  <a:pt x="49" y="128"/>
                  <a:pt x="49" y="128"/>
                  <a:pt x="49" y="128"/>
                </a:cubicBezTo>
                <a:cubicBezTo>
                  <a:pt x="51" y="121"/>
                  <a:pt x="51" y="121"/>
                  <a:pt x="51" y="121"/>
                </a:cubicBezTo>
                <a:cubicBezTo>
                  <a:pt x="50" y="116"/>
                  <a:pt x="50" y="116"/>
                  <a:pt x="50" y="116"/>
                </a:cubicBezTo>
                <a:cubicBezTo>
                  <a:pt x="50" y="111"/>
                  <a:pt x="50" y="111"/>
                  <a:pt x="50" y="111"/>
                </a:cubicBezTo>
                <a:cubicBezTo>
                  <a:pt x="53" y="109"/>
                  <a:pt x="53" y="109"/>
                  <a:pt x="53" y="109"/>
                </a:cubicBezTo>
                <a:cubicBezTo>
                  <a:pt x="58" y="108"/>
                  <a:pt x="58" y="108"/>
                  <a:pt x="58" y="108"/>
                </a:cubicBezTo>
                <a:cubicBezTo>
                  <a:pt x="61" y="104"/>
                  <a:pt x="61" y="104"/>
                  <a:pt x="61" y="104"/>
                </a:cubicBezTo>
                <a:cubicBezTo>
                  <a:pt x="62" y="101"/>
                  <a:pt x="62" y="101"/>
                  <a:pt x="62" y="101"/>
                </a:cubicBezTo>
                <a:cubicBezTo>
                  <a:pt x="68" y="101"/>
                  <a:pt x="68" y="101"/>
                  <a:pt x="68" y="101"/>
                </a:cubicBezTo>
                <a:cubicBezTo>
                  <a:pt x="72" y="103"/>
                  <a:pt x="72" y="103"/>
                  <a:pt x="72" y="103"/>
                </a:cubicBezTo>
                <a:cubicBezTo>
                  <a:pt x="76" y="103"/>
                  <a:pt x="76" y="103"/>
                  <a:pt x="76" y="103"/>
                </a:cubicBezTo>
                <a:cubicBezTo>
                  <a:pt x="79" y="104"/>
                  <a:pt x="79" y="104"/>
                  <a:pt x="79" y="104"/>
                </a:cubicBezTo>
                <a:cubicBezTo>
                  <a:pt x="79" y="107"/>
                  <a:pt x="79" y="107"/>
                  <a:pt x="79" y="107"/>
                </a:cubicBezTo>
                <a:cubicBezTo>
                  <a:pt x="80" y="111"/>
                  <a:pt x="80" y="111"/>
                  <a:pt x="80" y="111"/>
                </a:cubicBezTo>
                <a:cubicBezTo>
                  <a:pt x="82" y="110"/>
                  <a:pt x="82" y="110"/>
                  <a:pt x="82" y="110"/>
                </a:cubicBezTo>
                <a:cubicBezTo>
                  <a:pt x="87" y="106"/>
                  <a:pt x="87" y="106"/>
                  <a:pt x="87" y="106"/>
                </a:cubicBezTo>
                <a:cubicBezTo>
                  <a:pt x="92" y="105"/>
                  <a:pt x="92" y="105"/>
                  <a:pt x="92" y="105"/>
                </a:cubicBezTo>
                <a:cubicBezTo>
                  <a:pt x="94" y="103"/>
                  <a:pt x="94" y="103"/>
                  <a:pt x="94" y="103"/>
                </a:cubicBezTo>
                <a:cubicBezTo>
                  <a:pt x="94" y="100"/>
                  <a:pt x="94" y="100"/>
                  <a:pt x="94" y="100"/>
                </a:cubicBezTo>
                <a:cubicBezTo>
                  <a:pt x="96" y="98"/>
                  <a:pt x="96" y="98"/>
                  <a:pt x="96" y="98"/>
                </a:cubicBezTo>
                <a:cubicBezTo>
                  <a:pt x="101" y="99"/>
                  <a:pt x="101" y="99"/>
                  <a:pt x="101" y="99"/>
                </a:cubicBezTo>
                <a:cubicBezTo>
                  <a:pt x="107" y="97"/>
                  <a:pt x="107" y="97"/>
                  <a:pt x="107" y="97"/>
                </a:cubicBezTo>
                <a:cubicBezTo>
                  <a:pt x="109" y="93"/>
                  <a:pt x="109" y="93"/>
                  <a:pt x="109" y="93"/>
                </a:cubicBezTo>
                <a:cubicBezTo>
                  <a:pt x="112" y="92"/>
                  <a:pt x="112" y="92"/>
                  <a:pt x="112" y="92"/>
                </a:cubicBezTo>
                <a:cubicBezTo>
                  <a:pt x="119" y="93"/>
                  <a:pt x="119" y="93"/>
                  <a:pt x="119" y="93"/>
                </a:cubicBezTo>
                <a:cubicBezTo>
                  <a:pt x="121" y="90"/>
                  <a:pt x="121" y="90"/>
                  <a:pt x="121" y="90"/>
                </a:cubicBezTo>
                <a:cubicBezTo>
                  <a:pt x="122" y="88"/>
                  <a:pt x="122" y="88"/>
                  <a:pt x="122" y="88"/>
                </a:cubicBezTo>
                <a:cubicBezTo>
                  <a:pt x="126" y="86"/>
                  <a:pt x="126" y="86"/>
                  <a:pt x="126" y="86"/>
                </a:cubicBezTo>
                <a:cubicBezTo>
                  <a:pt x="129" y="84"/>
                  <a:pt x="129" y="84"/>
                  <a:pt x="129" y="84"/>
                </a:cubicBezTo>
                <a:cubicBezTo>
                  <a:pt x="129" y="79"/>
                  <a:pt x="129" y="79"/>
                  <a:pt x="129" y="79"/>
                </a:cubicBezTo>
                <a:cubicBezTo>
                  <a:pt x="130" y="75"/>
                  <a:pt x="130" y="75"/>
                  <a:pt x="130" y="75"/>
                </a:cubicBezTo>
                <a:cubicBezTo>
                  <a:pt x="133" y="73"/>
                  <a:pt x="133" y="73"/>
                  <a:pt x="133" y="73"/>
                </a:cubicBezTo>
                <a:cubicBezTo>
                  <a:pt x="135" y="69"/>
                  <a:pt x="135" y="69"/>
                  <a:pt x="135" y="69"/>
                </a:cubicBezTo>
                <a:cubicBezTo>
                  <a:pt x="135" y="66"/>
                  <a:pt x="135" y="66"/>
                  <a:pt x="135" y="66"/>
                </a:cubicBezTo>
                <a:cubicBezTo>
                  <a:pt x="137" y="63"/>
                  <a:pt x="137" y="63"/>
                  <a:pt x="137" y="63"/>
                </a:cubicBezTo>
                <a:cubicBezTo>
                  <a:pt x="140" y="63"/>
                  <a:pt x="140" y="63"/>
                  <a:pt x="140" y="63"/>
                </a:cubicBezTo>
                <a:cubicBezTo>
                  <a:pt x="144" y="66"/>
                  <a:pt x="144" y="66"/>
                  <a:pt x="144" y="66"/>
                </a:cubicBezTo>
                <a:cubicBezTo>
                  <a:pt x="144" y="70"/>
                  <a:pt x="144" y="70"/>
                  <a:pt x="144" y="70"/>
                </a:cubicBezTo>
                <a:cubicBezTo>
                  <a:pt x="146" y="72"/>
                  <a:pt x="146" y="72"/>
                  <a:pt x="146" y="72"/>
                </a:cubicBezTo>
                <a:cubicBezTo>
                  <a:pt x="148" y="70"/>
                  <a:pt x="148" y="70"/>
                  <a:pt x="148" y="70"/>
                </a:cubicBezTo>
                <a:cubicBezTo>
                  <a:pt x="153" y="70"/>
                  <a:pt x="153" y="70"/>
                  <a:pt x="153" y="70"/>
                </a:cubicBezTo>
                <a:cubicBezTo>
                  <a:pt x="156" y="72"/>
                  <a:pt x="156" y="72"/>
                  <a:pt x="156" y="72"/>
                </a:cubicBezTo>
                <a:cubicBezTo>
                  <a:pt x="158" y="71"/>
                  <a:pt x="158" y="71"/>
                  <a:pt x="158" y="71"/>
                </a:cubicBezTo>
                <a:cubicBezTo>
                  <a:pt x="162" y="68"/>
                  <a:pt x="162" y="68"/>
                  <a:pt x="162" y="68"/>
                </a:cubicBezTo>
                <a:cubicBezTo>
                  <a:pt x="163" y="65"/>
                  <a:pt x="163" y="65"/>
                  <a:pt x="163" y="65"/>
                </a:cubicBezTo>
                <a:cubicBezTo>
                  <a:pt x="166" y="65"/>
                  <a:pt x="166" y="65"/>
                  <a:pt x="166" y="65"/>
                </a:cubicBezTo>
                <a:cubicBezTo>
                  <a:pt x="169" y="70"/>
                  <a:pt x="169" y="70"/>
                  <a:pt x="169" y="70"/>
                </a:cubicBezTo>
                <a:cubicBezTo>
                  <a:pt x="170" y="73"/>
                  <a:pt x="170" y="73"/>
                  <a:pt x="170" y="73"/>
                </a:cubicBezTo>
                <a:cubicBezTo>
                  <a:pt x="172" y="74"/>
                  <a:pt x="172" y="74"/>
                  <a:pt x="172" y="74"/>
                </a:cubicBezTo>
                <a:cubicBezTo>
                  <a:pt x="174" y="77"/>
                  <a:pt x="174" y="77"/>
                  <a:pt x="174" y="77"/>
                </a:cubicBezTo>
                <a:cubicBezTo>
                  <a:pt x="177" y="78"/>
                  <a:pt x="177" y="78"/>
                  <a:pt x="177" y="78"/>
                </a:cubicBezTo>
                <a:cubicBezTo>
                  <a:pt x="183" y="78"/>
                  <a:pt x="183" y="78"/>
                  <a:pt x="183" y="78"/>
                </a:cubicBezTo>
                <a:cubicBezTo>
                  <a:pt x="186" y="80"/>
                  <a:pt x="186" y="80"/>
                  <a:pt x="186" y="80"/>
                </a:cubicBezTo>
                <a:cubicBezTo>
                  <a:pt x="191" y="81"/>
                  <a:pt x="191" y="81"/>
                  <a:pt x="191" y="81"/>
                </a:cubicBezTo>
                <a:cubicBezTo>
                  <a:pt x="198" y="85"/>
                  <a:pt x="198" y="85"/>
                  <a:pt x="198" y="85"/>
                </a:cubicBezTo>
                <a:cubicBezTo>
                  <a:pt x="203" y="90"/>
                  <a:pt x="203" y="90"/>
                  <a:pt x="203" y="90"/>
                </a:cubicBezTo>
                <a:cubicBezTo>
                  <a:pt x="206" y="94"/>
                  <a:pt x="206" y="94"/>
                  <a:pt x="206" y="94"/>
                </a:cubicBezTo>
                <a:cubicBezTo>
                  <a:pt x="209" y="95"/>
                  <a:pt x="209" y="95"/>
                  <a:pt x="209" y="95"/>
                </a:cubicBezTo>
                <a:cubicBezTo>
                  <a:pt x="214" y="95"/>
                  <a:pt x="214" y="95"/>
                  <a:pt x="214" y="95"/>
                </a:cubicBezTo>
                <a:cubicBezTo>
                  <a:pt x="215" y="93"/>
                  <a:pt x="215" y="93"/>
                  <a:pt x="215" y="93"/>
                </a:cubicBezTo>
                <a:cubicBezTo>
                  <a:pt x="220" y="92"/>
                  <a:pt x="220" y="92"/>
                  <a:pt x="220" y="92"/>
                </a:cubicBezTo>
                <a:cubicBezTo>
                  <a:pt x="224" y="93"/>
                  <a:pt x="224" y="93"/>
                  <a:pt x="224" y="93"/>
                </a:cubicBezTo>
                <a:cubicBezTo>
                  <a:pt x="228" y="93"/>
                  <a:pt x="228" y="93"/>
                  <a:pt x="228" y="93"/>
                </a:cubicBezTo>
                <a:cubicBezTo>
                  <a:pt x="232" y="96"/>
                  <a:pt x="232" y="96"/>
                  <a:pt x="232" y="96"/>
                </a:cubicBezTo>
                <a:cubicBezTo>
                  <a:pt x="238" y="97"/>
                  <a:pt x="238" y="97"/>
                  <a:pt x="238" y="97"/>
                </a:cubicBezTo>
                <a:cubicBezTo>
                  <a:pt x="242" y="96"/>
                  <a:pt x="242" y="96"/>
                  <a:pt x="242" y="96"/>
                </a:cubicBezTo>
                <a:cubicBezTo>
                  <a:pt x="244" y="96"/>
                  <a:pt x="244" y="96"/>
                  <a:pt x="244" y="96"/>
                </a:cubicBezTo>
                <a:cubicBezTo>
                  <a:pt x="247" y="99"/>
                  <a:pt x="247" y="99"/>
                  <a:pt x="247" y="99"/>
                </a:cubicBezTo>
                <a:cubicBezTo>
                  <a:pt x="251" y="102"/>
                  <a:pt x="251" y="102"/>
                  <a:pt x="251" y="102"/>
                </a:cubicBezTo>
                <a:cubicBezTo>
                  <a:pt x="255" y="103"/>
                  <a:pt x="255" y="103"/>
                  <a:pt x="255" y="103"/>
                </a:cubicBezTo>
                <a:cubicBezTo>
                  <a:pt x="260" y="104"/>
                  <a:pt x="260" y="104"/>
                  <a:pt x="260" y="104"/>
                </a:cubicBezTo>
                <a:cubicBezTo>
                  <a:pt x="258" y="107"/>
                  <a:pt x="258" y="107"/>
                  <a:pt x="258" y="107"/>
                </a:cubicBezTo>
                <a:cubicBezTo>
                  <a:pt x="259" y="111"/>
                  <a:pt x="259" y="111"/>
                  <a:pt x="259" y="111"/>
                </a:cubicBezTo>
                <a:cubicBezTo>
                  <a:pt x="265" y="113"/>
                  <a:pt x="265" y="113"/>
                  <a:pt x="265" y="113"/>
                </a:cubicBezTo>
                <a:cubicBezTo>
                  <a:pt x="269" y="113"/>
                  <a:pt x="269" y="113"/>
                  <a:pt x="269" y="113"/>
                </a:cubicBezTo>
                <a:cubicBezTo>
                  <a:pt x="274" y="114"/>
                  <a:pt x="274" y="114"/>
                  <a:pt x="274" y="114"/>
                </a:cubicBezTo>
                <a:cubicBezTo>
                  <a:pt x="277" y="112"/>
                  <a:pt x="277" y="112"/>
                  <a:pt x="277" y="112"/>
                </a:cubicBezTo>
                <a:cubicBezTo>
                  <a:pt x="283" y="112"/>
                  <a:pt x="283" y="112"/>
                  <a:pt x="283" y="112"/>
                </a:cubicBezTo>
                <a:cubicBezTo>
                  <a:pt x="287" y="114"/>
                  <a:pt x="287" y="114"/>
                  <a:pt x="287" y="114"/>
                </a:cubicBezTo>
                <a:cubicBezTo>
                  <a:pt x="289" y="115"/>
                  <a:pt x="289" y="115"/>
                  <a:pt x="289" y="115"/>
                </a:cubicBezTo>
                <a:cubicBezTo>
                  <a:pt x="292" y="113"/>
                  <a:pt x="292" y="113"/>
                  <a:pt x="292" y="113"/>
                </a:cubicBezTo>
                <a:cubicBezTo>
                  <a:pt x="294" y="110"/>
                  <a:pt x="294" y="110"/>
                  <a:pt x="294" y="110"/>
                </a:cubicBezTo>
                <a:cubicBezTo>
                  <a:pt x="297" y="108"/>
                  <a:pt x="297" y="108"/>
                  <a:pt x="297" y="108"/>
                </a:cubicBezTo>
                <a:cubicBezTo>
                  <a:pt x="298" y="110"/>
                  <a:pt x="298" y="110"/>
                  <a:pt x="298" y="110"/>
                </a:cubicBezTo>
                <a:cubicBezTo>
                  <a:pt x="298" y="114"/>
                  <a:pt x="298" y="114"/>
                  <a:pt x="298" y="114"/>
                </a:cubicBezTo>
                <a:cubicBezTo>
                  <a:pt x="300" y="117"/>
                  <a:pt x="300" y="117"/>
                  <a:pt x="300" y="117"/>
                </a:cubicBezTo>
                <a:cubicBezTo>
                  <a:pt x="304" y="116"/>
                  <a:pt x="304" y="116"/>
                  <a:pt x="304" y="116"/>
                </a:cubicBezTo>
                <a:cubicBezTo>
                  <a:pt x="307" y="114"/>
                  <a:pt x="307" y="114"/>
                  <a:pt x="307" y="114"/>
                </a:cubicBezTo>
                <a:cubicBezTo>
                  <a:pt x="312" y="112"/>
                  <a:pt x="312" y="112"/>
                  <a:pt x="312" y="112"/>
                </a:cubicBezTo>
                <a:cubicBezTo>
                  <a:pt x="319" y="107"/>
                  <a:pt x="319" y="107"/>
                  <a:pt x="319" y="107"/>
                </a:cubicBezTo>
                <a:cubicBezTo>
                  <a:pt x="320" y="102"/>
                  <a:pt x="320" y="102"/>
                  <a:pt x="320" y="102"/>
                </a:cubicBezTo>
                <a:cubicBezTo>
                  <a:pt x="318" y="100"/>
                  <a:pt x="318" y="100"/>
                  <a:pt x="318" y="100"/>
                </a:cubicBezTo>
                <a:cubicBezTo>
                  <a:pt x="319" y="97"/>
                  <a:pt x="319" y="97"/>
                  <a:pt x="319" y="97"/>
                </a:cubicBezTo>
                <a:cubicBezTo>
                  <a:pt x="321" y="96"/>
                  <a:pt x="321" y="96"/>
                  <a:pt x="321" y="96"/>
                </a:cubicBezTo>
                <a:cubicBezTo>
                  <a:pt x="324" y="96"/>
                  <a:pt x="324" y="96"/>
                  <a:pt x="324" y="96"/>
                </a:cubicBezTo>
                <a:cubicBezTo>
                  <a:pt x="329" y="95"/>
                  <a:pt x="329" y="95"/>
                  <a:pt x="329" y="95"/>
                </a:cubicBezTo>
                <a:cubicBezTo>
                  <a:pt x="332" y="95"/>
                  <a:pt x="332" y="95"/>
                  <a:pt x="332" y="95"/>
                </a:cubicBezTo>
                <a:cubicBezTo>
                  <a:pt x="335" y="95"/>
                  <a:pt x="335" y="95"/>
                  <a:pt x="335" y="95"/>
                </a:cubicBezTo>
                <a:cubicBezTo>
                  <a:pt x="335" y="99"/>
                  <a:pt x="335" y="99"/>
                  <a:pt x="335" y="99"/>
                </a:cubicBezTo>
                <a:cubicBezTo>
                  <a:pt x="338" y="102"/>
                  <a:pt x="338" y="102"/>
                  <a:pt x="338" y="102"/>
                </a:cubicBezTo>
                <a:cubicBezTo>
                  <a:pt x="341" y="102"/>
                  <a:pt x="341" y="102"/>
                  <a:pt x="341" y="102"/>
                </a:cubicBezTo>
                <a:cubicBezTo>
                  <a:pt x="344" y="98"/>
                  <a:pt x="344" y="98"/>
                  <a:pt x="344" y="98"/>
                </a:cubicBezTo>
                <a:cubicBezTo>
                  <a:pt x="343" y="95"/>
                  <a:pt x="343" y="95"/>
                  <a:pt x="343" y="95"/>
                </a:cubicBezTo>
                <a:cubicBezTo>
                  <a:pt x="346" y="92"/>
                  <a:pt x="346" y="92"/>
                  <a:pt x="346" y="92"/>
                </a:cubicBezTo>
                <a:cubicBezTo>
                  <a:pt x="348" y="91"/>
                  <a:pt x="348" y="91"/>
                  <a:pt x="348" y="91"/>
                </a:cubicBezTo>
                <a:cubicBezTo>
                  <a:pt x="352" y="87"/>
                  <a:pt x="352" y="87"/>
                  <a:pt x="352" y="87"/>
                </a:cubicBezTo>
                <a:cubicBezTo>
                  <a:pt x="356" y="85"/>
                  <a:pt x="356" y="85"/>
                  <a:pt x="356" y="85"/>
                </a:cubicBezTo>
                <a:cubicBezTo>
                  <a:pt x="361" y="84"/>
                  <a:pt x="361" y="84"/>
                  <a:pt x="361" y="84"/>
                </a:cubicBezTo>
                <a:cubicBezTo>
                  <a:pt x="363" y="84"/>
                  <a:pt x="363" y="84"/>
                  <a:pt x="363" y="84"/>
                </a:cubicBezTo>
                <a:cubicBezTo>
                  <a:pt x="364" y="88"/>
                  <a:pt x="364" y="88"/>
                  <a:pt x="364" y="88"/>
                </a:cubicBezTo>
                <a:cubicBezTo>
                  <a:pt x="366" y="90"/>
                  <a:pt x="366" y="90"/>
                  <a:pt x="366" y="90"/>
                </a:cubicBezTo>
                <a:cubicBezTo>
                  <a:pt x="369" y="96"/>
                  <a:pt x="369" y="96"/>
                  <a:pt x="369" y="96"/>
                </a:cubicBezTo>
                <a:cubicBezTo>
                  <a:pt x="371" y="95"/>
                  <a:pt x="371" y="95"/>
                  <a:pt x="371" y="95"/>
                </a:cubicBezTo>
                <a:cubicBezTo>
                  <a:pt x="373" y="93"/>
                  <a:pt x="373" y="93"/>
                  <a:pt x="373" y="93"/>
                </a:cubicBezTo>
                <a:cubicBezTo>
                  <a:pt x="374" y="89"/>
                  <a:pt x="374" y="89"/>
                  <a:pt x="374" y="89"/>
                </a:cubicBezTo>
                <a:cubicBezTo>
                  <a:pt x="376" y="86"/>
                  <a:pt x="376" y="86"/>
                  <a:pt x="376" y="86"/>
                </a:cubicBezTo>
                <a:cubicBezTo>
                  <a:pt x="377" y="82"/>
                  <a:pt x="377" y="82"/>
                  <a:pt x="377" y="82"/>
                </a:cubicBezTo>
                <a:cubicBezTo>
                  <a:pt x="376" y="79"/>
                  <a:pt x="376" y="79"/>
                  <a:pt x="376" y="79"/>
                </a:cubicBezTo>
                <a:cubicBezTo>
                  <a:pt x="377" y="78"/>
                  <a:pt x="377" y="78"/>
                  <a:pt x="377" y="78"/>
                </a:cubicBezTo>
                <a:cubicBezTo>
                  <a:pt x="380" y="78"/>
                  <a:pt x="380" y="78"/>
                  <a:pt x="380" y="78"/>
                </a:cubicBezTo>
                <a:cubicBezTo>
                  <a:pt x="381" y="79"/>
                  <a:pt x="381" y="79"/>
                  <a:pt x="381" y="79"/>
                </a:cubicBezTo>
                <a:cubicBezTo>
                  <a:pt x="384" y="82"/>
                  <a:pt x="384" y="82"/>
                  <a:pt x="384" y="82"/>
                </a:cubicBezTo>
                <a:cubicBezTo>
                  <a:pt x="387" y="81"/>
                  <a:pt x="387" y="81"/>
                  <a:pt x="387" y="81"/>
                </a:cubicBezTo>
                <a:cubicBezTo>
                  <a:pt x="387" y="75"/>
                  <a:pt x="387" y="75"/>
                  <a:pt x="387" y="75"/>
                </a:cubicBezTo>
                <a:cubicBezTo>
                  <a:pt x="387" y="72"/>
                  <a:pt x="387" y="72"/>
                  <a:pt x="387" y="72"/>
                </a:cubicBezTo>
                <a:cubicBezTo>
                  <a:pt x="390" y="72"/>
                  <a:pt x="390" y="72"/>
                  <a:pt x="390" y="72"/>
                </a:cubicBezTo>
                <a:cubicBezTo>
                  <a:pt x="392" y="70"/>
                  <a:pt x="392" y="70"/>
                  <a:pt x="392" y="70"/>
                </a:cubicBezTo>
                <a:cubicBezTo>
                  <a:pt x="392" y="65"/>
                  <a:pt x="392" y="65"/>
                  <a:pt x="392" y="65"/>
                </a:cubicBezTo>
                <a:cubicBezTo>
                  <a:pt x="390" y="61"/>
                  <a:pt x="390" y="61"/>
                  <a:pt x="390" y="61"/>
                </a:cubicBezTo>
                <a:cubicBezTo>
                  <a:pt x="389" y="58"/>
                  <a:pt x="389" y="58"/>
                  <a:pt x="389" y="58"/>
                </a:cubicBezTo>
                <a:cubicBezTo>
                  <a:pt x="391" y="57"/>
                  <a:pt x="391" y="57"/>
                  <a:pt x="391" y="57"/>
                </a:cubicBezTo>
                <a:cubicBezTo>
                  <a:pt x="393" y="58"/>
                  <a:pt x="393" y="58"/>
                  <a:pt x="393" y="58"/>
                </a:cubicBezTo>
                <a:cubicBezTo>
                  <a:pt x="397" y="58"/>
                  <a:pt x="397" y="58"/>
                  <a:pt x="397" y="58"/>
                </a:cubicBezTo>
                <a:cubicBezTo>
                  <a:pt x="396" y="54"/>
                  <a:pt x="396" y="54"/>
                  <a:pt x="396" y="54"/>
                </a:cubicBezTo>
                <a:cubicBezTo>
                  <a:pt x="392" y="50"/>
                  <a:pt x="392" y="50"/>
                  <a:pt x="392" y="50"/>
                </a:cubicBezTo>
                <a:cubicBezTo>
                  <a:pt x="392" y="47"/>
                  <a:pt x="392" y="47"/>
                  <a:pt x="392" y="47"/>
                </a:cubicBezTo>
                <a:cubicBezTo>
                  <a:pt x="394" y="44"/>
                  <a:pt x="394" y="44"/>
                  <a:pt x="394" y="44"/>
                </a:cubicBezTo>
                <a:cubicBezTo>
                  <a:pt x="397" y="45"/>
                  <a:pt x="397" y="45"/>
                  <a:pt x="397" y="45"/>
                </a:cubicBezTo>
                <a:cubicBezTo>
                  <a:pt x="403" y="45"/>
                  <a:pt x="403" y="45"/>
                  <a:pt x="403" y="45"/>
                </a:cubicBezTo>
                <a:cubicBezTo>
                  <a:pt x="406" y="43"/>
                  <a:pt x="406" y="43"/>
                  <a:pt x="406" y="43"/>
                </a:cubicBezTo>
                <a:cubicBezTo>
                  <a:pt x="409" y="37"/>
                  <a:pt x="409" y="37"/>
                  <a:pt x="409" y="37"/>
                </a:cubicBezTo>
                <a:cubicBezTo>
                  <a:pt x="411" y="32"/>
                  <a:pt x="411" y="32"/>
                  <a:pt x="411" y="32"/>
                </a:cubicBezTo>
                <a:cubicBezTo>
                  <a:pt x="418" y="28"/>
                  <a:pt x="418" y="28"/>
                  <a:pt x="418" y="28"/>
                </a:cubicBezTo>
                <a:cubicBezTo>
                  <a:pt x="424" y="23"/>
                  <a:pt x="424" y="23"/>
                  <a:pt x="424" y="23"/>
                </a:cubicBezTo>
                <a:cubicBezTo>
                  <a:pt x="429" y="24"/>
                  <a:pt x="429" y="24"/>
                  <a:pt x="429" y="24"/>
                </a:cubicBezTo>
                <a:cubicBezTo>
                  <a:pt x="435" y="25"/>
                  <a:pt x="435" y="25"/>
                  <a:pt x="435" y="25"/>
                </a:cubicBezTo>
                <a:cubicBezTo>
                  <a:pt x="439" y="23"/>
                  <a:pt x="439" y="23"/>
                  <a:pt x="439" y="23"/>
                </a:cubicBezTo>
                <a:cubicBezTo>
                  <a:pt x="439" y="19"/>
                  <a:pt x="439" y="19"/>
                  <a:pt x="439" y="19"/>
                </a:cubicBezTo>
                <a:cubicBezTo>
                  <a:pt x="434" y="16"/>
                  <a:pt x="434" y="16"/>
                  <a:pt x="434" y="16"/>
                </a:cubicBezTo>
                <a:cubicBezTo>
                  <a:pt x="431" y="13"/>
                  <a:pt x="431" y="13"/>
                  <a:pt x="431" y="13"/>
                </a:cubicBezTo>
                <a:cubicBezTo>
                  <a:pt x="431" y="7"/>
                  <a:pt x="431" y="7"/>
                  <a:pt x="431" y="7"/>
                </a:cubicBezTo>
                <a:cubicBezTo>
                  <a:pt x="432" y="2"/>
                  <a:pt x="432" y="2"/>
                  <a:pt x="432" y="2"/>
                </a:cubicBezTo>
                <a:cubicBezTo>
                  <a:pt x="435" y="0"/>
                  <a:pt x="435" y="0"/>
                  <a:pt x="435" y="0"/>
                </a:cubicBezTo>
                <a:cubicBezTo>
                  <a:pt x="438" y="1"/>
                  <a:pt x="438" y="1"/>
                  <a:pt x="438" y="1"/>
                </a:cubicBezTo>
                <a:cubicBezTo>
                  <a:pt x="438" y="4"/>
                  <a:pt x="438" y="4"/>
                  <a:pt x="438" y="4"/>
                </a:cubicBezTo>
                <a:cubicBezTo>
                  <a:pt x="441" y="8"/>
                  <a:pt x="441" y="8"/>
                  <a:pt x="441" y="8"/>
                </a:cubicBezTo>
                <a:cubicBezTo>
                  <a:pt x="443" y="12"/>
                  <a:pt x="443" y="12"/>
                  <a:pt x="443" y="12"/>
                </a:cubicBezTo>
                <a:cubicBezTo>
                  <a:pt x="447" y="13"/>
                  <a:pt x="447" y="13"/>
                  <a:pt x="447" y="13"/>
                </a:cubicBezTo>
                <a:cubicBezTo>
                  <a:pt x="450" y="13"/>
                  <a:pt x="450" y="13"/>
                  <a:pt x="450" y="13"/>
                </a:cubicBezTo>
                <a:cubicBezTo>
                  <a:pt x="450" y="16"/>
                  <a:pt x="450" y="16"/>
                  <a:pt x="450" y="16"/>
                </a:cubicBezTo>
                <a:cubicBezTo>
                  <a:pt x="447" y="19"/>
                  <a:pt x="447" y="19"/>
                  <a:pt x="447" y="19"/>
                </a:cubicBezTo>
                <a:cubicBezTo>
                  <a:pt x="448" y="22"/>
                  <a:pt x="448" y="22"/>
                  <a:pt x="448" y="22"/>
                </a:cubicBezTo>
                <a:cubicBezTo>
                  <a:pt x="453" y="26"/>
                  <a:pt x="453" y="26"/>
                  <a:pt x="453" y="26"/>
                </a:cubicBezTo>
                <a:cubicBezTo>
                  <a:pt x="458" y="29"/>
                  <a:pt x="458" y="29"/>
                  <a:pt x="458" y="29"/>
                </a:cubicBezTo>
                <a:cubicBezTo>
                  <a:pt x="459" y="32"/>
                  <a:pt x="459" y="32"/>
                  <a:pt x="459" y="32"/>
                </a:cubicBezTo>
                <a:cubicBezTo>
                  <a:pt x="456" y="34"/>
                  <a:pt x="456" y="34"/>
                  <a:pt x="456" y="34"/>
                </a:cubicBezTo>
                <a:cubicBezTo>
                  <a:pt x="460" y="38"/>
                  <a:pt x="460" y="38"/>
                  <a:pt x="460" y="38"/>
                </a:cubicBezTo>
                <a:cubicBezTo>
                  <a:pt x="465" y="38"/>
                  <a:pt x="465" y="38"/>
                  <a:pt x="465" y="38"/>
                </a:cubicBezTo>
                <a:cubicBezTo>
                  <a:pt x="469" y="36"/>
                  <a:pt x="469" y="36"/>
                  <a:pt x="469" y="36"/>
                </a:cubicBezTo>
                <a:cubicBezTo>
                  <a:pt x="474" y="36"/>
                  <a:pt x="474" y="36"/>
                  <a:pt x="474" y="36"/>
                </a:cubicBezTo>
                <a:cubicBezTo>
                  <a:pt x="478" y="38"/>
                  <a:pt x="478" y="38"/>
                  <a:pt x="478" y="38"/>
                </a:cubicBezTo>
                <a:cubicBezTo>
                  <a:pt x="483" y="41"/>
                  <a:pt x="483" y="41"/>
                  <a:pt x="483" y="41"/>
                </a:cubicBezTo>
                <a:cubicBezTo>
                  <a:pt x="487" y="41"/>
                  <a:pt x="487" y="41"/>
                  <a:pt x="487" y="41"/>
                </a:cubicBezTo>
                <a:cubicBezTo>
                  <a:pt x="491" y="37"/>
                  <a:pt x="491" y="37"/>
                  <a:pt x="491" y="37"/>
                </a:cubicBezTo>
                <a:cubicBezTo>
                  <a:pt x="492" y="33"/>
                  <a:pt x="492" y="33"/>
                  <a:pt x="492" y="33"/>
                </a:cubicBezTo>
                <a:cubicBezTo>
                  <a:pt x="495" y="33"/>
                  <a:pt x="495" y="33"/>
                  <a:pt x="495" y="33"/>
                </a:cubicBezTo>
                <a:cubicBezTo>
                  <a:pt x="500" y="35"/>
                  <a:pt x="500" y="35"/>
                  <a:pt x="500" y="35"/>
                </a:cubicBezTo>
                <a:cubicBezTo>
                  <a:pt x="507" y="34"/>
                  <a:pt x="507" y="34"/>
                  <a:pt x="507" y="34"/>
                </a:cubicBezTo>
                <a:cubicBezTo>
                  <a:pt x="512" y="32"/>
                  <a:pt x="512" y="32"/>
                  <a:pt x="512" y="32"/>
                </a:cubicBezTo>
                <a:cubicBezTo>
                  <a:pt x="516" y="37"/>
                  <a:pt x="516" y="37"/>
                  <a:pt x="516" y="37"/>
                </a:cubicBezTo>
                <a:cubicBezTo>
                  <a:pt x="517" y="47"/>
                  <a:pt x="517" y="47"/>
                  <a:pt x="517" y="47"/>
                </a:cubicBezTo>
                <a:cubicBezTo>
                  <a:pt x="511" y="54"/>
                  <a:pt x="511" y="54"/>
                  <a:pt x="511" y="54"/>
                </a:cubicBezTo>
                <a:cubicBezTo>
                  <a:pt x="507" y="62"/>
                  <a:pt x="507" y="62"/>
                  <a:pt x="507" y="62"/>
                </a:cubicBezTo>
                <a:cubicBezTo>
                  <a:pt x="503" y="69"/>
                  <a:pt x="503" y="69"/>
                  <a:pt x="503" y="69"/>
                </a:cubicBezTo>
                <a:cubicBezTo>
                  <a:pt x="496" y="74"/>
                  <a:pt x="496" y="74"/>
                  <a:pt x="496" y="74"/>
                </a:cubicBezTo>
                <a:cubicBezTo>
                  <a:pt x="493" y="78"/>
                  <a:pt x="493" y="78"/>
                  <a:pt x="493" y="78"/>
                </a:cubicBezTo>
                <a:cubicBezTo>
                  <a:pt x="494" y="84"/>
                  <a:pt x="494" y="84"/>
                  <a:pt x="494" y="84"/>
                </a:cubicBezTo>
                <a:cubicBezTo>
                  <a:pt x="498" y="85"/>
                  <a:pt x="498" y="85"/>
                  <a:pt x="498" y="85"/>
                </a:cubicBezTo>
                <a:cubicBezTo>
                  <a:pt x="501" y="84"/>
                  <a:pt x="501" y="84"/>
                  <a:pt x="501" y="84"/>
                </a:cubicBezTo>
                <a:cubicBezTo>
                  <a:pt x="503" y="82"/>
                  <a:pt x="503" y="82"/>
                  <a:pt x="503" y="82"/>
                </a:cubicBezTo>
                <a:cubicBezTo>
                  <a:pt x="507" y="83"/>
                  <a:pt x="507" y="83"/>
                  <a:pt x="507" y="83"/>
                </a:cubicBezTo>
                <a:cubicBezTo>
                  <a:pt x="510" y="86"/>
                  <a:pt x="510" y="86"/>
                  <a:pt x="510" y="86"/>
                </a:cubicBezTo>
                <a:cubicBezTo>
                  <a:pt x="515" y="86"/>
                  <a:pt x="515" y="86"/>
                  <a:pt x="515" y="86"/>
                </a:cubicBezTo>
                <a:cubicBezTo>
                  <a:pt x="521" y="85"/>
                  <a:pt x="521" y="85"/>
                  <a:pt x="521" y="85"/>
                </a:cubicBezTo>
                <a:cubicBezTo>
                  <a:pt x="523" y="82"/>
                  <a:pt x="523" y="82"/>
                  <a:pt x="523" y="82"/>
                </a:cubicBezTo>
                <a:cubicBezTo>
                  <a:pt x="521" y="79"/>
                  <a:pt x="521" y="79"/>
                  <a:pt x="521" y="79"/>
                </a:cubicBezTo>
                <a:cubicBezTo>
                  <a:pt x="522" y="76"/>
                  <a:pt x="522" y="76"/>
                  <a:pt x="522" y="76"/>
                </a:cubicBezTo>
                <a:cubicBezTo>
                  <a:pt x="529" y="74"/>
                  <a:pt x="529" y="74"/>
                  <a:pt x="529" y="74"/>
                </a:cubicBezTo>
                <a:cubicBezTo>
                  <a:pt x="531" y="69"/>
                  <a:pt x="531" y="69"/>
                  <a:pt x="531" y="69"/>
                </a:cubicBezTo>
                <a:cubicBezTo>
                  <a:pt x="537" y="67"/>
                  <a:pt x="537" y="67"/>
                  <a:pt x="537" y="67"/>
                </a:cubicBezTo>
                <a:cubicBezTo>
                  <a:pt x="539" y="64"/>
                  <a:pt x="539" y="64"/>
                  <a:pt x="539" y="64"/>
                </a:cubicBezTo>
                <a:cubicBezTo>
                  <a:pt x="543" y="63"/>
                  <a:pt x="543" y="63"/>
                  <a:pt x="543" y="63"/>
                </a:cubicBezTo>
                <a:cubicBezTo>
                  <a:pt x="546" y="62"/>
                  <a:pt x="546" y="62"/>
                  <a:pt x="546" y="62"/>
                </a:cubicBezTo>
                <a:cubicBezTo>
                  <a:pt x="546" y="63"/>
                  <a:pt x="546" y="64"/>
                  <a:pt x="547" y="65"/>
                </a:cubicBezTo>
                <a:cubicBezTo>
                  <a:pt x="547" y="66"/>
                  <a:pt x="549" y="68"/>
                  <a:pt x="550" y="69"/>
                </a:cubicBezTo>
                <a:cubicBezTo>
                  <a:pt x="550" y="71"/>
                  <a:pt x="552" y="75"/>
                  <a:pt x="552" y="77"/>
                </a:cubicBezTo>
                <a:cubicBezTo>
                  <a:pt x="552" y="79"/>
                  <a:pt x="549" y="81"/>
                  <a:pt x="549" y="82"/>
                </a:cubicBezTo>
                <a:cubicBezTo>
                  <a:pt x="548" y="84"/>
                  <a:pt x="548" y="90"/>
                  <a:pt x="548" y="91"/>
                </a:cubicBezTo>
                <a:cubicBezTo>
                  <a:pt x="548" y="91"/>
                  <a:pt x="544" y="99"/>
                  <a:pt x="544" y="99"/>
                </a:cubicBezTo>
                <a:cubicBezTo>
                  <a:pt x="544" y="99"/>
                  <a:pt x="543" y="101"/>
                  <a:pt x="543" y="102"/>
                </a:cubicBezTo>
                <a:cubicBezTo>
                  <a:pt x="542" y="105"/>
                  <a:pt x="544" y="112"/>
                  <a:pt x="544" y="116"/>
                </a:cubicBezTo>
                <a:cubicBezTo>
                  <a:pt x="544" y="120"/>
                  <a:pt x="544" y="127"/>
                  <a:pt x="543" y="131"/>
                </a:cubicBezTo>
                <a:cubicBezTo>
                  <a:pt x="542" y="134"/>
                  <a:pt x="539" y="141"/>
                  <a:pt x="539" y="142"/>
                </a:cubicBezTo>
                <a:cubicBezTo>
                  <a:pt x="538" y="142"/>
                  <a:pt x="535" y="147"/>
                  <a:pt x="533" y="149"/>
                </a:cubicBezTo>
                <a:cubicBezTo>
                  <a:pt x="532" y="150"/>
                  <a:pt x="528" y="152"/>
                  <a:pt x="527" y="153"/>
                </a:cubicBezTo>
                <a:cubicBezTo>
                  <a:pt x="525" y="154"/>
                  <a:pt x="523" y="158"/>
                  <a:pt x="521" y="159"/>
                </a:cubicBezTo>
                <a:cubicBezTo>
                  <a:pt x="519" y="160"/>
                  <a:pt x="514" y="162"/>
                  <a:pt x="512" y="164"/>
                </a:cubicBezTo>
                <a:cubicBezTo>
                  <a:pt x="511" y="165"/>
                  <a:pt x="507" y="167"/>
                  <a:pt x="506" y="169"/>
                </a:cubicBezTo>
                <a:cubicBezTo>
                  <a:pt x="505" y="171"/>
                  <a:pt x="504" y="176"/>
                  <a:pt x="504" y="178"/>
                </a:cubicBezTo>
                <a:cubicBezTo>
                  <a:pt x="505" y="181"/>
                  <a:pt x="507" y="185"/>
                  <a:pt x="508" y="188"/>
                </a:cubicBezTo>
                <a:cubicBezTo>
                  <a:pt x="508" y="190"/>
                  <a:pt x="509" y="195"/>
                  <a:pt x="509" y="197"/>
                </a:cubicBezTo>
                <a:cubicBezTo>
                  <a:pt x="508" y="199"/>
                  <a:pt x="505" y="201"/>
                  <a:pt x="504" y="202"/>
                </a:cubicBezTo>
                <a:cubicBezTo>
                  <a:pt x="503" y="204"/>
                  <a:pt x="503" y="206"/>
                  <a:pt x="503" y="207"/>
                </a:cubicBezTo>
                <a:cubicBezTo>
                  <a:pt x="504" y="208"/>
                  <a:pt x="507" y="209"/>
                  <a:pt x="507" y="209"/>
                </a:cubicBezTo>
                <a:cubicBezTo>
                  <a:pt x="508" y="209"/>
                  <a:pt x="512" y="209"/>
                  <a:pt x="513" y="209"/>
                </a:cubicBezTo>
                <a:cubicBezTo>
                  <a:pt x="515" y="209"/>
                  <a:pt x="519" y="211"/>
                  <a:pt x="521" y="212"/>
                </a:cubicBezTo>
                <a:cubicBezTo>
                  <a:pt x="523" y="213"/>
                  <a:pt x="527" y="218"/>
                  <a:pt x="529" y="221"/>
                </a:cubicBezTo>
                <a:cubicBezTo>
                  <a:pt x="531" y="222"/>
                  <a:pt x="534" y="225"/>
                  <a:pt x="536" y="226"/>
                </a:cubicBezTo>
                <a:cubicBezTo>
                  <a:pt x="538" y="227"/>
                  <a:pt x="543" y="229"/>
                  <a:pt x="546" y="231"/>
                </a:cubicBezTo>
                <a:cubicBezTo>
                  <a:pt x="548" y="232"/>
                  <a:pt x="553" y="236"/>
                  <a:pt x="554" y="238"/>
                </a:cubicBezTo>
                <a:cubicBezTo>
                  <a:pt x="557" y="240"/>
                  <a:pt x="560" y="245"/>
                  <a:pt x="562" y="248"/>
                </a:cubicBezTo>
                <a:cubicBezTo>
                  <a:pt x="563" y="249"/>
                  <a:pt x="565" y="254"/>
                  <a:pt x="566" y="255"/>
                </a:cubicBezTo>
                <a:cubicBezTo>
                  <a:pt x="568" y="257"/>
                  <a:pt x="572" y="261"/>
                  <a:pt x="575" y="262"/>
                </a:cubicBezTo>
                <a:cubicBezTo>
                  <a:pt x="577" y="263"/>
                  <a:pt x="582" y="265"/>
                  <a:pt x="585" y="265"/>
                </a:cubicBezTo>
                <a:cubicBezTo>
                  <a:pt x="586" y="266"/>
                  <a:pt x="589" y="266"/>
                  <a:pt x="590" y="266"/>
                </a:cubicBezTo>
                <a:cubicBezTo>
                  <a:pt x="590" y="266"/>
                  <a:pt x="591" y="267"/>
                  <a:pt x="591" y="267"/>
                </a:cubicBezTo>
                <a:cubicBezTo>
                  <a:pt x="593" y="269"/>
                  <a:pt x="595" y="272"/>
                  <a:pt x="597" y="274"/>
                </a:cubicBezTo>
                <a:cubicBezTo>
                  <a:pt x="597" y="275"/>
                  <a:pt x="598" y="276"/>
                  <a:pt x="598" y="277"/>
                </a:cubicBezTo>
                <a:cubicBezTo>
                  <a:pt x="599" y="277"/>
                  <a:pt x="598" y="279"/>
                  <a:pt x="598" y="280"/>
                </a:cubicBezTo>
                <a:cubicBezTo>
                  <a:pt x="597" y="281"/>
                  <a:pt x="595" y="282"/>
                  <a:pt x="595" y="282"/>
                </a:cubicBezTo>
                <a:cubicBezTo>
                  <a:pt x="594" y="283"/>
                  <a:pt x="593" y="286"/>
                  <a:pt x="593" y="287"/>
                </a:cubicBezTo>
                <a:cubicBezTo>
                  <a:pt x="593" y="289"/>
                  <a:pt x="595" y="292"/>
                  <a:pt x="596" y="294"/>
                </a:cubicBezTo>
                <a:cubicBezTo>
                  <a:pt x="596" y="296"/>
                  <a:pt x="598" y="301"/>
                  <a:pt x="597" y="303"/>
                </a:cubicBezTo>
                <a:cubicBezTo>
                  <a:pt x="597" y="304"/>
                  <a:pt x="595" y="307"/>
                  <a:pt x="594" y="308"/>
                </a:cubicBezTo>
                <a:cubicBezTo>
                  <a:pt x="593" y="311"/>
                  <a:pt x="590" y="316"/>
                  <a:pt x="588" y="318"/>
                </a:cubicBezTo>
                <a:cubicBezTo>
                  <a:pt x="587" y="319"/>
                  <a:pt x="585" y="320"/>
                  <a:pt x="584" y="321"/>
                </a:cubicBezTo>
                <a:cubicBezTo>
                  <a:pt x="584" y="323"/>
                  <a:pt x="584" y="326"/>
                  <a:pt x="585" y="328"/>
                </a:cubicBezTo>
                <a:cubicBezTo>
                  <a:pt x="585" y="332"/>
                  <a:pt x="587" y="339"/>
                  <a:pt x="588" y="343"/>
                </a:cubicBezTo>
                <a:cubicBezTo>
                  <a:pt x="589" y="346"/>
                  <a:pt x="589" y="352"/>
                  <a:pt x="590" y="355"/>
                </a:cubicBezTo>
                <a:cubicBezTo>
                  <a:pt x="590" y="356"/>
                  <a:pt x="592" y="359"/>
                  <a:pt x="593" y="361"/>
                </a:cubicBezTo>
                <a:cubicBezTo>
                  <a:pt x="594" y="362"/>
                  <a:pt x="598" y="365"/>
                  <a:pt x="600" y="366"/>
                </a:cubicBezTo>
                <a:cubicBezTo>
                  <a:pt x="602" y="367"/>
                  <a:pt x="607" y="367"/>
                  <a:pt x="608" y="368"/>
                </a:cubicBezTo>
                <a:cubicBezTo>
                  <a:pt x="610" y="369"/>
                  <a:pt x="614" y="371"/>
                  <a:pt x="615" y="373"/>
                </a:cubicBezTo>
                <a:cubicBezTo>
                  <a:pt x="616" y="375"/>
                  <a:pt x="618" y="378"/>
                  <a:pt x="617" y="380"/>
                </a:cubicBezTo>
                <a:cubicBezTo>
                  <a:pt x="617" y="381"/>
                  <a:pt x="615" y="384"/>
                  <a:pt x="614" y="385"/>
                </a:cubicBezTo>
                <a:cubicBezTo>
                  <a:pt x="614" y="386"/>
                  <a:pt x="613" y="387"/>
                  <a:pt x="613" y="388"/>
                </a:cubicBezTo>
                <a:cubicBezTo>
                  <a:pt x="613" y="388"/>
                  <a:pt x="613" y="390"/>
                  <a:pt x="613" y="391"/>
                </a:cubicBezTo>
                <a:cubicBezTo>
                  <a:pt x="613" y="391"/>
                  <a:pt x="615" y="392"/>
                  <a:pt x="615" y="393"/>
                </a:cubicBezTo>
                <a:cubicBezTo>
                  <a:pt x="615" y="394"/>
                  <a:pt x="615" y="396"/>
                  <a:pt x="615" y="396"/>
                </a:cubicBezTo>
                <a:cubicBezTo>
                  <a:pt x="615" y="397"/>
                  <a:pt x="613" y="399"/>
                  <a:pt x="612" y="400"/>
                </a:cubicBezTo>
                <a:cubicBezTo>
                  <a:pt x="612" y="401"/>
                  <a:pt x="610" y="404"/>
                  <a:pt x="610" y="405"/>
                </a:cubicBezTo>
                <a:cubicBezTo>
                  <a:pt x="610" y="406"/>
                  <a:pt x="610" y="409"/>
                  <a:pt x="610" y="410"/>
                </a:cubicBezTo>
                <a:cubicBezTo>
                  <a:pt x="611" y="411"/>
                  <a:pt x="612" y="413"/>
                  <a:pt x="613" y="414"/>
                </a:cubicBezTo>
                <a:cubicBezTo>
                  <a:pt x="614" y="415"/>
                  <a:pt x="617" y="416"/>
                  <a:pt x="618" y="417"/>
                </a:cubicBezTo>
                <a:cubicBezTo>
                  <a:pt x="620" y="418"/>
                  <a:pt x="623" y="420"/>
                  <a:pt x="624" y="421"/>
                </a:cubicBezTo>
                <a:cubicBezTo>
                  <a:pt x="625" y="423"/>
                  <a:pt x="626" y="427"/>
                  <a:pt x="626" y="429"/>
                </a:cubicBezTo>
                <a:cubicBezTo>
                  <a:pt x="626" y="430"/>
                  <a:pt x="626" y="433"/>
                  <a:pt x="626" y="434"/>
                </a:cubicBezTo>
                <a:cubicBezTo>
                  <a:pt x="625" y="435"/>
                  <a:pt x="623" y="437"/>
                  <a:pt x="622" y="438"/>
                </a:cubicBezTo>
                <a:cubicBezTo>
                  <a:pt x="622" y="439"/>
                  <a:pt x="620" y="441"/>
                  <a:pt x="620" y="442"/>
                </a:cubicBezTo>
                <a:cubicBezTo>
                  <a:pt x="619" y="443"/>
                  <a:pt x="619" y="446"/>
                  <a:pt x="619" y="447"/>
                </a:cubicBezTo>
                <a:cubicBezTo>
                  <a:pt x="619" y="449"/>
                  <a:pt x="620" y="452"/>
                  <a:pt x="620" y="454"/>
                </a:cubicBezTo>
                <a:cubicBezTo>
                  <a:pt x="620" y="457"/>
                  <a:pt x="621" y="461"/>
                  <a:pt x="620" y="463"/>
                </a:cubicBezTo>
                <a:cubicBezTo>
                  <a:pt x="620" y="465"/>
                  <a:pt x="619" y="469"/>
                  <a:pt x="618" y="470"/>
                </a:cubicBezTo>
                <a:cubicBezTo>
                  <a:pt x="617" y="472"/>
                  <a:pt x="613" y="475"/>
                  <a:pt x="612" y="477"/>
                </a:cubicBezTo>
                <a:cubicBezTo>
                  <a:pt x="611" y="480"/>
                  <a:pt x="609" y="484"/>
                  <a:pt x="607" y="486"/>
                </a:cubicBezTo>
                <a:cubicBezTo>
                  <a:pt x="606" y="488"/>
                  <a:pt x="602" y="490"/>
                  <a:pt x="601" y="492"/>
                </a:cubicBezTo>
                <a:cubicBezTo>
                  <a:pt x="601" y="493"/>
                  <a:pt x="601" y="496"/>
                  <a:pt x="602" y="497"/>
                </a:cubicBezTo>
                <a:cubicBezTo>
                  <a:pt x="602" y="498"/>
                  <a:pt x="603" y="500"/>
                  <a:pt x="604" y="501"/>
                </a:cubicBezTo>
                <a:cubicBezTo>
                  <a:pt x="605" y="502"/>
                  <a:pt x="607" y="504"/>
                  <a:pt x="608" y="504"/>
                </a:cubicBezTo>
                <a:cubicBezTo>
                  <a:pt x="609" y="505"/>
                  <a:pt x="611" y="505"/>
                  <a:pt x="612" y="506"/>
                </a:cubicBezTo>
                <a:cubicBezTo>
                  <a:pt x="613" y="507"/>
                  <a:pt x="613" y="511"/>
                  <a:pt x="613" y="513"/>
                </a:cubicBezTo>
                <a:cubicBezTo>
                  <a:pt x="613" y="515"/>
                  <a:pt x="612" y="519"/>
                  <a:pt x="613" y="520"/>
                </a:cubicBezTo>
                <a:cubicBezTo>
                  <a:pt x="614" y="522"/>
                  <a:pt x="617" y="525"/>
                  <a:pt x="618" y="526"/>
                </a:cubicBezTo>
                <a:cubicBezTo>
                  <a:pt x="620" y="528"/>
                  <a:pt x="625" y="531"/>
                  <a:pt x="626" y="533"/>
                </a:cubicBezTo>
                <a:cubicBezTo>
                  <a:pt x="628" y="535"/>
                  <a:pt x="632" y="538"/>
                  <a:pt x="633" y="541"/>
                </a:cubicBezTo>
                <a:close/>
                <a:moveTo>
                  <a:pt x="445" y="324"/>
                </a:moveTo>
                <a:cubicBezTo>
                  <a:pt x="445" y="321"/>
                  <a:pt x="445" y="321"/>
                  <a:pt x="445" y="321"/>
                </a:cubicBezTo>
                <a:cubicBezTo>
                  <a:pt x="442" y="319"/>
                  <a:pt x="442" y="319"/>
                  <a:pt x="442" y="319"/>
                </a:cubicBezTo>
                <a:cubicBezTo>
                  <a:pt x="440" y="319"/>
                  <a:pt x="440" y="319"/>
                  <a:pt x="440" y="319"/>
                </a:cubicBezTo>
                <a:cubicBezTo>
                  <a:pt x="438" y="316"/>
                  <a:pt x="438" y="316"/>
                  <a:pt x="438" y="316"/>
                </a:cubicBezTo>
                <a:cubicBezTo>
                  <a:pt x="436" y="317"/>
                  <a:pt x="436" y="317"/>
                  <a:pt x="436" y="317"/>
                </a:cubicBezTo>
                <a:cubicBezTo>
                  <a:pt x="435" y="319"/>
                  <a:pt x="435" y="319"/>
                  <a:pt x="435" y="319"/>
                </a:cubicBezTo>
                <a:cubicBezTo>
                  <a:pt x="432" y="319"/>
                  <a:pt x="432" y="319"/>
                  <a:pt x="432" y="319"/>
                </a:cubicBezTo>
                <a:cubicBezTo>
                  <a:pt x="430" y="317"/>
                  <a:pt x="430" y="317"/>
                  <a:pt x="430" y="317"/>
                </a:cubicBezTo>
                <a:cubicBezTo>
                  <a:pt x="426" y="315"/>
                  <a:pt x="426" y="315"/>
                  <a:pt x="426" y="315"/>
                </a:cubicBezTo>
                <a:cubicBezTo>
                  <a:pt x="421" y="315"/>
                  <a:pt x="421" y="315"/>
                  <a:pt x="421" y="315"/>
                </a:cubicBezTo>
                <a:cubicBezTo>
                  <a:pt x="419" y="315"/>
                  <a:pt x="419" y="315"/>
                  <a:pt x="419" y="315"/>
                </a:cubicBezTo>
                <a:cubicBezTo>
                  <a:pt x="417" y="312"/>
                  <a:pt x="417" y="312"/>
                  <a:pt x="417" y="312"/>
                </a:cubicBezTo>
                <a:cubicBezTo>
                  <a:pt x="420" y="310"/>
                  <a:pt x="420" y="310"/>
                  <a:pt x="420" y="310"/>
                </a:cubicBezTo>
                <a:cubicBezTo>
                  <a:pt x="423" y="310"/>
                  <a:pt x="423" y="310"/>
                  <a:pt x="423" y="310"/>
                </a:cubicBezTo>
                <a:cubicBezTo>
                  <a:pt x="423" y="308"/>
                  <a:pt x="423" y="308"/>
                  <a:pt x="423" y="308"/>
                </a:cubicBezTo>
                <a:cubicBezTo>
                  <a:pt x="423" y="304"/>
                  <a:pt x="423" y="304"/>
                  <a:pt x="423" y="304"/>
                </a:cubicBezTo>
                <a:cubicBezTo>
                  <a:pt x="422" y="302"/>
                  <a:pt x="422" y="302"/>
                  <a:pt x="422" y="302"/>
                </a:cubicBezTo>
                <a:cubicBezTo>
                  <a:pt x="423" y="300"/>
                  <a:pt x="423" y="300"/>
                  <a:pt x="423" y="300"/>
                </a:cubicBezTo>
                <a:cubicBezTo>
                  <a:pt x="427" y="300"/>
                  <a:pt x="427" y="300"/>
                  <a:pt x="427" y="300"/>
                </a:cubicBezTo>
                <a:cubicBezTo>
                  <a:pt x="428" y="297"/>
                  <a:pt x="428" y="297"/>
                  <a:pt x="428" y="297"/>
                </a:cubicBezTo>
                <a:cubicBezTo>
                  <a:pt x="426" y="294"/>
                  <a:pt x="426" y="294"/>
                  <a:pt x="426" y="294"/>
                </a:cubicBezTo>
                <a:cubicBezTo>
                  <a:pt x="421" y="294"/>
                  <a:pt x="421" y="294"/>
                  <a:pt x="421" y="294"/>
                </a:cubicBezTo>
                <a:cubicBezTo>
                  <a:pt x="418" y="296"/>
                  <a:pt x="418" y="296"/>
                  <a:pt x="418" y="296"/>
                </a:cubicBezTo>
                <a:cubicBezTo>
                  <a:pt x="412" y="294"/>
                  <a:pt x="412" y="294"/>
                  <a:pt x="412" y="294"/>
                </a:cubicBezTo>
                <a:cubicBezTo>
                  <a:pt x="409" y="289"/>
                  <a:pt x="409" y="289"/>
                  <a:pt x="409" y="289"/>
                </a:cubicBezTo>
                <a:cubicBezTo>
                  <a:pt x="407" y="284"/>
                  <a:pt x="407" y="284"/>
                  <a:pt x="407" y="284"/>
                </a:cubicBezTo>
                <a:cubicBezTo>
                  <a:pt x="403" y="280"/>
                  <a:pt x="403" y="280"/>
                  <a:pt x="403" y="280"/>
                </a:cubicBezTo>
                <a:cubicBezTo>
                  <a:pt x="399" y="279"/>
                  <a:pt x="399" y="279"/>
                  <a:pt x="399" y="279"/>
                </a:cubicBezTo>
                <a:cubicBezTo>
                  <a:pt x="395" y="276"/>
                  <a:pt x="395" y="276"/>
                  <a:pt x="395" y="276"/>
                </a:cubicBezTo>
                <a:cubicBezTo>
                  <a:pt x="394" y="273"/>
                  <a:pt x="394" y="273"/>
                  <a:pt x="394" y="273"/>
                </a:cubicBezTo>
                <a:cubicBezTo>
                  <a:pt x="395" y="270"/>
                  <a:pt x="395" y="270"/>
                  <a:pt x="395" y="270"/>
                </a:cubicBezTo>
                <a:cubicBezTo>
                  <a:pt x="397" y="268"/>
                  <a:pt x="397" y="268"/>
                  <a:pt x="397" y="268"/>
                </a:cubicBezTo>
                <a:cubicBezTo>
                  <a:pt x="395" y="263"/>
                  <a:pt x="395" y="263"/>
                  <a:pt x="395" y="263"/>
                </a:cubicBezTo>
                <a:cubicBezTo>
                  <a:pt x="393" y="260"/>
                  <a:pt x="393" y="260"/>
                  <a:pt x="393" y="260"/>
                </a:cubicBezTo>
                <a:cubicBezTo>
                  <a:pt x="390" y="257"/>
                  <a:pt x="390" y="257"/>
                  <a:pt x="390" y="257"/>
                </a:cubicBezTo>
                <a:cubicBezTo>
                  <a:pt x="387" y="258"/>
                  <a:pt x="387" y="258"/>
                  <a:pt x="387" y="258"/>
                </a:cubicBezTo>
                <a:cubicBezTo>
                  <a:pt x="386" y="260"/>
                  <a:pt x="386" y="260"/>
                  <a:pt x="386" y="260"/>
                </a:cubicBezTo>
                <a:cubicBezTo>
                  <a:pt x="386" y="264"/>
                  <a:pt x="386" y="264"/>
                  <a:pt x="386" y="264"/>
                </a:cubicBezTo>
                <a:cubicBezTo>
                  <a:pt x="387" y="266"/>
                  <a:pt x="387" y="266"/>
                  <a:pt x="387" y="266"/>
                </a:cubicBezTo>
                <a:cubicBezTo>
                  <a:pt x="387" y="269"/>
                  <a:pt x="387" y="269"/>
                  <a:pt x="387" y="269"/>
                </a:cubicBezTo>
                <a:cubicBezTo>
                  <a:pt x="386" y="272"/>
                  <a:pt x="386" y="272"/>
                  <a:pt x="386" y="272"/>
                </a:cubicBezTo>
                <a:cubicBezTo>
                  <a:pt x="383" y="272"/>
                  <a:pt x="383" y="272"/>
                  <a:pt x="383" y="272"/>
                </a:cubicBezTo>
                <a:cubicBezTo>
                  <a:pt x="381" y="270"/>
                  <a:pt x="381" y="270"/>
                  <a:pt x="381" y="270"/>
                </a:cubicBezTo>
                <a:cubicBezTo>
                  <a:pt x="378" y="268"/>
                  <a:pt x="378" y="268"/>
                  <a:pt x="378" y="268"/>
                </a:cubicBezTo>
                <a:cubicBezTo>
                  <a:pt x="375" y="267"/>
                  <a:pt x="375" y="267"/>
                  <a:pt x="375" y="267"/>
                </a:cubicBezTo>
                <a:cubicBezTo>
                  <a:pt x="372" y="269"/>
                  <a:pt x="372" y="269"/>
                  <a:pt x="372" y="269"/>
                </a:cubicBezTo>
                <a:cubicBezTo>
                  <a:pt x="371" y="272"/>
                  <a:pt x="371" y="272"/>
                  <a:pt x="371" y="272"/>
                </a:cubicBezTo>
                <a:cubicBezTo>
                  <a:pt x="367" y="273"/>
                  <a:pt x="367" y="273"/>
                  <a:pt x="367" y="273"/>
                </a:cubicBezTo>
                <a:cubicBezTo>
                  <a:pt x="363" y="270"/>
                  <a:pt x="363" y="270"/>
                  <a:pt x="363" y="270"/>
                </a:cubicBezTo>
                <a:cubicBezTo>
                  <a:pt x="361" y="265"/>
                  <a:pt x="361" y="265"/>
                  <a:pt x="361" y="265"/>
                </a:cubicBezTo>
                <a:cubicBezTo>
                  <a:pt x="359" y="263"/>
                  <a:pt x="359" y="263"/>
                  <a:pt x="359" y="263"/>
                </a:cubicBezTo>
                <a:cubicBezTo>
                  <a:pt x="355" y="262"/>
                  <a:pt x="355" y="262"/>
                  <a:pt x="355" y="262"/>
                </a:cubicBezTo>
                <a:cubicBezTo>
                  <a:pt x="353" y="264"/>
                  <a:pt x="353" y="264"/>
                  <a:pt x="353" y="264"/>
                </a:cubicBezTo>
                <a:cubicBezTo>
                  <a:pt x="353" y="268"/>
                  <a:pt x="353" y="268"/>
                  <a:pt x="353" y="268"/>
                </a:cubicBezTo>
                <a:cubicBezTo>
                  <a:pt x="350" y="272"/>
                  <a:pt x="350" y="272"/>
                  <a:pt x="350" y="272"/>
                </a:cubicBezTo>
                <a:cubicBezTo>
                  <a:pt x="346" y="273"/>
                  <a:pt x="346" y="273"/>
                  <a:pt x="346" y="273"/>
                </a:cubicBezTo>
                <a:cubicBezTo>
                  <a:pt x="344" y="276"/>
                  <a:pt x="344" y="276"/>
                  <a:pt x="344" y="276"/>
                </a:cubicBezTo>
                <a:cubicBezTo>
                  <a:pt x="345" y="279"/>
                  <a:pt x="345" y="279"/>
                  <a:pt x="345" y="279"/>
                </a:cubicBezTo>
                <a:cubicBezTo>
                  <a:pt x="347" y="281"/>
                  <a:pt x="347" y="281"/>
                  <a:pt x="347" y="281"/>
                </a:cubicBezTo>
                <a:cubicBezTo>
                  <a:pt x="348" y="284"/>
                  <a:pt x="348" y="284"/>
                  <a:pt x="348" y="284"/>
                </a:cubicBezTo>
                <a:cubicBezTo>
                  <a:pt x="346" y="285"/>
                  <a:pt x="346" y="285"/>
                  <a:pt x="346" y="285"/>
                </a:cubicBezTo>
                <a:cubicBezTo>
                  <a:pt x="342" y="283"/>
                  <a:pt x="342" y="283"/>
                  <a:pt x="342" y="283"/>
                </a:cubicBezTo>
                <a:cubicBezTo>
                  <a:pt x="339" y="281"/>
                  <a:pt x="339" y="281"/>
                  <a:pt x="339" y="281"/>
                </a:cubicBezTo>
                <a:cubicBezTo>
                  <a:pt x="336" y="282"/>
                  <a:pt x="336" y="282"/>
                  <a:pt x="336" y="282"/>
                </a:cubicBezTo>
                <a:cubicBezTo>
                  <a:pt x="334" y="285"/>
                  <a:pt x="334" y="285"/>
                  <a:pt x="334" y="285"/>
                </a:cubicBezTo>
                <a:cubicBezTo>
                  <a:pt x="335" y="288"/>
                  <a:pt x="335" y="288"/>
                  <a:pt x="335" y="288"/>
                </a:cubicBezTo>
                <a:cubicBezTo>
                  <a:pt x="337" y="290"/>
                  <a:pt x="337" y="290"/>
                  <a:pt x="337" y="290"/>
                </a:cubicBezTo>
                <a:cubicBezTo>
                  <a:pt x="338" y="294"/>
                  <a:pt x="338" y="294"/>
                  <a:pt x="338" y="294"/>
                </a:cubicBezTo>
                <a:cubicBezTo>
                  <a:pt x="336" y="295"/>
                  <a:pt x="336" y="295"/>
                  <a:pt x="336" y="295"/>
                </a:cubicBezTo>
                <a:cubicBezTo>
                  <a:pt x="332" y="294"/>
                  <a:pt x="332" y="294"/>
                  <a:pt x="332" y="294"/>
                </a:cubicBezTo>
                <a:cubicBezTo>
                  <a:pt x="330" y="296"/>
                  <a:pt x="330" y="296"/>
                  <a:pt x="330" y="296"/>
                </a:cubicBezTo>
                <a:cubicBezTo>
                  <a:pt x="330" y="301"/>
                  <a:pt x="330" y="301"/>
                  <a:pt x="330" y="301"/>
                </a:cubicBezTo>
                <a:cubicBezTo>
                  <a:pt x="331" y="305"/>
                  <a:pt x="331" y="305"/>
                  <a:pt x="331" y="305"/>
                </a:cubicBezTo>
                <a:cubicBezTo>
                  <a:pt x="336" y="306"/>
                  <a:pt x="336" y="306"/>
                  <a:pt x="336" y="306"/>
                </a:cubicBezTo>
                <a:cubicBezTo>
                  <a:pt x="338" y="309"/>
                  <a:pt x="338" y="309"/>
                  <a:pt x="338" y="309"/>
                </a:cubicBezTo>
                <a:cubicBezTo>
                  <a:pt x="337" y="312"/>
                  <a:pt x="337" y="312"/>
                  <a:pt x="337" y="312"/>
                </a:cubicBezTo>
                <a:cubicBezTo>
                  <a:pt x="333" y="316"/>
                  <a:pt x="333" y="316"/>
                  <a:pt x="333" y="316"/>
                </a:cubicBezTo>
                <a:cubicBezTo>
                  <a:pt x="330" y="321"/>
                  <a:pt x="330" y="321"/>
                  <a:pt x="330" y="321"/>
                </a:cubicBezTo>
                <a:cubicBezTo>
                  <a:pt x="330" y="326"/>
                  <a:pt x="330" y="326"/>
                  <a:pt x="330" y="326"/>
                </a:cubicBezTo>
                <a:cubicBezTo>
                  <a:pt x="328" y="330"/>
                  <a:pt x="328" y="330"/>
                  <a:pt x="328" y="330"/>
                </a:cubicBezTo>
                <a:cubicBezTo>
                  <a:pt x="330" y="334"/>
                  <a:pt x="330" y="334"/>
                  <a:pt x="330" y="334"/>
                </a:cubicBezTo>
                <a:cubicBezTo>
                  <a:pt x="332" y="337"/>
                  <a:pt x="332" y="337"/>
                  <a:pt x="332" y="337"/>
                </a:cubicBezTo>
                <a:cubicBezTo>
                  <a:pt x="332" y="342"/>
                  <a:pt x="332" y="342"/>
                  <a:pt x="332" y="342"/>
                </a:cubicBezTo>
                <a:cubicBezTo>
                  <a:pt x="333" y="345"/>
                  <a:pt x="333" y="345"/>
                  <a:pt x="333" y="345"/>
                </a:cubicBezTo>
                <a:cubicBezTo>
                  <a:pt x="337" y="345"/>
                  <a:pt x="337" y="345"/>
                  <a:pt x="337" y="345"/>
                </a:cubicBezTo>
                <a:cubicBezTo>
                  <a:pt x="339" y="341"/>
                  <a:pt x="339" y="341"/>
                  <a:pt x="339" y="341"/>
                </a:cubicBezTo>
                <a:cubicBezTo>
                  <a:pt x="344" y="339"/>
                  <a:pt x="344" y="339"/>
                  <a:pt x="344" y="339"/>
                </a:cubicBezTo>
                <a:cubicBezTo>
                  <a:pt x="348" y="335"/>
                  <a:pt x="348" y="335"/>
                  <a:pt x="348" y="335"/>
                </a:cubicBezTo>
                <a:cubicBezTo>
                  <a:pt x="354" y="335"/>
                  <a:pt x="354" y="335"/>
                  <a:pt x="354" y="335"/>
                </a:cubicBezTo>
                <a:cubicBezTo>
                  <a:pt x="360" y="338"/>
                  <a:pt x="360" y="338"/>
                  <a:pt x="360" y="338"/>
                </a:cubicBezTo>
                <a:cubicBezTo>
                  <a:pt x="364" y="337"/>
                  <a:pt x="364" y="337"/>
                  <a:pt x="364" y="337"/>
                </a:cubicBezTo>
                <a:cubicBezTo>
                  <a:pt x="369" y="338"/>
                  <a:pt x="369" y="338"/>
                  <a:pt x="369" y="338"/>
                </a:cubicBezTo>
                <a:cubicBezTo>
                  <a:pt x="373" y="339"/>
                  <a:pt x="373" y="339"/>
                  <a:pt x="373" y="339"/>
                </a:cubicBezTo>
                <a:cubicBezTo>
                  <a:pt x="378" y="342"/>
                  <a:pt x="378" y="342"/>
                  <a:pt x="378" y="342"/>
                </a:cubicBezTo>
                <a:cubicBezTo>
                  <a:pt x="382" y="342"/>
                  <a:pt x="382" y="342"/>
                  <a:pt x="382" y="342"/>
                </a:cubicBezTo>
                <a:cubicBezTo>
                  <a:pt x="385" y="341"/>
                  <a:pt x="385" y="341"/>
                  <a:pt x="385" y="341"/>
                </a:cubicBezTo>
                <a:cubicBezTo>
                  <a:pt x="386" y="338"/>
                  <a:pt x="386" y="338"/>
                  <a:pt x="386" y="338"/>
                </a:cubicBezTo>
                <a:cubicBezTo>
                  <a:pt x="384" y="335"/>
                  <a:pt x="384" y="335"/>
                  <a:pt x="384" y="335"/>
                </a:cubicBezTo>
                <a:cubicBezTo>
                  <a:pt x="385" y="332"/>
                  <a:pt x="385" y="332"/>
                  <a:pt x="385" y="332"/>
                </a:cubicBezTo>
                <a:cubicBezTo>
                  <a:pt x="388" y="331"/>
                  <a:pt x="388" y="331"/>
                  <a:pt x="388" y="331"/>
                </a:cubicBezTo>
                <a:cubicBezTo>
                  <a:pt x="393" y="334"/>
                  <a:pt x="393" y="334"/>
                  <a:pt x="393" y="334"/>
                </a:cubicBezTo>
                <a:cubicBezTo>
                  <a:pt x="396" y="337"/>
                  <a:pt x="396" y="337"/>
                  <a:pt x="396" y="337"/>
                </a:cubicBezTo>
                <a:cubicBezTo>
                  <a:pt x="402" y="337"/>
                  <a:pt x="402" y="337"/>
                  <a:pt x="402" y="337"/>
                </a:cubicBezTo>
                <a:cubicBezTo>
                  <a:pt x="404" y="339"/>
                  <a:pt x="404" y="339"/>
                  <a:pt x="404" y="339"/>
                </a:cubicBezTo>
                <a:cubicBezTo>
                  <a:pt x="410" y="340"/>
                  <a:pt x="410" y="340"/>
                  <a:pt x="410" y="340"/>
                </a:cubicBezTo>
                <a:cubicBezTo>
                  <a:pt x="415" y="339"/>
                  <a:pt x="415" y="339"/>
                  <a:pt x="415" y="339"/>
                </a:cubicBezTo>
                <a:cubicBezTo>
                  <a:pt x="417" y="342"/>
                  <a:pt x="417" y="342"/>
                  <a:pt x="417" y="342"/>
                </a:cubicBezTo>
                <a:cubicBezTo>
                  <a:pt x="421" y="343"/>
                  <a:pt x="421" y="343"/>
                  <a:pt x="421" y="343"/>
                </a:cubicBezTo>
                <a:cubicBezTo>
                  <a:pt x="421" y="348"/>
                  <a:pt x="421" y="348"/>
                  <a:pt x="421" y="348"/>
                </a:cubicBezTo>
                <a:cubicBezTo>
                  <a:pt x="423" y="352"/>
                  <a:pt x="423" y="352"/>
                  <a:pt x="423" y="352"/>
                </a:cubicBezTo>
                <a:cubicBezTo>
                  <a:pt x="423" y="354"/>
                  <a:pt x="423" y="354"/>
                  <a:pt x="423" y="354"/>
                </a:cubicBezTo>
                <a:cubicBezTo>
                  <a:pt x="426" y="354"/>
                  <a:pt x="426" y="354"/>
                  <a:pt x="426" y="354"/>
                </a:cubicBezTo>
                <a:cubicBezTo>
                  <a:pt x="426" y="350"/>
                  <a:pt x="426" y="350"/>
                  <a:pt x="426" y="350"/>
                </a:cubicBezTo>
                <a:cubicBezTo>
                  <a:pt x="429" y="347"/>
                  <a:pt x="429" y="347"/>
                  <a:pt x="429" y="347"/>
                </a:cubicBezTo>
                <a:cubicBezTo>
                  <a:pt x="432" y="345"/>
                  <a:pt x="432" y="345"/>
                  <a:pt x="432" y="345"/>
                </a:cubicBezTo>
                <a:cubicBezTo>
                  <a:pt x="435" y="341"/>
                  <a:pt x="435" y="341"/>
                  <a:pt x="435" y="341"/>
                </a:cubicBezTo>
                <a:cubicBezTo>
                  <a:pt x="439" y="336"/>
                  <a:pt x="439" y="336"/>
                  <a:pt x="439" y="336"/>
                </a:cubicBezTo>
                <a:cubicBezTo>
                  <a:pt x="439" y="332"/>
                  <a:pt x="439" y="332"/>
                  <a:pt x="439" y="332"/>
                </a:cubicBezTo>
                <a:cubicBezTo>
                  <a:pt x="438" y="328"/>
                  <a:pt x="438" y="328"/>
                  <a:pt x="438" y="328"/>
                </a:cubicBezTo>
                <a:cubicBezTo>
                  <a:pt x="439" y="325"/>
                  <a:pt x="439" y="325"/>
                  <a:pt x="439" y="325"/>
                </a:cubicBezTo>
                <a:cubicBezTo>
                  <a:pt x="442" y="325"/>
                  <a:pt x="442" y="325"/>
                  <a:pt x="442" y="325"/>
                </a:cubicBezTo>
                <a:lnTo>
                  <a:pt x="445" y="324"/>
                </a:lnTo>
                <a:close/>
              </a:path>
            </a:pathLst>
          </a:custGeom>
          <a:solidFill>
            <a:srgbClr val="C5C5C5"/>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9" name="Freeform 31"/>
          <p:cNvSpPr>
            <a:spLocks/>
          </p:cNvSpPr>
          <p:nvPr/>
        </p:nvSpPr>
        <p:spPr bwMode="auto">
          <a:xfrm>
            <a:off x="10491800" y="2089805"/>
            <a:ext cx="341356" cy="283628"/>
          </a:xfrm>
          <a:custGeom>
            <a:avLst/>
            <a:gdLst/>
            <a:ahLst/>
            <a:cxnLst>
              <a:cxn ang="0">
                <a:pos x="136" y="78"/>
              </a:cxn>
              <a:cxn ang="0">
                <a:pos x="129" y="79"/>
              </a:cxn>
              <a:cxn ang="0">
                <a:pos x="129" y="87"/>
              </a:cxn>
              <a:cxn ang="0">
                <a:pos x="124" y="97"/>
              </a:cxn>
              <a:cxn ang="0">
                <a:pos x="117" y="104"/>
              </a:cxn>
              <a:cxn ang="0">
                <a:pos x="114" y="113"/>
              </a:cxn>
              <a:cxn ang="0">
                <a:pos x="110" y="110"/>
              </a:cxn>
              <a:cxn ang="0">
                <a:pos x="108" y="100"/>
              </a:cxn>
              <a:cxn ang="0">
                <a:pos x="101" y="95"/>
              </a:cxn>
              <a:cxn ang="0">
                <a:pos x="88" y="95"/>
              </a:cxn>
              <a:cxn ang="0">
                <a:pos x="79" y="93"/>
              </a:cxn>
              <a:cxn ang="0">
                <a:pos x="70" y="86"/>
              </a:cxn>
              <a:cxn ang="0">
                <a:pos x="65" y="91"/>
              </a:cxn>
              <a:cxn ang="0">
                <a:pos x="66" y="97"/>
              </a:cxn>
              <a:cxn ang="0">
                <a:pos x="58" y="99"/>
              </a:cxn>
              <a:cxn ang="0">
                <a:pos x="48" y="94"/>
              </a:cxn>
              <a:cxn ang="0">
                <a:pos x="37" y="94"/>
              </a:cxn>
              <a:cxn ang="0">
                <a:pos x="24" y="91"/>
              </a:cxn>
              <a:cxn ang="0">
                <a:pos x="13" y="97"/>
              </a:cxn>
              <a:cxn ang="0">
                <a:pos x="6" y="102"/>
              </a:cxn>
              <a:cxn ang="0">
                <a:pos x="5" y="93"/>
              </a:cxn>
              <a:cxn ang="0">
                <a:pos x="0" y="85"/>
              </a:cxn>
              <a:cxn ang="0">
                <a:pos x="3" y="74"/>
              </a:cxn>
              <a:cxn ang="0">
                <a:pos x="11" y="64"/>
              </a:cxn>
              <a:cxn ang="0">
                <a:pos x="10" y="57"/>
              </a:cxn>
              <a:cxn ang="0">
                <a:pos x="3" y="51"/>
              </a:cxn>
              <a:cxn ang="0">
                <a:pos x="5" y="43"/>
              </a:cxn>
              <a:cxn ang="0">
                <a:pos x="12" y="43"/>
              </a:cxn>
              <a:cxn ang="0">
                <a:pos x="8" y="36"/>
              </a:cxn>
              <a:cxn ang="0">
                <a:pos x="10" y="29"/>
              </a:cxn>
              <a:cxn ang="0">
                <a:pos x="17" y="30"/>
              </a:cxn>
              <a:cxn ang="0">
                <a:pos x="24" y="32"/>
              </a:cxn>
              <a:cxn ang="0">
                <a:pos x="20" y="26"/>
              </a:cxn>
              <a:cxn ang="0">
                <a:pos x="21" y="19"/>
              </a:cxn>
              <a:cxn ang="0">
                <a:pos x="29" y="13"/>
              </a:cxn>
              <a:cxn ang="0">
                <a:pos x="32" y="6"/>
              </a:cxn>
              <a:cxn ang="0">
                <a:pos x="39" y="10"/>
              </a:cxn>
              <a:cxn ang="0">
                <a:pos x="45" y="19"/>
              </a:cxn>
              <a:cxn ang="0">
                <a:pos x="51" y="14"/>
              </a:cxn>
              <a:cxn ang="0">
                <a:pos x="58" y="13"/>
              </a:cxn>
              <a:cxn ang="0">
                <a:pos x="64" y="18"/>
              </a:cxn>
              <a:cxn ang="0">
                <a:pos x="69" y="14"/>
              </a:cxn>
              <a:cxn ang="0">
                <a:pos x="67" y="9"/>
              </a:cxn>
              <a:cxn ang="0">
                <a:pos x="69" y="2"/>
              </a:cxn>
              <a:cxn ang="0">
                <a:pos x="76" y="4"/>
              </a:cxn>
              <a:cxn ang="0">
                <a:pos x="80" y="13"/>
              </a:cxn>
              <a:cxn ang="0">
                <a:pos x="77" y="19"/>
              </a:cxn>
              <a:cxn ang="0">
                <a:pos x="82" y="26"/>
              </a:cxn>
              <a:cxn ang="0">
                <a:pos x="92" y="32"/>
              </a:cxn>
              <a:cxn ang="0">
                <a:pos x="98" y="43"/>
              </a:cxn>
              <a:cxn ang="0">
                <a:pos x="108" y="43"/>
              </a:cxn>
              <a:cxn ang="0">
                <a:pos x="116" y="47"/>
              </a:cxn>
              <a:cxn ang="0">
                <a:pos x="110" y="50"/>
              </a:cxn>
              <a:cxn ang="0">
                <a:pos x="110" y="55"/>
              </a:cxn>
              <a:cxn ang="0">
                <a:pos x="110" y="62"/>
              </a:cxn>
              <a:cxn ang="0">
                <a:pos x="103" y="64"/>
              </a:cxn>
              <a:cxn ang="0">
                <a:pos x="108" y="67"/>
              </a:cxn>
              <a:cxn ang="0">
                <a:pos x="118" y="70"/>
              </a:cxn>
              <a:cxn ang="0">
                <a:pos x="124" y="72"/>
              </a:cxn>
              <a:cxn ang="0">
                <a:pos x="128" y="69"/>
              </a:cxn>
              <a:cxn ang="0">
                <a:pos x="132" y="72"/>
              </a:cxn>
            </a:cxnLst>
            <a:rect l="0" t="0" r="r" b="b"/>
            <a:pathLst>
              <a:path w="136" h="113">
                <a:moveTo>
                  <a:pt x="136" y="74"/>
                </a:moveTo>
                <a:lnTo>
                  <a:pt x="136" y="78"/>
                </a:lnTo>
                <a:lnTo>
                  <a:pt x="132" y="79"/>
                </a:lnTo>
                <a:lnTo>
                  <a:pt x="129" y="79"/>
                </a:lnTo>
                <a:lnTo>
                  <a:pt x="128" y="82"/>
                </a:lnTo>
                <a:lnTo>
                  <a:pt x="129" y="87"/>
                </a:lnTo>
                <a:lnTo>
                  <a:pt x="129" y="92"/>
                </a:lnTo>
                <a:lnTo>
                  <a:pt x="124" y="97"/>
                </a:lnTo>
                <a:lnTo>
                  <a:pt x="121" y="102"/>
                </a:lnTo>
                <a:lnTo>
                  <a:pt x="117" y="104"/>
                </a:lnTo>
                <a:lnTo>
                  <a:pt x="114" y="108"/>
                </a:lnTo>
                <a:lnTo>
                  <a:pt x="114" y="113"/>
                </a:lnTo>
                <a:lnTo>
                  <a:pt x="110" y="113"/>
                </a:lnTo>
                <a:lnTo>
                  <a:pt x="110" y="110"/>
                </a:lnTo>
                <a:lnTo>
                  <a:pt x="108" y="106"/>
                </a:lnTo>
                <a:lnTo>
                  <a:pt x="108" y="100"/>
                </a:lnTo>
                <a:lnTo>
                  <a:pt x="103" y="99"/>
                </a:lnTo>
                <a:lnTo>
                  <a:pt x="101" y="95"/>
                </a:lnTo>
                <a:lnTo>
                  <a:pt x="95" y="96"/>
                </a:lnTo>
                <a:lnTo>
                  <a:pt x="88" y="95"/>
                </a:lnTo>
                <a:lnTo>
                  <a:pt x="86" y="93"/>
                </a:lnTo>
                <a:lnTo>
                  <a:pt x="79" y="93"/>
                </a:lnTo>
                <a:lnTo>
                  <a:pt x="76" y="89"/>
                </a:lnTo>
                <a:lnTo>
                  <a:pt x="70" y="86"/>
                </a:lnTo>
                <a:lnTo>
                  <a:pt x="66" y="87"/>
                </a:lnTo>
                <a:lnTo>
                  <a:pt x="65" y="91"/>
                </a:lnTo>
                <a:lnTo>
                  <a:pt x="67" y="94"/>
                </a:lnTo>
                <a:lnTo>
                  <a:pt x="66" y="97"/>
                </a:lnTo>
                <a:lnTo>
                  <a:pt x="63" y="99"/>
                </a:lnTo>
                <a:lnTo>
                  <a:pt x="58" y="99"/>
                </a:lnTo>
                <a:lnTo>
                  <a:pt x="52" y="95"/>
                </a:lnTo>
                <a:lnTo>
                  <a:pt x="48" y="94"/>
                </a:lnTo>
                <a:lnTo>
                  <a:pt x="42" y="93"/>
                </a:lnTo>
                <a:lnTo>
                  <a:pt x="37" y="94"/>
                </a:lnTo>
                <a:lnTo>
                  <a:pt x="30" y="91"/>
                </a:lnTo>
                <a:lnTo>
                  <a:pt x="24" y="91"/>
                </a:lnTo>
                <a:lnTo>
                  <a:pt x="19" y="95"/>
                </a:lnTo>
                <a:lnTo>
                  <a:pt x="13" y="97"/>
                </a:lnTo>
                <a:lnTo>
                  <a:pt x="11" y="102"/>
                </a:lnTo>
                <a:lnTo>
                  <a:pt x="6" y="102"/>
                </a:lnTo>
                <a:lnTo>
                  <a:pt x="5" y="99"/>
                </a:lnTo>
                <a:lnTo>
                  <a:pt x="5" y="93"/>
                </a:lnTo>
                <a:lnTo>
                  <a:pt x="3" y="89"/>
                </a:lnTo>
                <a:lnTo>
                  <a:pt x="0" y="85"/>
                </a:lnTo>
                <a:lnTo>
                  <a:pt x="3" y="80"/>
                </a:lnTo>
                <a:lnTo>
                  <a:pt x="3" y="74"/>
                </a:lnTo>
                <a:lnTo>
                  <a:pt x="6" y="69"/>
                </a:lnTo>
                <a:lnTo>
                  <a:pt x="11" y="64"/>
                </a:lnTo>
                <a:lnTo>
                  <a:pt x="12" y="61"/>
                </a:lnTo>
                <a:lnTo>
                  <a:pt x="10" y="57"/>
                </a:lnTo>
                <a:lnTo>
                  <a:pt x="4" y="56"/>
                </a:lnTo>
                <a:lnTo>
                  <a:pt x="3" y="51"/>
                </a:lnTo>
                <a:lnTo>
                  <a:pt x="3" y="45"/>
                </a:lnTo>
                <a:lnTo>
                  <a:pt x="5" y="43"/>
                </a:lnTo>
                <a:lnTo>
                  <a:pt x="10" y="44"/>
                </a:lnTo>
                <a:lnTo>
                  <a:pt x="12" y="43"/>
                </a:lnTo>
                <a:lnTo>
                  <a:pt x="11" y="39"/>
                </a:lnTo>
                <a:lnTo>
                  <a:pt x="8" y="36"/>
                </a:lnTo>
                <a:lnTo>
                  <a:pt x="7" y="33"/>
                </a:lnTo>
                <a:lnTo>
                  <a:pt x="10" y="29"/>
                </a:lnTo>
                <a:lnTo>
                  <a:pt x="13" y="28"/>
                </a:lnTo>
                <a:lnTo>
                  <a:pt x="17" y="30"/>
                </a:lnTo>
                <a:lnTo>
                  <a:pt x="21" y="33"/>
                </a:lnTo>
                <a:lnTo>
                  <a:pt x="24" y="32"/>
                </a:lnTo>
                <a:lnTo>
                  <a:pt x="22" y="28"/>
                </a:lnTo>
                <a:lnTo>
                  <a:pt x="20" y="26"/>
                </a:lnTo>
                <a:lnTo>
                  <a:pt x="19" y="22"/>
                </a:lnTo>
                <a:lnTo>
                  <a:pt x="21" y="19"/>
                </a:lnTo>
                <a:lnTo>
                  <a:pt x="26" y="18"/>
                </a:lnTo>
                <a:lnTo>
                  <a:pt x="29" y="13"/>
                </a:lnTo>
                <a:lnTo>
                  <a:pt x="29" y="9"/>
                </a:lnTo>
                <a:lnTo>
                  <a:pt x="32" y="6"/>
                </a:lnTo>
                <a:lnTo>
                  <a:pt x="36" y="7"/>
                </a:lnTo>
                <a:lnTo>
                  <a:pt x="39" y="10"/>
                </a:lnTo>
                <a:lnTo>
                  <a:pt x="41" y="15"/>
                </a:lnTo>
                <a:lnTo>
                  <a:pt x="45" y="19"/>
                </a:lnTo>
                <a:lnTo>
                  <a:pt x="50" y="18"/>
                </a:lnTo>
                <a:lnTo>
                  <a:pt x="51" y="14"/>
                </a:lnTo>
                <a:lnTo>
                  <a:pt x="55" y="12"/>
                </a:lnTo>
                <a:lnTo>
                  <a:pt x="58" y="13"/>
                </a:lnTo>
                <a:lnTo>
                  <a:pt x="62" y="15"/>
                </a:lnTo>
                <a:lnTo>
                  <a:pt x="64" y="18"/>
                </a:lnTo>
                <a:lnTo>
                  <a:pt x="67" y="18"/>
                </a:lnTo>
                <a:lnTo>
                  <a:pt x="69" y="14"/>
                </a:lnTo>
                <a:lnTo>
                  <a:pt x="69" y="11"/>
                </a:lnTo>
                <a:lnTo>
                  <a:pt x="67" y="9"/>
                </a:lnTo>
                <a:lnTo>
                  <a:pt x="67" y="4"/>
                </a:lnTo>
                <a:lnTo>
                  <a:pt x="69" y="2"/>
                </a:lnTo>
                <a:lnTo>
                  <a:pt x="72" y="0"/>
                </a:lnTo>
                <a:lnTo>
                  <a:pt x="76" y="4"/>
                </a:lnTo>
                <a:lnTo>
                  <a:pt x="78" y="7"/>
                </a:lnTo>
                <a:lnTo>
                  <a:pt x="80" y="13"/>
                </a:lnTo>
                <a:lnTo>
                  <a:pt x="78" y="15"/>
                </a:lnTo>
                <a:lnTo>
                  <a:pt x="77" y="19"/>
                </a:lnTo>
                <a:lnTo>
                  <a:pt x="78" y="22"/>
                </a:lnTo>
                <a:lnTo>
                  <a:pt x="82" y="26"/>
                </a:lnTo>
                <a:lnTo>
                  <a:pt x="87" y="27"/>
                </a:lnTo>
                <a:lnTo>
                  <a:pt x="92" y="32"/>
                </a:lnTo>
                <a:lnTo>
                  <a:pt x="94" y="37"/>
                </a:lnTo>
                <a:lnTo>
                  <a:pt x="98" y="43"/>
                </a:lnTo>
                <a:lnTo>
                  <a:pt x="104" y="45"/>
                </a:lnTo>
                <a:lnTo>
                  <a:pt x="108" y="43"/>
                </a:lnTo>
                <a:lnTo>
                  <a:pt x="114" y="43"/>
                </a:lnTo>
                <a:lnTo>
                  <a:pt x="116" y="47"/>
                </a:lnTo>
                <a:lnTo>
                  <a:pt x="115" y="50"/>
                </a:lnTo>
                <a:lnTo>
                  <a:pt x="110" y="50"/>
                </a:lnTo>
                <a:lnTo>
                  <a:pt x="109" y="52"/>
                </a:lnTo>
                <a:lnTo>
                  <a:pt x="110" y="55"/>
                </a:lnTo>
                <a:lnTo>
                  <a:pt x="110" y="59"/>
                </a:lnTo>
                <a:lnTo>
                  <a:pt x="110" y="62"/>
                </a:lnTo>
                <a:lnTo>
                  <a:pt x="107" y="62"/>
                </a:lnTo>
                <a:lnTo>
                  <a:pt x="103" y="64"/>
                </a:lnTo>
                <a:lnTo>
                  <a:pt x="106" y="67"/>
                </a:lnTo>
                <a:lnTo>
                  <a:pt x="108" y="67"/>
                </a:lnTo>
                <a:lnTo>
                  <a:pt x="114" y="67"/>
                </a:lnTo>
                <a:lnTo>
                  <a:pt x="118" y="70"/>
                </a:lnTo>
                <a:lnTo>
                  <a:pt x="121" y="72"/>
                </a:lnTo>
                <a:lnTo>
                  <a:pt x="124" y="72"/>
                </a:lnTo>
                <a:lnTo>
                  <a:pt x="125" y="70"/>
                </a:lnTo>
                <a:lnTo>
                  <a:pt x="128" y="69"/>
                </a:lnTo>
                <a:lnTo>
                  <a:pt x="130" y="72"/>
                </a:lnTo>
                <a:lnTo>
                  <a:pt x="132" y="72"/>
                </a:lnTo>
                <a:lnTo>
                  <a:pt x="136" y="74"/>
                </a:lnTo>
                <a:close/>
              </a:path>
            </a:pathLst>
          </a:custGeom>
          <a:solidFill>
            <a:srgbClr val="CACACA"/>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8" name="Freeform 30"/>
          <p:cNvSpPr>
            <a:spLocks/>
          </p:cNvSpPr>
          <p:nvPr/>
        </p:nvSpPr>
        <p:spPr bwMode="auto">
          <a:xfrm>
            <a:off x="9189118" y="1808686"/>
            <a:ext cx="1365430" cy="1762006"/>
          </a:xfrm>
          <a:custGeom>
            <a:avLst/>
            <a:gdLst/>
            <a:ahLst/>
            <a:cxnLst>
              <a:cxn ang="0">
                <a:pos x="194" y="8"/>
              </a:cxn>
              <a:cxn ang="0">
                <a:pos x="220" y="22"/>
              </a:cxn>
              <a:cxn ang="0">
                <a:pos x="237" y="42"/>
              </a:cxn>
              <a:cxn ang="0">
                <a:pos x="270" y="39"/>
              </a:cxn>
              <a:cxn ang="0">
                <a:pos x="287" y="48"/>
              </a:cxn>
              <a:cxn ang="0">
                <a:pos x="287" y="91"/>
              </a:cxn>
              <a:cxn ang="0">
                <a:pos x="284" y="117"/>
              </a:cxn>
              <a:cxn ang="0">
                <a:pos x="280" y="147"/>
              </a:cxn>
              <a:cxn ang="0">
                <a:pos x="295" y="147"/>
              </a:cxn>
              <a:cxn ang="0">
                <a:pos x="308" y="158"/>
              </a:cxn>
              <a:cxn ang="0">
                <a:pos x="306" y="197"/>
              </a:cxn>
              <a:cxn ang="0">
                <a:pos x="295" y="250"/>
              </a:cxn>
              <a:cxn ang="0">
                <a:pos x="333" y="296"/>
              </a:cxn>
              <a:cxn ang="0">
                <a:pos x="371" y="295"/>
              </a:cxn>
              <a:cxn ang="0">
                <a:pos x="398" y="310"/>
              </a:cxn>
              <a:cxn ang="0">
                <a:pos x="421" y="315"/>
              </a:cxn>
              <a:cxn ang="0">
                <a:pos x="443" y="332"/>
              </a:cxn>
              <a:cxn ang="0">
                <a:pos x="461" y="343"/>
              </a:cxn>
              <a:cxn ang="0">
                <a:pos x="468" y="386"/>
              </a:cxn>
              <a:cxn ang="0">
                <a:pos x="433" y="394"/>
              </a:cxn>
              <a:cxn ang="0">
                <a:pos x="400" y="399"/>
              </a:cxn>
              <a:cxn ang="0">
                <a:pos x="366" y="411"/>
              </a:cxn>
              <a:cxn ang="0">
                <a:pos x="317" y="423"/>
              </a:cxn>
              <a:cxn ang="0">
                <a:pos x="294" y="442"/>
              </a:cxn>
              <a:cxn ang="0">
                <a:pos x="293" y="485"/>
              </a:cxn>
              <a:cxn ang="0">
                <a:pos x="292" y="516"/>
              </a:cxn>
              <a:cxn ang="0">
                <a:pos x="303" y="554"/>
              </a:cxn>
              <a:cxn ang="0">
                <a:pos x="307" y="575"/>
              </a:cxn>
              <a:cxn ang="0">
                <a:pos x="308" y="602"/>
              </a:cxn>
              <a:cxn ang="0">
                <a:pos x="283" y="600"/>
              </a:cxn>
              <a:cxn ang="0">
                <a:pos x="247" y="580"/>
              </a:cxn>
              <a:cxn ang="0">
                <a:pos x="207" y="574"/>
              </a:cxn>
              <a:cxn ang="0">
                <a:pos x="185" y="559"/>
              </a:cxn>
              <a:cxn ang="0">
                <a:pos x="162" y="550"/>
              </a:cxn>
              <a:cxn ang="0">
                <a:pos x="146" y="535"/>
              </a:cxn>
              <a:cxn ang="0">
                <a:pos x="155" y="510"/>
              </a:cxn>
              <a:cxn ang="0">
                <a:pos x="142" y="481"/>
              </a:cxn>
              <a:cxn ang="0">
                <a:pos x="99" y="474"/>
              </a:cxn>
              <a:cxn ang="0">
                <a:pos x="67" y="450"/>
              </a:cxn>
              <a:cxn ang="0">
                <a:pos x="59" y="422"/>
              </a:cxn>
              <a:cxn ang="0">
                <a:pos x="43" y="407"/>
              </a:cxn>
              <a:cxn ang="0">
                <a:pos x="15" y="387"/>
              </a:cxn>
              <a:cxn ang="0">
                <a:pos x="3" y="349"/>
              </a:cxn>
              <a:cxn ang="0">
                <a:pos x="13" y="317"/>
              </a:cxn>
              <a:cxn ang="0">
                <a:pos x="12" y="295"/>
              </a:cxn>
              <a:cxn ang="0">
                <a:pos x="68" y="286"/>
              </a:cxn>
              <a:cxn ang="0">
                <a:pos x="85" y="257"/>
              </a:cxn>
              <a:cxn ang="0">
                <a:pos x="86" y="231"/>
              </a:cxn>
              <a:cxn ang="0">
                <a:pos x="72" y="204"/>
              </a:cxn>
              <a:cxn ang="0">
                <a:pos x="64" y="164"/>
              </a:cxn>
              <a:cxn ang="0">
                <a:pos x="64" y="136"/>
              </a:cxn>
              <a:cxn ang="0">
                <a:pos x="63" y="125"/>
              </a:cxn>
              <a:cxn ang="0">
                <a:pos x="34" y="81"/>
              </a:cxn>
              <a:cxn ang="0">
                <a:pos x="61" y="59"/>
              </a:cxn>
              <a:cxn ang="0">
                <a:pos x="82" y="36"/>
              </a:cxn>
              <a:cxn ang="0">
                <a:pos x="120" y="50"/>
              </a:cxn>
              <a:cxn ang="0">
                <a:pos x="163" y="21"/>
              </a:cxn>
            </a:cxnLst>
            <a:rect l="0" t="0" r="r" b="b"/>
            <a:pathLst>
              <a:path w="470" h="607">
                <a:moveTo>
                  <a:pt x="179" y="4"/>
                </a:moveTo>
                <a:cubicBezTo>
                  <a:pt x="181" y="1"/>
                  <a:pt x="181" y="1"/>
                  <a:pt x="181" y="1"/>
                </a:cubicBezTo>
                <a:cubicBezTo>
                  <a:pt x="183" y="0"/>
                  <a:pt x="183" y="0"/>
                  <a:pt x="183" y="0"/>
                </a:cubicBezTo>
                <a:cubicBezTo>
                  <a:pt x="186" y="0"/>
                  <a:pt x="186" y="0"/>
                  <a:pt x="186" y="0"/>
                </a:cubicBezTo>
                <a:cubicBezTo>
                  <a:pt x="187" y="2"/>
                  <a:pt x="187" y="2"/>
                  <a:pt x="187" y="2"/>
                </a:cubicBezTo>
                <a:cubicBezTo>
                  <a:pt x="185" y="5"/>
                  <a:pt x="185" y="5"/>
                  <a:pt x="185" y="5"/>
                </a:cubicBezTo>
                <a:cubicBezTo>
                  <a:pt x="186" y="8"/>
                  <a:pt x="186" y="8"/>
                  <a:pt x="186" y="8"/>
                </a:cubicBezTo>
                <a:cubicBezTo>
                  <a:pt x="189" y="7"/>
                  <a:pt x="189" y="7"/>
                  <a:pt x="189" y="7"/>
                </a:cubicBezTo>
                <a:cubicBezTo>
                  <a:pt x="194" y="8"/>
                  <a:pt x="194" y="8"/>
                  <a:pt x="194" y="8"/>
                </a:cubicBezTo>
                <a:cubicBezTo>
                  <a:pt x="194" y="12"/>
                  <a:pt x="194" y="12"/>
                  <a:pt x="194" y="12"/>
                </a:cubicBezTo>
                <a:cubicBezTo>
                  <a:pt x="196" y="17"/>
                  <a:pt x="196" y="17"/>
                  <a:pt x="196" y="17"/>
                </a:cubicBezTo>
                <a:cubicBezTo>
                  <a:pt x="198" y="19"/>
                  <a:pt x="198" y="19"/>
                  <a:pt x="198" y="19"/>
                </a:cubicBezTo>
                <a:cubicBezTo>
                  <a:pt x="201" y="16"/>
                  <a:pt x="201" y="16"/>
                  <a:pt x="201" y="16"/>
                </a:cubicBezTo>
                <a:cubicBezTo>
                  <a:pt x="206" y="16"/>
                  <a:pt x="206" y="16"/>
                  <a:pt x="206" y="16"/>
                </a:cubicBezTo>
                <a:cubicBezTo>
                  <a:pt x="210" y="18"/>
                  <a:pt x="210" y="18"/>
                  <a:pt x="210" y="18"/>
                </a:cubicBezTo>
                <a:cubicBezTo>
                  <a:pt x="212" y="21"/>
                  <a:pt x="212" y="21"/>
                  <a:pt x="212" y="21"/>
                </a:cubicBezTo>
                <a:cubicBezTo>
                  <a:pt x="215" y="22"/>
                  <a:pt x="215" y="22"/>
                  <a:pt x="215" y="22"/>
                </a:cubicBezTo>
                <a:cubicBezTo>
                  <a:pt x="220" y="22"/>
                  <a:pt x="220" y="22"/>
                  <a:pt x="220" y="22"/>
                </a:cubicBezTo>
                <a:cubicBezTo>
                  <a:pt x="224" y="25"/>
                  <a:pt x="224" y="25"/>
                  <a:pt x="224" y="25"/>
                </a:cubicBezTo>
                <a:cubicBezTo>
                  <a:pt x="225" y="29"/>
                  <a:pt x="225" y="29"/>
                  <a:pt x="225" y="29"/>
                </a:cubicBezTo>
                <a:cubicBezTo>
                  <a:pt x="222" y="30"/>
                  <a:pt x="222" y="30"/>
                  <a:pt x="222" y="30"/>
                </a:cubicBezTo>
                <a:cubicBezTo>
                  <a:pt x="221" y="34"/>
                  <a:pt x="221" y="34"/>
                  <a:pt x="221" y="34"/>
                </a:cubicBezTo>
                <a:cubicBezTo>
                  <a:pt x="222" y="37"/>
                  <a:pt x="222" y="37"/>
                  <a:pt x="222" y="37"/>
                </a:cubicBezTo>
                <a:cubicBezTo>
                  <a:pt x="226" y="38"/>
                  <a:pt x="226" y="38"/>
                  <a:pt x="226" y="38"/>
                </a:cubicBezTo>
                <a:cubicBezTo>
                  <a:pt x="230" y="41"/>
                  <a:pt x="230" y="41"/>
                  <a:pt x="230" y="41"/>
                </a:cubicBezTo>
                <a:cubicBezTo>
                  <a:pt x="234" y="42"/>
                  <a:pt x="234" y="42"/>
                  <a:pt x="234" y="42"/>
                </a:cubicBezTo>
                <a:cubicBezTo>
                  <a:pt x="237" y="42"/>
                  <a:pt x="237" y="42"/>
                  <a:pt x="237" y="42"/>
                </a:cubicBezTo>
                <a:cubicBezTo>
                  <a:pt x="244" y="43"/>
                  <a:pt x="244" y="43"/>
                  <a:pt x="244" y="43"/>
                </a:cubicBezTo>
                <a:cubicBezTo>
                  <a:pt x="250" y="46"/>
                  <a:pt x="250" y="46"/>
                  <a:pt x="250" y="46"/>
                </a:cubicBezTo>
                <a:cubicBezTo>
                  <a:pt x="253" y="45"/>
                  <a:pt x="253" y="45"/>
                  <a:pt x="253" y="45"/>
                </a:cubicBezTo>
                <a:cubicBezTo>
                  <a:pt x="256" y="43"/>
                  <a:pt x="256" y="43"/>
                  <a:pt x="256" y="43"/>
                </a:cubicBezTo>
                <a:cubicBezTo>
                  <a:pt x="258" y="43"/>
                  <a:pt x="258" y="43"/>
                  <a:pt x="258" y="43"/>
                </a:cubicBezTo>
                <a:cubicBezTo>
                  <a:pt x="263" y="44"/>
                  <a:pt x="263" y="44"/>
                  <a:pt x="263" y="44"/>
                </a:cubicBezTo>
                <a:cubicBezTo>
                  <a:pt x="266" y="43"/>
                  <a:pt x="266" y="43"/>
                  <a:pt x="266" y="43"/>
                </a:cubicBezTo>
                <a:cubicBezTo>
                  <a:pt x="268" y="40"/>
                  <a:pt x="268" y="40"/>
                  <a:pt x="268" y="40"/>
                </a:cubicBezTo>
                <a:cubicBezTo>
                  <a:pt x="270" y="39"/>
                  <a:pt x="270" y="39"/>
                  <a:pt x="270" y="39"/>
                </a:cubicBezTo>
                <a:cubicBezTo>
                  <a:pt x="272" y="40"/>
                  <a:pt x="272" y="40"/>
                  <a:pt x="272" y="40"/>
                </a:cubicBezTo>
                <a:cubicBezTo>
                  <a:pt x="272" y="44"/>
                  <a:pt x="272" y="44"/>
                  <a:pt x="272" y="44"/>
                </a:cubicBezTo>
                <a:cubicBezTo>
                  <a:pt x="271" y="48"/>
                  <a:pt x="271" y="48"/>
                  <a:pt x="271" y="48"/>
                </a:cubicBezTo>
                <a:cubicBezTo>
                  <a:pt x="272" y="53"/>
                  <a:pt x="272" y="53"/>
                  <a:pt x="272" y="53"/>
                </a:cubicBezTo>
                <a:cubicBezTo>
                  <a:pt x="275" y="52"/>
                  <a:pt x="275" y="52"/>
                  <a:pt x="275" y="52"/>
                </a:cubicBezTo>
                <a:cubicBezTo>
                  <a:pt x="279" y="49"/>
                  <a:pt x="279" y="49"/>
                  <a:pt x="279" y="49"/>
                </a:cubicBezTo>
                <a:cubicBezTo>
                  <a:pt x="281" y="47"/>
                  <a:pt x="281" y="47"/>
                  <a:pt x="281" y="47"/>
                </a:cubicBezTo>
                <a:cubicBezTo>
                  <a:pt x="285" y="45"/>
                  <a:pt x="285" y="45"/>
                  <a:pt x="285" y="45"/>
                </a:cubicBezTo>
                <a:cubicBezTo>
                  <a:pt x="287" y="48"/>
                  <a:pt x="287" y="48"/>
                  <a:pt x="287" y="48"/>
                </a:cubicBezTo>
                <a:cubicBezTo>
                  <a:pt x="291" y="50"/>
                  <a:pt x="291" y="50"/>
                  <a:pt x="291" y="50"/>
                </a:cubicBezTo>
                <a:cubicBezTo>
                  <a:pt x="293" y="54"/>
                  <a:pt x="293" y="54"/>
                  <a:pt x="293" y="54"/>
                </a:cubicBezTo>
                <a:cubicBezTo>
                  <a:pt x="293" y="60"/>
                  <a:pt x="293" y="60"/>
                  <a:pt x="293" y="60"/>
                </a:cubicBezTo>
                <a:cubicBezTo>
                  <a:pt x="296" y="64"/>
                  <a:pt x="296" y="64"/>
                  <a:pt x="296" y="64"/>
                </a:cubicBezTo>
                <a:cubicBezTo>
                  <a:pt x="296" y="69"/>
                  <a:pt x="296" y="69"/>
                  <a:pt x="296" y="69"/>
                </a:cubicBezTo>
                <a:cubicBezTo>
                  <a:pt x="292" y="71"/>
                  <a:pt x="292" y="71"/>
                  <a:pt x="292" y="71"/>
                </a:cubicBezTo>
                <a:cubicBezTo>
                  <a:pt x="288" y="75"/>
                  <a:pt x="288" y="75"/>
                  <a:pt x="288" y="75"/>
                </a:cubicBezTo>
                <a:cubicBezTo>
                  <a:pt x="287" y="83"/>
                  <a:pt x="287" y="83"/>
                  <a:pt x="287" y="83"/>
                </a:cubicBezTo>
                <a:cubicBezTo>
                  <a:pt x="287" y="91"/>
                  <a:pt x="287" y="91"/>
                  <a:pt x="287" y="91"/>
                </a:cubicBezTo>
                <a:cubicBezTo>
                  <a:pt x="289" y="96"/>
                  <a:pt x="289" y="96"/>
                  <a:pt x="289" y="96"/>
                </a:cubicBezTo>
                <a:cubicBezTo>
                  <a:pt x="292" y="100"/>
                  <a:pt x="292" y="100"/>
                  <a:pt x="292" y="100"/>
                </a:cubicBezTo>
                <a:cubicBezTo>
                  <a:pt x="293" y="108"/>
                  <a:pt x="293" y="108"/>
                  <a:pt x="293" y="108"/>
                </a:cubicBezTo>
                <a:cubicBezTo>
                  <a:pt x="293" y="112"/>
                  <a:pt x="293" y="112"/>
                  <a:pt x="293" y="112"/>
                </a:cubicBezTo>
                <a:cubicBezTo>
                  <a:pt x="292" y="116"/>
                  <a:pt x="292" y="116"/>
                  <a:pt x="292" y="116"/>
                </a:cubicBezTo>
                <a:cubicBezTo>
                  <a:pt x="291" y="120"/>
                  <a:pt x="291" y="120"/>
                  <a:pt x="291" y="120"/>
                </a:cubicBezTo>
                <a:cubicBezTo>
                  <a:pt x="288" y="121"/>
                  <a:pt x="288" y="121"/>
                  <a:pt x="288" y="121"/>
                </a:cubicBezTo>
                <a:cubicBezTo>
                  <a:pt x="286" y="119"/>
                  <a:pt x="286" y="119"/>
                  <a:pt x="286" y="119"/>
                </a:cubicBezTo>
                <a:cubicBezTo>
                  <a:pt x="284" y="117"/>
                  <a:pt x="284" y="117"/>
                  <a:pt x="284" y="117"/>
                </a:cubicBezTo>
                <a:cubicBezTo>
                  <a:pt x="283" y="116"/>
                  <a:pt x="283" y="116"/>
                  <a:pt x="283" y="116"/>
                </a:cubicBezTo>
                <a:cubicBezTo>
                  <a:pt x="280" y="117"/>
                  <a:pt x="280" y="117"/>
                  <a:pt x="280" y="117"/>
                </a:cubicBezTo>
                <a:cubicBezTo>
                  <a:pt x="281" y="121"/>
                  <a:pt x="281" y="121"/>
                  <a:pt x="281" y="121"/>
                </a:cubicBezTo>
                <a:cubicBezTo>
                  <a:pt x="281" y="125"/>
                  <a:pt x="281" y="125"/>
                  <a:pt x="281" y="125"/>
                </a:cubicBezTo>
                <a:cubicBezTo>
                  <a:pt x="283" y="133"/>
                  <a:pt x="283" y="133"/>
                  <a:pt x="283" y="133"/>
                </a:cubicBezTo>
                <a:cubicBezTo>
                  <a:pt x="281" y="139"/>
                  <a:pt x="281" y="139"/>
                  <a:pt x="281" y="139"/>
                </a:cubicBezTo>
                <a:cubicBezTo>
                  <a:pt x="278" y="143"/>
                  <a:pt x="278" y="143"/>
                  <a:pt x="278" y="143"/>
                </a:cubicBezTo>
                <a:cubicBezTo>
                  <a:pt x="278" y="146"/>
                  <a:pt x="278" y="146"/>
                  <a:pt x="278" y="146"/>
                </a:cubicBezTo>
                <a:cubicBezTo>
                  <a:pt x="280" y="147"/>
                  <a:pt x="280" y="147"/>
                  <a:pt x="280" y="147"/>
                </a:cubicBezTo>
                <a:cubicBezTo>
                  <a:pt x="283" y="145"/>
                  <a:pt x="283" y="145"/>
                  <a:pt x="283" y="145"/>
                </a:cubicBezTo>
                <a:cubicBezTo>
                  <a:pt x="285" y="145"/>
                  <a:pt x="285" y="145"/>
                  <a:pt x="285" y="145"/>
                </a:cubicBezTo>
                <a:cubicBezTo>
                  <a:pt x="285" y="149"/>
                  <a:pt x="285" y="149"/>
                  <a:pt x="285" y="149"/>
                </a:cubicBezTo>
                <a:cubicBezTo>
                  <a:pt x="284" y="151"/>
                  <a:pt x="284" y="151"/>
                  <a:pt x="284" y="151"/>
                </a:cubicBezTo>
                <a:cubicBezTo>
                  <a:pt x="285" y="155"/>
                  <a:pt x="285" y="155"/>
                  <a:pt x="285" y="155"/>
                </a:cubicBezTo>
                <a:cubicBezTo>
                  <a:pt x="288" y="156"/>
                  <a:pt x="288" y="156"/>
                  <a:pt x="288" y="156"/>
                </a:cubicBezTo>
                <a:cubicBezTo>
                  <a:pt x="291" y="152"/>
                  <a:pt x="291" y="152"/>
                  <a:pt x="291" y="152"/>
                </a:cubicBezTo>
                <a:cubicBezTo>
                  <a:pt x="293" y="149"/>
                  <a:pt x="293" y="149"/>
                  <a:pt x="293" y="149"/>
                </a:cubicBezTo>
                <a:cubicBezTo>
                  <a:pt x="295" y="147"/>
                  <a:pt x="295" y="147"/>
                  <a:pt x="295" y="147"/>
                </a:cubicBezTo>
                <a:cubicBezTo>
                  <a:pt x="298" y="149"/>
                  <a:pt x="298" y="149"/>
                  <a:pt x="298" y="149"/>
                </a:cubicBezTo>
                <a:cubicBezTo>
                  <a:pt x="298" y="154"/>
                  <a:pt x="298" y="154"/>
                  <a:pt x="298" y="154"/>
                </a:cubicBezTo>
                <a:cubicBezTo>
                  <a:pt x="301" y="156"/>
                  <a:pt x="301" y="156"/>
                  <a:pt x="301" y="156"/>
                </a:cubicBezTo>
                <a:cubicBezTo>
                  <a:pt x="304" y="157"/>
                  <a:pt x="304" y="157"/>
                  <a:pt x="304" y="157"/>
                </a:cubicBezTo>
                <a:cubicBezTo>
                  <a:pt x="306" y="154"/>
                  <a:pt x="306" y="154"/>
                  <a:pt x="306" y="154"/>
                </a:cubicBezTo>
                <a:cubicBezTo>
                  <a:pt x="308" y="153"/>
                  <a:pt x="308" y="153"/>
                  <a:pt x="308" y="153"/>
                </a:cubicBezTo>
                <a:cubicBezTo>
                  <a:pt x="311" y="154"/>
                  <a:pt x="311" y="154"/>
                  <a:pt x="311" y="154"/>
                </a:cubicBezTo>
                <a:cubicBezTo>
                  <a:pt x="310" y="157"/>
                  <a:pt x="310" y="157"/>
                  <a:pt x="310" y="157"/>
                </a:cubicBezTo>
                <a:cubicBezTo>
                  <a:pt x="308" y="158"/>
                  <a:pt x="308" y="158"/>
                  <a:pt x="308" y="158"/>
                </a:cubicBezTo>
                <a:cubicBezTo>
                  <a:pt x="307" y="160"/>
                  <a:pt x="307" y="160"/>
                  <a:pt x="307" y="160"/>
                </a:cubicBezTo>
                <a:cubicBezTo>
                  <a:pt x="307" y="164"/>
                  <a:pt x="307" y="164"/>
                  <a:pt x="307" y="164"/>
                </a:cubicBezTo>
                <a:cubicBezTo>
                  <a:pt x="307" y="170"/>
                  <a:pt x="307" y="170"/>
                  <a:pt x="307" y="170"/>
                </a:cubicBezTo>
                <a:cubicBezTo>
                  <a:pt x="306" y="174"/>
                  <a:pt x="306" y="174"/>
                  <a:pt x="306" y="174"/>
                </a:cubicBezTo>
                <a:cubicBezTo>
                  <a:pt x="303" y="177"/>
                  <a:pt x="303" y="177"/>
                  <a:pt x="303" y="177"/>
                </a:cubicBezTo>
                <a:cubicBezTo>
                  <a:pt x="301" y="180"/>
                  <a:pt x="301" y="180"/>
                  <a:pt x="301" y="180"/>
                </a:cubicBezTo>
                <a:cubicBezTo>
                  <a:pt x="305" y="184"/>
                  <a:pt x="305" y="184"/>
                  <a:pt x="305" y="184"/>
                </a:cubicBezTo>
                <a:cubicBezTo>
                  <a:pt x="305" y="190"/>
                  <a:pt x="305" y="190"/>
                  <a:pt x="305" y="190"/>
                </a:cubicBezTo>
                <a:cubicBezTo>
                  <a:pt x="306" y="197"/>
                  <a:pt x="306" y="197"/>
                  <a:pt x="306" y="197"/>
                </a:cubicBezTo>
                <a:cubicBezTo>
                  <a:pt x="306" y="203"/>
                  <a:pt x="306" y="203"/>
                  <a:pt x="306" y="203"/>
                </a:cubicBezTo>
                <a:cubicBezTo>
                  <a:pt x="302" y="211"/>
                  <a:pt x="302" y="211"/>
                  <a:pt x="302" y="211"/>
                </a:cubicBezTo>
                <a:cubicBezTo>
                  <a:pt x="299" y="220"/>
                  <a:pt x="299" y="220"/>
                  <a:pt x="299" y="220"/>
                </a:cubicBezTo>
                <a:cubicBezTo>
                  <a:pt x="299" y="226"/>
                  <a:pt x="299" y="226"/>
                  <a:pt x="299" y="226"/>
                </a:cubicBezTo>
                <a:cubicBezTo>
                  <a:pt x="303" y="230"/>
                  <a:pt x="303" y="230"/>
                  <a:pt x="303" y="230"/>
                </a:cubicBezTo>
                <a:cubicBezTo>
                  <a:pt x="303" y="236"/>
                  <a:pt x="303" y="236"/>
                  <a:pt x="303" y="236"/>
                </a:cubicBezTo>
                <a:cubicBezTo>
                  <a:pt x="299" y="241"/>
                  <a:pt x="299" y="241"/>
                  <a:pt x="299" y="241"/>
                </a:cubicBezTo>
                <a:cubicBezTo>
                  <a:pt x="296" y="245"/>
                  <a:pt x="296" y="245"/>
                  <a:pt x="296" y="245"/>
                </a:cubicBezTo>
                <a:cubicBezTo>
                  <a:pt x="295" y="250"/>
                  <a:pt x="295" y="250"/>
                  <a:pt x="295" y="250"/>
                </a:cubicBezTo>
                <a:cubicBezTo>
                  <a:pt x="296" y="256"/>
                  <a:pt x="296" y="256"/>
                  <a:pt x="296" y="256"/>
                </a:cubicBezTo>
                <a:cubicBezTo>
                  <a:pt x="299" y="259"/>
                  <a:pt x="299" y="259"/>
                  <a:pt x="299" y="259"/>
                </a:cubicBezTo>
                <a:cubicBezTo>
                  <a:pt x="302" y="265"/>
                  <a:pt x="302" y="265"/>
                  <a:pt x="302" y="265"/>
                </a:cubicBezTo>
                <a:cubicBezTo>
                  <a:pt x="306" y="270"/>
                  <a:pt x="306" y="270"/>
                  <a:pt x="306" y="270"/>
                </a:cubicBezTo>
                <a:cubicBezTo>
                  <a:pt x="310" y="272"/>
                  <a:pt x="310" y="272"/>
                  <a:pt x="310" y="272"/>
                </a:cubicBezTo>
                <a:cubicBezTo>
                  <a:pt x="315" y="278"/>
                  <a:pt x="315" y="278"/>
                  <a:pt x="315" y="278"/>
                </a:cubicBezTo>
                <a:cubicBezTo>
                  <a:pt x="321" y="287"/>
                  <a:pt x="321" y="287"/>
                  <a:pt x="321" y="287"/>
                </a:cubicBezTo>
                <a:cubicBezTo>
                  <a:pt x="330" y="294"/>
                  <a:pt x="330" y="294"/>
                  <a:pt x="330" y="294"/>
                </a:cubicBezTo>
                <a:cubicBezTo>
                  <a:pt x="333" y="296"/>
                  <a:pt x="333" y="296"/>
                  <a:pt x="333" y="296"/>
                </a:cubicBezTo>
                <a:cubicBezTo>
                  <a:pt x="336" y="290"/>
                  <a:pt x="336" y="290"/>
                  <a:pt x="336" y="290"/>
                </a:cubicBezTo>
                <a:cubicBezTo>
                  <a:pt x="339" y="288"/>
                  <a:pt x="339" y="288"/>
                  <a:pt x="339" y="288"/>
                </a:cubicBezTo>
                <a:cubicBezTo>
                  <a:pt x="341" y="290"/>
                  <a:pt x="341" y="290"/>
                  <a:pt x="341" y="290"/>
                </a:cubicBezTo>
                <a:cubicBezTo>
                  <a:pt x="344" y="296"/>
                  <a:pt x="344" y="296"/>
                  <a:pt x="344" y="296"/>
                </a:cubicBezTo>
                <a:cubicBezTo>
                  <a:pt x="350" y="297"/>
                  <a:pt x="350" y="297"/>
                  <a:pt x="350" y="297"/>
                </a:cubicBezTo>
                <a:cubicBezTo>
                  <a:pt x="357" y="300"/>
                  <a:pt x="357" y="300"/>
                  <a:pt x="357" y="300"/>
                </a:cubicBezTo>
                <a:cubicBezTo>
                  <a:pt x="367" y="303"/>
                  <a:pt x="367" y="303"/>
                  <a:pt x="367" y="303"/>
                </a:cubicBezTo>
                <a:cubicBezTo>
                  <a:pt x="370" y="299"/>
                  <a:pt x="370" y="299"/>
                  <a:pt x="370" y="299"/>
                </a:cubicBezTo>
                <a:cubicBezTo>
                  <a:pt x="371" y="295"/>
                  <a:pt x="371" y="295"/>
                  <a:pt x="371" y="295"/>
                </a:cubicBezTo>
                <a:cubicBezTo>
                  <a:pt x="375" y="294"/>
                  <a:pt x="375" y="294"/>
                  <a:pt x="375" y="294"/>
                </a:cubicBezTo>
                <a:cubicBezTo>
                  <a:pt x="379" y="294"/>
                  <a:pt x="379" y="294"/>
                  <a:pt x="379" y="294"/>
                </a:cubicBezTo>
                <a:cubicBezTo>
                  <a:pt x="381" y="298"/>
                  <a:pt x="381" y="298"/>
                  <a:pt x="381" y="298"/>
                </a:cubicBezTo>
                <a:cubicBezTo>
                  <a:pt x="384" y="301"/>
                  <a:pt x="384" y="301"/>
                  <a:pt x="384" y="301"/>
                </a:cubicBezTo>
                <a:cubicBezTo>
                  <a:pt x="388" y="301"/>
                  <a:pt x="388" y="301"/>
                  <a:pt x="388" y="301"/>
                </a:cubicBezTo>
                <a:cubicBezTo>
                  <a:pt x="391" y="301"/>
                  <a:pt x="391" y="301"/>
                  <a:pt x="391" y="301"/>
                </a:cubicBezTo>
                <a:cubicBezTo>
                  <a:pt x="394" y="303"/>
                  <a:pt x="394" y="303"/>
                  <a:pt x="394" y="303"/>
                </a:cubicBezTo>
                <a:cubicBezTo>
                  <a:pt x="395" y="308"/>
                  <a:pt x="395" y="308"/>
                  <a:pt x="395" y="308"/>
                </a:cubicBezTo>
                <a:cubicBezTo>
                  <a:pt x="398" y="310"/>
                  <a:pt x="398" y="310"/>
                  <a:pt x="398" y="310"/>
                </a:cubicBezTo>
                <a:cubicBezTo>
                  <a:pt x="401" y="308"/>
                  <a:pt x="401" y="308"/>
                  <a:pt x="401" y="308"/>
                </a:cubicBezTo>
                <a:cubicBezTo>
                  <a:pt x="405" y="307"/>
                  <a:pt x="405" y="307"/>
                  <a:pt x="405" y="307"/>
                </a:cubicBezTo>
                <a:cubicBezTo>
                  <a:pt x="407" y="309"/>
                  <a:pt x="407" y="309"/>
                  <a:pt x="407" y="309"/>
                </a:cubicBezTo>
                <a:cubicBezTo>
                  <a:pt x="408" y="312"/>
                  <a:pt x="408" y="312"/>
                  <a:pt x="408" y="312"/>
                </a:cubicBezTo>
                <a:cubicBezTo>
                  <a:pt x="410" y="314"/>
                  <a:pt x="410" y="314"/>
                  <a:pt x="410" y="314"/>
                </a:cubicBezTo>
                <a:cubicBezTo>
                  <a:pt x="413" y="318"/>
                  <a:pt x="413" y="318"/>
                  <a:pt x="413" y="318"/>
                </a:cubicBezTo>
                <a:cubicBezTo>
                  <a:pt x="416" y="320"/>
                  <a:pt x="416" y="320"/>
                  <a:pt x="416" y="320"/>
                </a:cubicBezTo>
                <a:cubicBezTo>
                  <a:pt x="419" y="318"/>
                  <a:pt x="419" y="318"/>
                  <a:pt x="419" y="318"/>
                </a:cubicBezTo>
                <a:cubicBezTo>
                  <a:pt x="421" y="315"/>
                  <a:pt x="421" y="315"/>
                  <a:pt x="421" y="315"/>
                </a:cubicBezTo>
                <a:cubicBezTo>
                  <a:pt x="426" y="314"/>
                  <a:pt x="426" y="314"/>
                  <a:pt x="426" y="314"/>
                </a:cubicBezTo>
                <a:cubicBezTo>
                  <a:pt x="429" y="317"/>
                  <a:pt x="429" y="317"/>
                  <a:pt x="429" y="317"/>
                </a:cubicBezTo>
                <a:cubicBezTo>
                  <a:pt x="432" y="322"/>
                  <a:pt x="432" y="322"/>
                  <a:pt x="432" y="322"/>
                </a:cubicBezTo>
                <a:cubicBezTo>
                  <a:pt x="436" y="324"/>
                  <a:pt x="436" y="324"/>
                  <a:pt x="436" y="324"/>
                </a:cubicBezTo>
                <a:cubicBezTo>
                  <a:pt x="440" y="324"/>
                  <a:pt x="440" y="324"/>
                  <a:pt x="440" y="324"/>
                </a:cubicBezTo>
                <a:cubicBezTo>
                  <a:pt x="445" y="325"/>
                  <a:pt x="445" y="325"/>
                  <a:pt x="445" y="325"/>
                </a:cubicBezTo>
                <a:cubicBezTo>
                  <a:pt x="446" y="327"/>
                  <a:pt x="446" y="327"/>
                  <a:pt x="446" y="327"/>
                </a:cubicBezTo>
                <a:cubicBezTo>
                  <a:pt x="444" y="329"/>
                  <a:pt x="444" y="329"/>
                  <a:pt x="444" y="329"/>
                </a:cubicBezTo>
                <a:cubicBezTo>
                  <a:pt x="443" y="332"/>
                  <a:pt x="443" y="332"/>
                  <a:pt x="443" y="332"/>
                </a:cubicBezTo>
                <a:cubicBezTo>
                  <a:pt x="446" y="335"/>
                  <a:pt x="446" y="335"/>
                  <a:pt x="446" y="335"/>
                </a:cubicBezTo>
                <a:cubicBezTo>
                  <a:pt x="449" y="333"/>
                  <a:pt x="449" y="333"/>
                  <a:pt x="449" y="333"/>
                </a:cubicBezTo>
                <a:cubicBezTo>
                  <a:pt x="452" y="330"/>
                  <a:pt x="452" y="330"/>
                  <a:pt x="452" y="330"/>
                </a:cubicBezTo>
                <a:cubicBezTo>
                  <a:pt x="459" y="329"/>
                  <a:pt x="459" y="329"/>
                  <a:pt x="459" y="329"/>
                </a:cubicBezTo>
                <a:cubicBezTo>
                  <a:pt x="464" y="332"/>
                  <a:pt x="464" y="332"/>
                  <a:pt x="464" y="332"/>
                </a:cubicBezTo>
                <a:cubicBezTo>
                  <a:pt x="466" y="335"/>
                  <a:pt x="466" y="335"/>
                  <a:pt x="466" y="335"/>
                </a:cubicBezTo>
                <a:cubicBezTo>
                  <a:pt x="464" y="338"/>
                  <a:pt x="464" y="338"/>
                  <a:pt x="464" y="338"/>
                </a:cubicBezTo>
                <a:cubicBezTo>
                  <a:pt x="460" y="338"/>
                  <a:pt x="460" y="338"/>
                  <a:pt x="460" y="338"/>
                </a:cubicBezTo>
                <a:cubicBezTo>
                  <a:pt x="461" y="343"/>
                  <a:pt x="461" y="343"/>
                  <a:pt x="461" y="343"/>
                </a:cubicBezTo>
                <a:cubicBezTo>
                  <a:pt x="461" y="346"/>
                  <a:pt x="461" y="346"/>
                  <a:pt x="461" y="346"/>
                </a:cubicBezTo>
                <a:cubicBezTo>
                  <a:pt x="464" y="349"/>
                  <a:pt x="464" y="349"/>
                  <a:pt x="464" y="349"/>
                </a:cubicBezTo>
                <a:cubicBezTo>
                  <a:pt x="465" y="355"/>
                  <a:pt x="465" y="355"/>
                  <a:pt x="465" y="355"/>
                </a:cubicBezTo>
                <a:cubicBezTo>
                  <a:pt x="464" y="361"/>
                  <a:pt x="464" y="361"/>
                  <a:pt x="464" y="361"/>
                </a:cubicBezTo>
                <a:cubicBezTo>
                  <a:pt x="464" y="369"/>
                  <a:pt x="464" y="369"/>
                  <a:pt x="464" y="369"/>
                </a:cubicBezTo>
                <a:cubicBezTo>
                  <a:pt x="467" y="373"/>
                  <a:pt x="467" y="373"/>
                  <a:pt x="467" y="373"/>
                </a:cubicBezTo>
                <a:cubicBezTo>
                  <a:pt x="469" y="376"/>
                  <a:pt x="469" y="376"/>
                  <a:pt x="469" y="376"/>
                </a:cubicBezTo>
                <a:cubicBezTo>
                  <a:pt x="470" y="379"/>
                  <a:pt x="470" y="379"/>
                  <a:pt x="470" y="379"/>
                </a:cubicBezTo>
                <a:cubicBezTo>
                  <a:pt x="468" y="386"/>
                  <a:pt x="468" y="386"/>
                  <a:pt x="468" y="386"/>
                </a:cubicBezTo>
                <a:cubicBezTo>
                  <a:pt x="461" y="394"/>
                  <a:pt x="461" y="394"/>
                  <a:pt x="461" y="394"/>
                </a:cubicBezTo>
                <a:cubicBezTo>
                  <a:pt x="453" y="399"/>
                  <a:pt x="453" y="399"/>
                  <a:pt x="453" y="399"/>
                </a:cubicBezTo>
                <a:cubicBezTo>
                  <a:pt x="450" y="403"/>
                  <a:pt x="450" y="403"/>
                  <a:pt x="450" y="403"/>
                </a:cubicBezTo>
                <a:cubicBezTo>
                  <a:pt x="449" y="402"/>
                  <a:pt x="449" y="402"/>
                  <a:pt x="449" y="402"/>
                </a:cubicBezTo>
                <a:cubicBezTo>
                  <a:pt x="446" y="404"/>
                  <a:pt x="446" y="404"/>
                  <a:pt x="446" y="404"/>
                </a:cubicBezTo>
                <a:cubicBezTo>
                  <a:pt x="441" y="402"/>
                  <a:pt x="441" y="402"/>
                  <a:pt x="441" y="402"/>
                </a:cubicBezTo>
                <a:cubicBezTo>
                  <a:pt x="439" y="397"/>
                  <a:pt x="439" y="397"/>
                  <a:pt x="439" y="397"/>
                </a:cubicBezTo>
                <a:cubicBezTo>
                  <a:pt x="436" y="393"/>
                  <a:pt x="436" y="393"/>
                  <a:pt x="436" y="393"/>
                </a:cubicBezTo>
                <a:cubicBezTo>
                  <a:pt x="433" y="394"/>
                  <a:pt x="433" y="394"/>
                  <a:pt x="433" y="394"/>
                </a:cubicBezTo>
                <a:cubicBezTo>
                  <a:pt x="433" y="398"/>
                  <a:pt x="433" y="398"/>
                  <a:pt x="433" y="398"/>
                </a:cubicBezTo>
                <a:cubicBezTo>
                  <a:pt x="433" y="401"/>
                  <a:pt x="433" y="401"/>
                  <a:pt x="433" y="401"/>
                </a:cubicBezTo>
                <a:cubicBezTo>
                  <a:pt x="428" y="402"/>
                  <a:pt x="428" y="402"/>
                  <a:pt x="428" y="402"/>
                </a:cubicBezTo>
                <a:cubicBezTo>
                  <a:pt x="423" y="401"/>
                  <a:pt x="423" y="401"/>
                  <a:pt x="423" y="401"/>
                </a:cubicBezTo>
                <a:cubicBezTo>
                  <a:pt x="419" y="399"/>
                  <a:pt x="419" y="399"/>
                  <a:pt x="419" y="399"/>
                </a:cubicBezTo>
                <a:cubicBezTo>
                  <a:pt x="414" y="394"/>
                  <a:pt x="414" y="394"/>
                  <a:pt x="414" y="394"/>
                </a:cubicBezTo>
                <a:cubicBezTo>
                  <a:pt x="410" y="391"/>
                  <a:pt x="410" y="391"/>
                  <a:pt x="410" y="391"/>
                </a:cubicBezTo>
                <a:cubicBezTo>
                  <a:pt x="405" y="395"/>
                  <a:pt x="405" y="395"/>
                  <a:pt x="405" y="395"/>
                </a:cubicBezTo>
                <a:cubicBezTo>
                  <a:pt x="400" y="399"/>
                  <a:pt x="400" y="399"/>
                  <a:pt x="400" y="399"/>
                </a:cubicBezTo>
                <a:cubicBezTo>
                  <a:pt x="396" y="401"/>
                  <a:pt x="396" y="401"/>
                  <a:pt x="396" y="401"/>
                </a:cubicBezTo>
                <a:cubicBezTo>
                  <a:pt x="390" y="400"/>
                  <a:pt x="390" y="400"/>
                  <a:pt x="390" y="400"/>
                </a:cubicBezTo>
                <a:cubicBezTo>
                  <a:pt x="385" y="397"/>
                  <a:pt x="385" y="397"/>
                  <a:pt x="385" y="397"/>
                </a:cubicBezTo>
                <a:cubicBezTo>
                  <a:pt x="380" y="398"/>
                  <a:pt x="380" y="398"/>
                  <a:pt x="380" y="398"/>
                </a:cubicBezTo>
                <a:cubicBezTo>
                  <a:pt x="377" y="405"/>
                  <a:pt x="377" y="405"/>
                  <a:pt x="377" y="405"/>
                </a:cubicBezTo>
                <a:cubicBezTo>
                  <a:pt x="376" y="410"/>
                  <a:pt x="376" y="410"/>
                  <a:pt x="376" y="410"/>
                </a:cubicBezTo>
                <a:cubicBezTo>
                  <a:pt x="372" y="412"/>
                  <a:pt x="372" y="412"/>
                  <a:pt x="372" y="412"/>
                </a:cubicBezTo>
                <a:cubicBezTo>
                  <a:pt x="370" y="411"/>
                  <a:pt x="370" y="411"/>
                  <a:pt x="370" y="411"/>
                </a:cubicBezTo>
                <a:cubicBezTo>
                  <a:pt x="366" y="411"/>
                  <a:pt x="366" y="411"/>
                  <a:pt x="366" y="411"/>
                </a:cubicBezTo>
                <a:cubicBezTo>
                  <a:pt x="361" y="411"/>
                  <a:pt x="361" y="411"/>
                  <a:pt x="361" y="411"/>
                </a:cubicBezTo>
                <a:cubicBezTo>
                  <a:pt x="355" y="414"/>
                  <a:pt x="355" y="414"/>
                  <a:pt x="355" y="414"/>
                </a:cubicBezTo>
                <a:cubicBezTo>
                  <a:pt x="347" y="414"/>
                  <a:pt x="347" y="414"/>
                  <a:pt x="347" y="414"/>
                </a:cubicBezTo>
                <a:cubicBezTo>
                  <a:pt x="338" y="414"/>
                  <a:pt x="338" y="414"/>
                  <a:pt x="338" y="414"/>
                </a:cubicBezTo>
                <a:cubicBezTo>
                  <a:pt x="335" y="417"/>
                  <a:pt x="335" y="417"/>
                  <a:pt x="335" y="417"/>
                </a:cubicBezTo>
                <a:cubicBezTo>
                  <a:pt x="332" y="421"/>
                  <a:pt x="332" y="421"/>
                  <a:pt x="332" y="421"/>
                </a:cubicBezTo>
                <a:cubicBezTo>
                  <a:pt x="329" y="422"/>
                  <a:pt x="329" y="422"/>
                  <a:pt x="329" y="422"/>
                </a:cubicBezTo>
                <a:cubicBezTo>
                  <a:pt x="323" y="421"/>
                  <a:pt x="323" y="421"/>
                  <a:pt x="323" y="421"/>
                </a:cubicBezTo>
                <a:cubicBezTo>
                  <a:pt x="317" y="423"/>
                  <a:pt x="317" y="423"/>
                  <a:pt x="317" y="423"/>
                </a:cubicBezTo>
                <a:cubicBezTo>
                  <a:pt x="314" y="427"/>
                  <a:pt x="314" y="427"/>
                  <a:pt x="314" y="427"/>
                </a:cubicBezTo>
                <a:cubicBezTo>
                  <a:pt x="310" y="430"/>
                  <a:pt x="310" y="430"/>
                  <a:pt x="310" y="430"/>
                </a:cubicBezTo>
                <a:cubicBezTo>
                  <a:pt x="306" y="430"/>
                  <a:pt x="306" y="430"/>
                  <a:pt x="306" y="430"/>
                </a:cubicBezTo>
                <a:cubicBezTo>
                  <a:pt x="303" y="428"/>
                  <a:pt x="303" y="428"/>
                  <a:pt x="303" y="428"/>
                </a:cubicBezTo>
                <a:cubicBezTo>
                  <a:pt x="301" y="428"/>
                  <a:pt x="301" y="428"/>
                  <a:pt x="301" y="428"/>
                </a:cubicBezTo>
                <a:cubicBezTo>
                  <a:pt x="299" y="432"/>
                  <a:pt x="299" y="432"/>
                  <a:pt x="299" y="432"/>
                </a:cubicBezTo>
                <a:cubicBezTo>
                  <a:pt x="294" y="435"/>
                  <a:pt x="294" y="435"/>
                  <a:pt x="294" y="435"/>
                </a:cubicBezTo>
                <a:cubicBezTo>
                  <a:pt x="293" y="438"/>
                  <a:pt x="293" y="438"/>
                  <a:pt x="293" y="438"/>
                </a:cubicBezTo>
                <a:cubicBezTo>
                  <a:pt x="294" y="442"/>
                  <a:pt x="294" y="442"/>
                  <a:pt x="294" y="442"/>
                </a:cubicBezTo>
                <a:cubicBezTo>
                  <a:pt x="295" y="446"/>
                  <a:pt x="295" y="446"/>
                  <a:pt x="295" y="446"/>
                </a:cubicBezTo>
                <a:cubicBezTo>
                  <a:pt x="294" y="450"/>
                  <a:pt x="294" y="450"/>
                  <a:pt x="294" y="450"/>
                </a:cubicBezTo>
                <a:cubicBezTo>
                  <a:pt x="290" y="453"/>
                  <a:pt x="290" y="453"/>
                  <a:pt x="290" y="453"/>
                </a:cubicBezTo>
                <a:cubicBezTo>
                  <a:pt x="287" y="457"/>
                  <a:pt x="287" y="457"/>
                  <a:pt x="287" y="457"/>
                </a:cubicBezTo>
                <a:cubicBezTo>
                  <a:pt x="289" y="461"/>
                  <a:pt x="289" y="461"/>
                  <a:pt x="289" y="461"/>
                </a:cubicBezTo>
                <a:cubicBezTo>
                  <a:pt x="291" y="466"/>
                  <a:pt x="291" y="466"/>
                  <a:pt x="291" y="466"/>
                </a:cubicBezTo>
                <a:cubicBezTo>
                  <a:pt x="292" y="473"/>
                  <a:pt x="292" y="473"/>
                  <a:pt x="292" y="473"/>
                </a:cubicBezTo>
                <a:cubicBezTo>
                  <a:pt x="291" y="477"/>
                  <a:pt x="291" y="477"/>
                  <a:pt x="291" y="477"/>
                </a:cubicBezTo>
                <a:cubicBezTo>
                  <a:pt x="293" y="485"/>
                  <a:pt x="293" y="485"/>
                  <a:pt x="293" y="485"/>
                </a:cubicBezTo>
                <a:cubicBezTo>
                  <a:pt x="296" y="491"/>
                  <a:pt x="296" y="491"/>
                  <a:pt x="296" y="491"/>
                </a:cubicBezTo>
                <a:cubicBezTo>
                  <a:pt x="297" y="495"/>
                  <a:pt x="297" y="495"/>
                  <a:pt x="297" y="495"/>
                </a:cubicBezTo>
                <a:cubicBezTo>
                  <a:pt x="293" y="497"/>
                  <a:pt x="293" y="497"/>
                  <a:pt x="293" y="497"/>
                </a:cubicBezTo>
                <a:cubicBezTo>
                  <a:pt x="288" y="497"/>
                  <a:pt x="288" y="497"/>
                  <a:pt x="288" y="497"/>
                </a:cubicBezTo>
                <a:cubicBezTo>
                  <a:pt x="286" y="499"/>
                  <a:pt x="286" y="499"/>
                  <a:pt x="286" y="499"/>
                </a:cubicBezTo>
                <a:cubicBezTo>
                  <a:pt x="287" y="503"/>
                  <a:pt x="287" y="503"/>
                  <a:pt x="287" y="503"/>
                </a:cubicBezTo>
                <a:cubicBezTo>
                  <a:pt x="288" y="508"/>
                  <a:pt x="288" y="508"/>
                  <a:pt x="288" y="508"/>
                </a:cubicBezTo>
                <a:cubicBezTo>
                  <a:pt x="289" y="514"/>
                  <a:pt x="289" y="514"/>
                  <a:pt x="289" y="514"/>
                </a:cubicBezTo>
                <a:cubicBezTo>
                  <a:pt x="292" y="516"/>
                  <a:pt x="292" y="516"/>
                  <a:pt x="292" y="516"/>
                </a:cubicBezTo>
                <a:cubicBezTo>
                  <a:pt x="296" y="521"/>
                  <a:pt x="296" y="521"/>
                  <a:pt x="296" y="521"/>
                </a:cubicBezTo>
                <a:cubicBezTo>
                  <a:pt x="298" y="526"/>
                  <a:pt x="298" y="526"/>
                  <a:pt x="298" y="526"/>
                </a:cubicBezTo>
                <a:cubicBezTo>
                  <a:pt x="298" y="532"/>
                  <a:pt x="298" y="532"/>
                  <a:pt x="298" y="532"/>
                </a:cubicBezTo>
                <a:cubicBezTo>
                  <a:pt x="296" y="535"/>
                  <a:pt x="296" y="535"/>
                  <a:pt x="296" y="535"/>
                </a:cubicBezTo>
                <a:cubicBezTo>
                  <a:pt x="296" y="541"/>
                  <a:pt x="296" y="541"/>
                  <a:pt x="296" y="541"/>
                </a:cubicBezTo>
                <a:cubicBezTo>
                  <a:pt x="299" y="544"/>
                  <a:pt x="299" y="544"/>
                  <a:pt x="299" y="544"/>
                </a:cubicBezTo>
                <a:cubicBezTo>
                  <a:pt x="299" y="550"/>
                  <a:pt x="299" y="550"/>
                  <a:pt x="299" y="550"/>
                </a:cubicBezTo>
                <a:cubicBezTo>
                  <a:pt x="301" y="551"/>
                  <a:pt x="301" y="551"/>
                  <a:pt x="301" y="551"/>
                </a:cubicBezTo>
                <a:cubicBezTo>
                  <a:pt x="303" y="554"/>
                  <a:pt x="303" y="554"/>
                  <a:pt x="303" y="554"/>
                </a:cubicBezTo>
                <a:cubicBezTo>
                  <a:pt x="301" y="557"/>
                  <a:pt x="301" y="557"/>
                  <a:pt x="301" y="557"/>
                </a:cubicBezTo>
                <a:cubicBezTo>
                  <a:pt x="303" y="561"/>
                  <a:pt x="303" y="561"/>
                  <a:pt x="303" y="561"/>
                </a:cubicBezTo>
                <a:cubicBezTo>
                  <a:pt x="308" y="562"/>
                  <a:pt x="308" y="562"/>
                  <a:pt x="308" y="562"/>
                </a:cubicBezTo>
                <a:cubicBezTo>
                  <a:pt x="312" y="564"/>
                  <a:pt x="312" y="564"/>
                  <a:pt x="312" y="564"/>
                </a:cubicBezTo>
                <a:cubicBezTo>
                  <a:pt x="313" y="564"/>
                  <a:pt x="313" y="564"/>
                  <a:pt x="313" y="564"/>
                </a:cubicBezTo>
                <a:cubicBezTo>
                  <a:pt x="312" y="567"/>
                  <a:pt x="312" y="567"/>
                  <a:pt x="312" y="567"/>
                </a:cubicBezTo>
                <a:cubicBezTo>
                  <a:pt x="309" y="569"/>
                  <a:pt x="309" y="569"/>
                  <a:pt x="309" y="569"/>
                </a:cubicBezTo>
                <a:cubicBezTo>
                  <a:pt x="309" y="573"/>
                  <a:pt x="309" y="573"/>
                  <a:pt x="309" y="573"/>
                </a:cubicBezTo>
                <a:cubicBezTo>
                  <a:pt x="307" y="575"/>
                  <a:pt x="307" y="575"/>
                  <a:pt x="307" y="575"/>
                </a:cubicBezTo>
                <a:cubicBezTo>
                  <a:pt x="308" y="578"/>
                  <a:pt x="308" y="578"/>
                  <a:pt x="308" y="578"/>
                </a:cubicBezTo>
                <a:cubicBezTo>
                  <a:pt x="310" y="580"/>
                  <a:pt x="310" y="580"/>
                  <a:pt x="310" y="580"/>
                </a:cubicBezTo>
                <a:cubicBezTo>
                  <a:pt x="314" y="581"/>
                  <a:pt x="314" y="581"/>
                  <a:pt x="314" y="581"/>
                </a:cubicBezTo>
                <a:cubicBezTo>
                  <a:pt x="315" y="583"/>
                  <a:pt x="315" y="583"/>
                  <a:pt x="315" y="583"/>
                </a:cubicBezTo>
                <a:cubicBezTo>
                  <a:pt x="314" y="589"/>
                  <a:pt x="314" y="589"/>
                  <a:pt x="314" y="589"/>
                </a:cubicBezTo>
                <a:cubicBezTo>
                  <a:pt x="312" y="591"/>
                  <a:pt x="312" y="591"/>
                  <a:pt x="312" y="591"/>
                </a:cubicBezTo>
                <a:cubicBezTo>
                  <a:pt x="311" y="595"/>
                  <a:pt x="311" y="595"/>
                  <a:pt x="311" y="595"/>
                </a:cubicBezTo>
                <a:cubicBezTo>
                  <a:pt x="310" y="598"/>
                  <a:pt x="310" y="598"/>
                  <a:pt x="310" y="598"/>
                </a:cubicBezTo>
                <a:cubicBezTo>
                  <a:pt x="308" y="602"/>
                  <a:pt x="308" y="602"/>
                  <a:pt x="308" y="602"/>
                </a:cubicBezTo>
                <a:cubicBezTo>
                  <a:pt x="306" y="606"/>
                  <a:pt x="306" y="606"/>
                  <a:pt x="306" y="606"/>
                </a:cubicBezTo>
                <a:cubicBezTo>
                  <a:pt x="302" y="607"/>
                  <a:pt x="302" y="607"/>
                  <a:pt x="302" y="607"/>
                </a:cubicBezTo>
                <a:cubicBezTo>
                  <a:pt x="299" y="605"/>
                  <a:pt x="299" y="605"/>
                  <a:pt x="299" y="605"/>
                </a:cubicBezTo>
                <a:cubicBezTo>
                  <a:pt x="300" y="602"/>
                  <a:pt x="300" y="602"/>
                  <a:pt x="300" y="602"/>
                </a:cubicBezTo>
                <a:cubicBezTo>
                  <a:pt x="297" y="599"/>
                  <a:pt x="297" y="599"/>
                  <a:pt x="297" y="599"/>
                </a:cubicBezTo>
                <a:cubicBezTo>
                  <a:pt x="293" y="600"/>
                  <a:pt x="293" y="600"/>
                  <a:pt x="293" y="600"/>
                </a:cubicBezTo>
                <a:cubicBezTo>
                  <a:pt x="291" y="601"/>
                  <a:pt x="291" y="601"/>
                  <a:pt x="291" y="601"/>
                </a:cubicBezTo>
                <a:cubicBezTo>
                  <a:pt x="286" y="602"/>
                  <a:pt x="286" y="602"/>
                  <a:pt x="286" y="602"/>
                </a:cubicBezTo>
                <a:cubicBezTo>
                  <a:pt x="283" y="600"/>
                  <a:pt x="283" y="600"/>
                  <a:pt x="283" y="600"/>
                </a:cubicBezTo>
                <a:cubicBezTo>
                  <a:pt x="278" y="600"/>
                  <a:pt x="278" y="600"/>
                  <a:pt x="278" y="600"/>
                </a:cubicBezTo>
                <a:cubicBezTo>
                  <a:pt x="270" y="599"/>
                  <a:pt x="270" y="599"/>
                  <a:pt x="270" y="599"/>
                </a:cubicBezTo>
                <a:cubicBezTo>
                  <a:pt x="265" y="600"/>
                  <a:pt x="265" y="600"/>
                  <a:pt x="265" y="600"/>
                </a:cubicBezTo>
                <a:cubicBezTo>
                  <a:pt x="261" y="597"/>
                  <a:pt x="261" y="597"/>
                  <a:pt x="261" y="597"/>
                </a:cubicBezTo>
                <a:cubicBezTo>
                  <a:pt x="260" y="593"/>
                  <a:pt x="260" y="593"/>
                  <a:pt x="260" y="593"/>
                </a:cubicBezTo>
                <a:cubicBezTo>
                  <a:pt x="257" y="590"/>
                  <a:pt x="257" y="590"/>
                  <a:pt x="257" y="590"/>
                </a:cubicBezTo>
                <a:cubicBezTo>
                  <a:pt x="255" y="587"/>
                  <a:pt x="255" y="587"/>
                  <a:pt x="255" y="587"/>
                </a:cubicBezTo>
                <a:cubicBezTo>
                  <a:pt x="251" y="582"/>
                  <a:pt x="251" y="582"/>
                  <a:pt x="251" y="582"/>
                </a:cubicBezTo>
                <a:cubicBezTo>
                  <a:pt x="247" y="580"/>
                  <a:pt x="247" y="580"/>
                  <a:pt x="247" y="580"/>
                </a:cubicBezTo>
                <a:cubicBezTo>
                  <a:pt x="244" y="577"/>
                  <a:pt x="244" y="577"/>
                  <a:pt x="244" y="577"/>
                </a:cubicBezTo>
                <a:cubicBezTo>
                  <a:pt x="239" y="576"/>
                  <a:pt x="239" y="576"/>
                  <a:pt x="239" y="576"/>
                </a:cubicBezTo>
                <a:cubicBezTo>
                  <a:pt x="233" y="577"/>
                  <a:pt x="233" y="577"/>
                  <a:pt x="233" y="577"/>
                </a:cubicBezTo>
                <a:cubicBezTo>
                  <a:pt x="230" y="578"/>
                  <a:pt x="230" y="578"/>
                  <a:pt x="230" y="578"/>
                </a:cubicBezTo>
                <a:cubicBezTo>
                  <a:pt x="223" y="579"/>
                  <a:pt x="223" y="579"/>
                  <a:pt x="223" y="579"/>
                </a:cubicBezTo>
                <a:cubicBezTo>
                  <a:pt x="219" y="578"/>
                  <a:pt x="219" y="578"/>
                  <a:pt x="219" y="578"/>
                </a:cubicBezTo>
                <a:cubicBezTo>
                  <a:pt x="214" y="578"/>
                  <a:pt x="214" y="578"/>
                  <a:pt x="214" y="578"/>
                </a:cubicBezTo>
                <a:cubicBezTo>
                  <a:pt x="212" y="576"/>
                  <a:pt x="212" y="576"/>
                  <a:pt x="212" y="576"/>
                </a:cubicBezTo>
                <a:cubicBezTo>
                  <a:pt x="207" y="574"/>
                  <a:pt x="207" y="574"/>
                  <a:pt x="207" y="574"/>
                </a:cubicBezTo>
                <a:cubicBezTo>
                  <a:pt x="207" y="570"/>
                  <a:pt x="207" y="570"/>
                  <a:pt x="207" y="570"/>
                </a:cubicBezTo>
                <a:cubicBezTo>
                  <a:pt x="207" y="567"/>
                  <a:pt x="207" y="567"/>
                  <a:pt x="207" y="567"/>
                </a:cubicBezTo>
                <a:cubicBezTo>
                  <a:pt x="204" y="563"/>
                  <a:pt x="204" y="563"/>
                  <a:pt x="204" y="563"/>
                </a:cubicBezTo>
                <a:cubicBezTo>
                  <a:pt x="201" y="560"/>
                  <a:pt x="201" y="560"/>
                  <a:pt x="201" y="560"/>
                </a:cubicBezTo>
                <a:cubicBezTo>
                  <a:pt x="196" y="561"/>
                  <a:pt x="196" y="561"/>
                  <a:pt x="196" y="561"/>
                </a:cubicBezTo>
                <a:cubicBezTo>
                  <a:pt x="194" y="563"/>
                  <a:pt x="194" y="563"/>
                  <a:pt x="194" y="563"/>
                </a:cubicBezTo>
                <a:cubicBezTo>
                  <a:pt x="190" y="563"/>
                  <a:pt x="190" y="563"/>
                  <a:pt x="190" y="563"/>
                </a:cubicBezTo>
                <a:cubicBezTo>
                  <a:pt x="188" y="560"/>
                  <a:pt x="188" y="560"/>
                  <a:pt x="188" y="560"/>
                </a:cubicBezTo>
                <a:cubicBezTo>
                  <a:pt x="185" y="559"/>
                  <a:pt x="185" y="559"/>
                  <a:pt x="185" y="559"/>
                </a:cubicBezTo>
                <a:cubicBezTo>
                  <a:pt x="181" y="561"/>
                  <a:pt x="181" y="561"/>
                  <a:pt x="181" y="561"/>
                </a:cubicBezTo>
                <a:cubicBezTo>
                  <a:pt x="180" y="563"/>
                  <a:pt x="180" y="563"/>
                  <a:pt x="180" y="563"/>
                </a:cubicBezTo>
                <a:cubicBezTo>
                  <a:pt x="176" y="564"/>
                  <a:pt x="176" y="564"/>
                  <a:pt x="176" y="564"/>
                </a:cubicBezTo>
                <a:cubicBezTo>
                  <a:pt x="170" y="564"/>
                  <a:pt x="170" y="564"/>
                  <a:pt x="170" y="564"/>
                </a:cubicBezTo>
                <a:cubicBezTo>
                  <a:pt x="166" y="562"/>
                  <a:pt x="166" y="562"/>
                  <a:pt x="166" y="562"/>
                </a:cubicBezTo>
                <a:cubicBezTo>
                  <a:pt x="164" y="557"/>
                  <a:pt x="164" y="557"/>
                  <a:pt x="164" y="557"/>
                </a:cubicBezTo>
                <a:cubicBezTo>
                  <a:pt x="161" y="556"/>
                  <a:pt x="161" y="556"/>
                  <a:pt x="161" y="556"/>
                </a:cubicBezTo>
                <a:cubicBezTo>
                  <a:pt x="160" y="552"/>
                  <a:pt x="160" y="552"/>
                  <a:pt x="160" y="552"/>
                </a:cubicBezTo>
                <a:cubicBezTo>
                  <a:pt x="162" y="550"/>
                  <a:pt x="162" y="550"/>
                  <a:pt x="162" y="550"/>
                </a:cubicBezTo>
                <a:cubicBezTo>
                  <a:pt x="166" y="549"/>
                  <a:pt x="166" y="549"/>
                  <a:pt x="166" y="549"/>
                </a:cubicBezTo>
                <a:cubicBezTo>
                  <a:pt x="166" y="546"/>
                  <a:pt x="166" y="546"/>
                  <a:pt x="166" y="546"/>
                </a:cubicBezTo>
                <a:cubicBezTo>
                  <a:pt x="164" y="542"/>
                  <a:pt x="164" y="542"/>
                  <a:pt x="164" y="542"/>
                </a:cubicBezTo>
                <a:cubicBezTo>
                  <a:pt x="163" y="540"/>
                  <a:pt x="163" y="540"/>
                  <a:pt x="163" y="540"/>
                </a:cubicBezTo>
                <a:cubicBezTo>
                  <a:pt x="160" y="538"/>
                  <a:pt x="160" y="538"/>
                  <a:pt x="160" y="538"/>
                </a:cubicBezTo>
                <a:cubicBezTo>
                  <a:pt x="158" y="536"/>
                  <a:pt x="158" y="536"/>
                  <a:pt x="158" y="536"/>
                </a:cubicBezTo>
                <a:cubicBezTo>
                  <a:pt x="154" y="536"/>
                  <a:pt x="154" y="536"/>
                  <a:pt x="154" y="536"/>
                </a:cubicBezTo>
                <a:cubicBezTo>
                  <a:pt x="151" y="537"/>
                  <a:pt x="151" y="537"/>
                  <a:pt x="151" y="537"/>
                </a:cubicBezTo>
                <a:cubicBezTo>
                  <a:pt x="146" y="535"/>
                  <a:pt x="146" y="535"/>
                  <a:pt x="146" y="535"/>
                </a:cubicBezTo>
                <a:cubicBezTo>
                  <a:pt x="144" y="532"/>
                  <a:pt x="144" y="532"/>
                  <a:pt x="144" y="532"/>
                </a:cubicBezTo>
                <a:cubicBezTo>
                  <a:pt x="141" y="531"/>
                  <a:pt x="141" y="531"/>
                  <a:pt x="141" y="531"/>
                </a:cubicBezTo>
                <a:cubicBezTo>
                  <a:pt x="143" y="527"/>
                  <a:pt x="143" y="527"/>
                  <a:pt x="143" y="527"/>
                </a:cubicBezTo>
                <a:cubicBezTo>
                  <a:pt x="147" y="526"/>
                  <a:pt x="147" y="526"/>
                  <a:pt x="147" y="526"/>
                </a:cubicBezTo>
                <a:cubicBezTo>
                  <a:pt x="148" y="523"/>
                  <a:pt x="148" y="523"/>
                  <a:pt x="148" y="523"/>
                </a:cubicBezTo>
                <a:cubicBezTo>
                  <a:pt x="152" y="521"/>
                  <a:pt x="152" y="521"/>
                  <a:pt x="152" y="521"/>
                </a:cubicBezTo>
                <a:cubicBezTo>
                  <a:pt x="153" y="517"/>
                  <a:pt x="153" y="517"/>
                  <a:pt x="153" y="517"/>
                </a:cubicBezTo>
                <a:cubicBezTo>
                  <a:pt x="155" y="514"/>
                  <a:pt x="155" y="514"/>
                  <a:pt x="155" y="514"/>
                </a:cubicBezTo>
                <a:cubicBezTo>
                  <a:pt x="155" y="510"/>
                  <a:pt x="155" y="510"/>
                  <a:pt x="155" y="510"/>
                </a:cubicBezTo>
                <a:cubicBezTo>
                  <a:pt x="158" y="509"/>
                  <a:pt x="158" y="509"/>
                  <a:pt x="158" y="509"/>
                </a:cubicBezTo>
                <a:cubicBezTo>
                  <a:pt x="160" y="505"/>
                  <a:pt x="160" y="505"/>
                  <a:pt x="160" y="505"/>
                </a:cubicBezTo>
                <a:cubicBezTo>
                  <a:pt x="157" y="502"/>
                  <a:pt x="157" y="502"/>
                  <a:pt x="157" y="502"/>
                </a:cubicBezTo>
                <a:cubicBezTo>
                  <a:pt x="153" y="498"/>
                  <a:pt x="153" y="498"/>
                  <a:pt x="153" y="498"/>
                </a:cubicBezTo>
                <a:cubicBezTo>
                  <a:pt x="151" y="491"/>
                  <a:pt x="151" y="491"/>
                  <a:pt x="151" y="491"/>
                </a:cubicBezTo>
                <a:cubicBezTo>
                  <a:pt x="151" y="486"/>
                  <a:pt x="151" y="486"/>
                  <a:pt x="151" y="486"/>
                </a:cubicBezTo>
                <a:cubicBezTo>
                  <a:pt x="149" y="482"/>
                  <a:pt x="149" y="482"/>
                  <a:pt x="149" y="482"/>
                </a:cubicBezTo>
                <a:cubicBezTo>
                  <a:pt x="146" y="480"/>
                  <a:pt x="146" y="480"/>
                  <a:pt x="146" y="480"/>
                </a:cubicBezTo>
                <a:cubicBezTo>
                  <a:pt x="142" y="481"/>
                  <a:pt x="142" y="481"/>
                  <a:pt x="142" y="481"/>
                </a:cubicBezTo>
                <a:cubicBezTo>
                  <a:pt x="138" y="481"/>
                  <a:pt x="138" y="481"/>
                  <a:pt x="138" y="481"/>
                </a:cubicBezTo>
                <a:cubicBezTo>
                  <a:pt x="135" y="479"/>
                  <a:pt x="135" y="479"/>
                  <a:pt x="135" y="479"/>
                </a:cubicBezTo>
                <a:cubicBezTo>
                  <a:pt x="132" y="473"/>
                  <a:pt x="132" y="473"/>
                  <a:pt x="132" y="473"/>
                </a:cubicBezTo>
                <a:cubicBezTo>
                  <a:pt x="126" y="473"/>
                  <a:pt x="126" y="473"/>
                  <a:pt x="126" y="473"/>
                </a:cubicBezTo>
                <a:cubicBezTo>
                  <a:pt x="119" y="474"/>
                  <a:pt x="119" y="474"/>
                  <a:pt x="119" y="474"/>
                </a:cubicBezTo>
                <a:cubicBezTo>
                  <a:pt x="111" y="473"/>
                  <a:pt x="111" y="473"/>
                  <a:pt x="111" y="473"/>
                </a:cubicBezTo>
                <a:cubicBezTo>
                  <a:pt x="107" y="475"/>
                  <a:pt x="107" y="475"/>
                  <a:pt x="107" y="475"/>
                </a:cubicBezTo>
                <a:cubicBezTo>
                  <a:pt x="103" y="476"/>
                  <a:pt x="103" y="476"/>
                  <a:pt x="103" y="476"/>
                </a:cubicBezTo>
                <a:cubicBezTo>
                  <a:pt x="99" y="474"/>
                  <a:pt x="99" y="474"/>
                  <a:pt x="99" y="474"/>
                </a:cubicBezTo>
                <a:cubicBezTo>
                  <a:pt x="94" y="470"/>
                  <a:pt x="94" y="470"/>
                  <a:pt x="94" y="470"/>
                </a:cubicBezTo>
                <a:cubicBezTo>
                  <a:pt x="89" y="469"/>
                  <a:pt x="89" y="469"/>
                  <a:pt x="89" y="469"/>
                </a:cubicBezTo>
                <a:cubicBezTo>
                  <a:pt x="86" y="471"/>
                  <a:pt x="86" y="471"/>
                  <a:pt x="86" y="471"/>
                </a:cubicBezTo>
                <a:cubicBezTo>
                  <a:pt x="79" y="471"/>
                  <a:pt x="79" y="471"/>
                  <a:pt x="79" y="471"/>
                </a:cubicBezTo>
                <a:cubicBezTo>
                  <a:pt x="73" y="469"/>
                  <a:pt x="73" y="469"/>
                  <a:pt x="73" y="469"/>
                </a:cubicBezTo>
                <a:cubicBezTo>
                  <a:pt x="71" y="466"/>
                  <a:pt x="71" y="466"/>
                  <a:pt x="71" y="466"/>
                </a:cubicBezTo>
                <a:cubicBezTo>
                  <a:pt x="70" y="460"/>
                  <a:pt x="70" y="460"/>
                  <a:pt x="70" y="460"/>
                </a:cubicBezTo>
                <a:cubicBezTo>
                  <a:pt x="70" y="454"/>
                  <a:pt x="70" y="454"/>
                  <a:pt x="70" y="454"/>
                </a:cubicBezTo>
                <a:cubicBezTo>
                  <a:pt x="67" y="450"/>
                  <a:pt x="67" y="450"/>
                  <a:pt x="67" y="450"/>
                </a:cubicBezTo>
                <a:cubicBezTo>
                  <a:pt x="66" y="446"/>
                  <a:pt x="66" y="446"/>
                  <a:pt x="66" y="446"/>
                </a:cubicBezTo>
                <a:cubicBezTo>
                  <a:pt x="67" y="441"/>
                  <a:pt x="67" y="441"/>
                  <a:pt x="67" y="441"/>
                </a:cubicBezTo>
                <a:cubicBezTo>
                  <a:pt x="66" y="437"/>
                  <a:pt x="66" y="437"/>
                  <a:pt x="66" y="437"/>
                </a:cubicBezTo>
                <a:cubicBezTo>
                  <a:pt x="62" y="435"/>
                  <a:pt x="62" y="435"/>
                  <a:pt x="62" y="435"/>
                </a:cubicBezTo>
                <a:cubicBezTo>
                  <a:pt x="58" y="433"/>
                  <a:pt x="58" y="433"/>
                  <a:pt x="58" y="433"/>
                </a:cubicBezTo>
                <a:cubicBezTo>
                  <a:pt x="57" y="428"/>
                  <a:pt x="57" y="428"/>
                  <a:pt x="57" y="428"/>
                </a:cubicBezTo>
                <a:cubicBezTo>
                  <a:pt x="55" y="424"/>
                  <a:pt x="55" y="424"/>
                  <a:pt x="55" y="424"/>
                </a:cubicBezTo>
                <a:cubicBezTo>
                  <a:pt x="56" y="422"/>
                  <a:pt x="56" y="422"/>
                  <a:pt x="56" y="422"/>
                </a:cubicBezTo>
                <a:cubicBezTo>
                  <a:pt x="59" y="422"/>
                  <a:pt x="59" y="422"/>
                  <a:pt x="59" y="422"/>
                </a:cubicBezTo>
                <a:cubicBezTo>
                  <a:pt x="62" y="423"/>
                  <a:pt x="62" y="423"/>
                  <a:pt x="62" y="423"/>
                </a:cubicBezTo>
                <a:cubicBezTo>
                  <a:pt x="66" y="422"/>
                  <a:pt x="66" y="422"/>
                  <a:pt x="66" y="422"/>
                </a:cubicBezTo>
                <a:cubicBezTo>
                  <a:pt x="65" y="418"/>
                  <a:pt x="65" y="418"/>
                  <a:pt x="65" y="418"/>
                </a:cubicBezTo>
                <a:cubicBezTo>
                  <a:pt x="62" y="415"/>
                  <a:pt x="62" y="415"/>
                  <a:pt x="62" y="415"/>
                </a:cubicBezTo>
                <a:cubicBezTo>
                  <a:pt x="55" y="412"/>
                  <a:pt x="55" y="412"/>
                  <a:pt x="55" y="412"/>
                </a:cubicBezTo>
                <a:cubicBezTo>
                  <a:pt x="50" y="413"/>
                  <a:pt x="50" y="413"/>
                  <a:pt x="50" y="413"/>
                </a:cubicBezTo>
                <a:cubicBezTo>
                  <a:pt x="46" y="411"/>
                  <a:pt x="46" y="411"/>
                  <a:pt x="46" y="411"/>
                </a:cubicBezTo>
                <a:cubicBezTo>
                  <a:pt x="44" y="409"/>
                  <a:pt x="44" y="409"/>
                  <a:pt x="44" y="409"/>
                </a:cubicBezTo>
                <a:cubicBezTo>
                  <a:pt x="43" y="407"/>
                  <a:pt x="43" y="407"/>
                  <a:pt x="43" y="407"/>
                </a:cubicBezTo>
                <a:cubicBezTo>
                  <a:pt x="34" y="406"/>
                  <a:pt x="34" y="406"/>
                  <a:pt x="34" y="406"/>
                </a:cubicBezTo>
                <a:cubicBezTo>
                  <a:pt x="28" y="407"/>
                  <a:pt x="28" y="407"/>
                  <a:pt x="28" y="407"/>
                </a:cubicBezTo>
                <a:cubicBezTo>
                  <a:pt x="24" y="406"/>
                  <a:pt x="24" y="406"/>
                  <a:pt x="24" y="406"/>
                </a:cubicBezTo>
                <a:cubicBezTo>
                  <a:pt x="21" y="406"/>
                  <a:pt x="21" y="406"/>
                  <a:pt x="21" y="406"/>
                </a:cubicBezTo>
                <a:cubicBezTo>
                  <a:pt x="21" y="405"/>
                  <a:pt x="21" y="405"/>
                  <a:pt x="21" y="405"/>
                </a:cubicBezTo>
                <a:cubicBezTo>
                  <a:pt x="18" y="401"/>
                  <a:pt x="18" y="401"/>
                  <a:pt x="18" y="401"/>
                </a:cubicBezTo>
                <a:cubicBezTo>
                  <a:pt x="15" y="398"/>
                  <a:pt x="15" y="398"/>
                  <a:pt x="15" y="398"/>
                </a:cubicBezTo>
                <a:cubicBezTo>
                  <a:pt x="17" y="394"/>
                  <a:pt x="17" y="394"/>
                  <a:pt x="17" y="394"/>
                </a:cubicBezTo>
                <a:cubicBezTo>
                  <a:pt x="15" y="387"/>
                  <a:pt x="15" y="387"/>
                  <a:pt x="15" y="387"/>
                </a:cubicBezTo>
                <a:cubicBezTo>
                  <a:pt x="13" y="384"/>
                  <a:pt x="13" y="384"/>
                  <a:pt x="13" y="384"/>
                </a:cubicBezTo>
                <a:cubicBezTo>
                  <a:pt x="11" y="382"/>
                  <a:pt x="11" y="382"/>
                  <a:pt x="11" y="382"/>
                </a:cubicBezTo>
                <a:cubicBezTo>
                  <a:pt x="11" y="378"/>
                  <a:pt x="11" y="378"/>
                  <a:pt x="11" y="378"/>
                </a:cubicBezTo>
                <a:cubicBezTo>
                  <a:pt x="10" y="374"/>
                  <a:pt x="10" y="374"/>
                  <a:pt x="10" y="374"/>
                </a:cubicBezTo>
                <a:cubicBezTo>
                  <a:pt x="5" y="373"/>
                  <a:pt x="5" y="373"/>
                  <a:pt x="5" y="373"/>
                </a:cubicBezTo>
                <a:cubicBezTo>
                  <a:pt x="2" y="368"/>
                  <a:pt x="2" y="368"/>
                  <a:pt x="2" y="368"/>
                </a:cubicBezTo>
                <a:cubicBezTo>
                  <a:pt x="3" y="363"/>
                  <a:pt x="3" y="363"/>
                  <a:pt x="3" y="363"/>
                </a:cubicBezTo>
                <a:cubicBezTo>
                  <a:pt x="1" y="358"/>
                  <a:pt x="1" y="358"/>
                  <a:pt x="1" y="358"/>
                </a:cubicBezTo>
                <a:cubicBezTo>
                  <a:pt x="3" y="349"/>
                  <a:pt x="3" y="349"/>
                  <a:pt x="3" y="349"/>
                </a:cubicBezTo>
                <a:cubicBezTo>
                  <a:pt x="5" y="347"/>
                  <a:pt x="5" y="347"/>
                  <a:pt x="5" y="347"/>
                </a:cubicBezTo>
                <a:cubicBezTo>
                  <a:pt x="7" y="342"/>
                  <a:pt x="7" y="342"/>
                  <a:pt x="7" y="342"/>
                </a:cubicBezTo>
                <a:cubicBezTo>
                  <a:pt x="12" y="339"/>
                  <a:pt x="12" y="339"/>
                  <a:pt x="12" y="339"/>
                </a:cubicBezTo>
                <a:cubicBezTo>
                  <a:pt x="13" y="333"/>
                  <a:pt x="13" y="333"/>
                  <a:pt x="13" y="333"/>
                </a:cubicBezTo>
                <a:cubicBezTo>
                  <a:pt x="11" y="327"/>
                  <a:pt x="11" y="327"/>
                  <a:pt x="11" y="327"/>
                </a:cubicBezTo>
                <a:cubicBezTo>
                  <a:pt x="8" y="324"/>
                  <a:pt x="8" y="324"/>
                  <a:pt x="8" y="324"/>
                </a:cubicBezTo>
                <a:cubicBezTo>
                  <a:pt x="6" y="321"/>
                  <a:pt x="6" y="321"/>
                  <a:pt x="6" y="321"/>
                </a:cubicBezTo>
                <a:cubicBezTo>
                  <a:pt x="9" y="320"/>
                  <a:pt x="9" y="320"/>
                  <a:pt x="9" y="320"/>
                </a:cubicBezTo>
                <a:cubicBezTo>
                  <a:pt x="13" y="317"/>
                  <a:pt x="13" y="317"/>
                  <a:pt x="13" y="317"/>
                </a:cubicBezTo>
                <a:cubicBezTo>
                  <a:pt x="14" y="314"/>
                  <a:pt x="14" y="314"/>
                  <a:pt x="14" y="314"/>
                </a:cubicBezTo>
                <a:cubicBezTo>
                  <a:pt x="14" y="314"/>
                  <a:pt x="8" y="313"/>
                  <a:pt x="8" y="313"/>
                </a:cubicBezTo>
                <a:cubicBezTo>
                  <a:pt x="7" y="312"/>
                  <a:pt x="3" y="309"/>
                  <a:pt x="3" y="309"/>
                </a:cubicBezTo>
                <a:cubicBezTo>
                  <a:pt x="0" y="304"/>
                  <a:pt x="0" y="304"/>
                  <a:pt x="0" y="304"/>
                </a:cubicBezTo>
                <a:cubicBezTo>
                  <a:pt x="0" y="298"/>
                  <a:pt x="0" y="298"/>
                  <a:pt x="0" y="298"/>
                </a:cubicBezTo>
                <a:cubicBezTo>
                  <a:pt x="3" y="297"/>
                  <a:pt x="3" y="297"/>
                  <a:pt x="3" y="297"/>
                </a:cubicBezTo>
                <a:cubicBezTo>
                  <a:pt x="6" y="298"/>
                  <a:pt x="6" y="298"/>
                  <a:pt x="6" y="298"/>
                </a:cubicBezTo>
                <a:cubicBezTo>
                  <a:pt x="11" y="298"/>
                  <a:pt x="11" y="298"/>
                  <a:pt x="11" y="298"/>
                </a:cubicBezTo>
                <a:cubicBezTo>
                  <a:pt x="12" y="295"/>
                  <a:pt x="12" y="295"/>
                  <a:pt x="12" y="295"/>
                </a:cubicBezTo>
                <a:cubicBezTo>
                  <a:pt x="13" y="291"/>
                  <a:pt x="13" y="291"/>
                  <a:pt x="13" y="291"/>
                </a:cubicBezTo>
                <a:cubicBezTo>
                  <a:pt x="20" y="289"/>
                  <a:pt x="20" y="289"/>
                  <a:pt x="20" y="289"/>
                </a:cubicBezTo>
                <a:cubicBezTo>
                  <a:pt x="26" y="287"/>
                  <a:pt x="26" y="287"/>
                  <a:pt x="26" y="287"/>
                </a:cubicBezTo>
                <a:cubicBezTo>
                  <a:pt x="36" y="289"/>
                  <a:pt x="36" y="289"/>
                  <a:pt x="36" y="289"/>
                </a:cubicBezTo>
                <a:cubicBezTo>
                  <a:pt x="43" y="290"/>
                  <a:pt x="43" y="290"/>
                  <a:pt x="43" y="290"/>
                </a:cubicBezTo>
                <a:cubicBezTo>
                  <a:pt x="48" y="289"/>
                  <a:pt x="48" y="289"/>
                  <a:pt x="48" y="289"/>
                </a:cubicBezTo>
                <a:cubicBezTo>
                  <a:pt x="56" y="285"/>
                  <a:pt x="56" y="285"/>
                  <a:pt x="56" y="285"/>
                </a:cubicBezTo>
                <a:cubicBezTo>
                  <a:pt x="62" y="285"/>
                  <a:pt x="62" y="285"/>
                  <a:pt x="62" y="285"/>
                </a:cubicBezTo>
                <a:cubicBezTo>
                  <a:pt x="68" y="286"/>
                  <a:pt x="68" y="286"/>
                  <a:pt x="68" y="286"/>
                </a:cubicBezTo>
                <a:cubicBezTo>
                  <a:pt x="72" y="283"/>
                  <a:pt x="72" y="283"/>
                  <a:pt x="72" y="283"/>
                </a:cubicBezTo>
                <a:cubicBezTo>
                  <a:pt x="71" y="279"/>
                  <a:pt x="71" y="279"/>
                  <a:pt x="71" y="279"/>
                </a:cubicBezTo>
                <a:cubicBezTo>
                  <a:pt x="67" y="276"/>
                  <a:pt x="67" y="276"/>
                  <a:pt x="67" y="276"/>
                </a:cubicBezTo>
                <a:cubicBezTo>
                  <a:pt x="65" y="273"/>
                  <a:pt x="65" y="273"/>
                  <a:pt x="65" y="273"/>
                </a:cubicBezTo>
                <a:cubicBezTo>
                  <a:pt x="69" y="271"/>
                  <a:pt x="69" y="271"/>
                  <a:pt x="69" y="271"/>
                </a:cubicBezTo>
                <a:cubicBezTo>
                  <a:pt x="74" y="269"/>
                  <a:pt x="74" y="269"/>
                  <a:pt x="74" y="269"/>
                </a:cubicBezTo>
                <a:cubicBezTo>
                  <a:pt x="79" y="267"/>
                  <a:pt x="79" y="267"/>
                  <a:pt x="79" y="267"/>
                </a:cubicBezTo>
                <a:cubicBezTo>
                  <a:pt x="83" y="261"/>
                  <a:pt x="83" y="261"/>
                  <a:pt x="83" y="261"/>
                </a:cubicBezTo>
                <a:cubicBezTo>
                  <a:pt x="85" y="257"/>
                  <a:pt x="85" y="257"/>
                  <a:pt x="85" y="257"/>
                </a:cubicBezTo>
                <a:cubicBezTo>
                  <a:pt x="84" y="253"/>
                  <a:pt x="84" y="253"/>
                  <a:pt x="84" y="253"/>
                </a:cubicBezTo>
                <a:cubicBezTo>
                  <a:pt x="80" y="250"/>
                  <a:pt x="80" y="250"/>
                  <a:pt x="80" y="250"/>
                </a:cubicBezTo>
                <a:cubicBezTo>
                  <a:pt x="77" y="246"/>
                  <a:pt x="77" y="246"/>
                  <a:pt x="77" y="246"/>
                </a:cubicBezTo>
                <a:cubicBezTo>
                  <a:pt x="83" y="244"/>
                  <a:pt x="83" y="244"/>
                  <a:pt x="83" y="244"/>
                </a:cubicBezTo>
                <a:cubicBezTo>
                  <a:pt x="83" y="244"/>
                  <a:pt x="87" y="241"/>
                  <a:pt x="87" y="240"/>
                </a:cubicBezTo>
                <a:cubicBezTo>
                  <a:pt x="87" y="240"/>
                  <a:pt x="91" y="240"/>
                  <a:pt x="91" y="240"/>
                </a:cubicBezTo>
                <a:cubicBezTo>
                  <a:pt x="93" y="236"/>
                  <a:pt x="93" y="236"/>
                  <a:pt x="93" y="236"/>
                </a:cubicBezTo>
                <a:cubicBezTo>
                  <a:pt x="89" y="233"/>
                  <a:pt x="89" y="233"/>
                  <a:pt x="89" y="233"/>
                </a:cubicBezTo>
                <a:cubicBezTo>
                  <a:pt x="86" y="231"/>
                  <a:pt x="86" y="231"/>
                  <a:pt x="86" y="231"/>
                </a:cubicBezTo>
                <a:cubicBezTo>
                  <a:pt x="83" y="227"/>
                  <a:pt x="83" y="227"/>
                  <a:pt x="83" y="227"/>
                </a:cubicBezTo>
                <a:cubicBezTo>
                  <a:pt x="78" y="223"/>
                  <a:pt x="78" y="223"/>
                  <a:pt x="78" y="223"/>
                </a:cubicBezTo>
                <a:cubicBezTo>
                  <a:pt x="77" y="218"/>
                  <a:pt x="77" y="218"/>
                  <a:pt x="77" y="218"/>
                </a:cubicBezTo>
                <a:cubicBezTo>
                  <a:pt x="80" y="214"/>
                  <a:pt x="80" y="214"/>
                  <a:pt x="80" y="214"/>
                </a:cubicBezTo>
                <a:cubicBezTo>
                  <a:pt x="82" y="213"/>
                  <a:pt x="82" y="213"/>
                  <a:pt x="82" y="213"/>
                </a:cubicBezTo>
                <a:cubicBezTo>
                  <a:pt x="80" y="210"/>
                  <a:pt x="80" y="210"/>
                  <a:pt x="80" y="210"/>
                </a:cubicBezTo>
                <a:cubicBezTo>
                  <a:pt x="76" y="208"/>
                  <a:pt x="76" y="208"/>
                  <a:pt x="76" y="208"/>
                </a:cubicBezTo>
                <a:cubicBezTo>
                  <a:pt x="72" y="206"/>
                  <a:pt x="72" y="206"/>
                  <a:pt x="72" y="206"/>
                </a:cubicBezTo>
                <a:cubicBezTo>
                  <a:pt x="72" y="204"/>
                  <a:pt x="72" y="204"/>
                  <a:pt x="72" y="204"/>
                </a:cubicBezTo>
                <a:cubicBezTo>
                  <a:pt x="75" y="202"/>
                  <a:pt x="75" y="202"/>
                  <a:pt x="75" y="202"/>
                </a:cubicBezTo>
                <a:cubicBezTo>
                  <a:pt x="82" y="201"/>
                  <a:pt x="82" y="201"/>
                  <a:pt x="82" y="201"/>
                </a:cubicBezTo>
                <a:cubicBezTo>
                  <a:pt x="86" y="199"/>
                  <a:pt x="86" y="199"/>
                  <a:pt x="86" y="199"/>
                </a:cubicBezTo>
                <a:cubicBezTo>
                  <a:pt x="87" y="194"/>
                  <a:pt x="87" y="194"/>
                  <a:pt x="87" y="194"/>
                </a:cubicBezTo>
                <a:cubicBezTo>
                  <a:pt x="82" y="191"/>
                  <a:pt x="82" y="191"/>
                  <a:pt x="82" y="191"/>
                </a:cubicBezTo>
                <a:cubicBezTo>
                  <a:pt x="76" y="184"/>
                  <a:pt x="76" y="184"/>
                  <a:pt x="76" y="184"/>
                </a:cubicBezTo>
                <a:cubicBezTo>
                  <a:pt x="71" y="178"/>
                  <a:pt x="71" y="178"/>
                  <a:pt x="71" y="178"/>
                </a:cubicBezTo>
                <a:cubicBezTo>
                  <a:pt x="67" y="170"/>
                  <a:pt x="67" y="170"/>
                  <a:pt x="67" y="170"/>
                </a:cubicBezTo>
                <a:cubicBezTo>
                  <a:pt x="64" y="164"/>
                  <a:pt x="64" y="164"/>
                  <a:pt x="64" y="164"/>
                </a:cubicBezTo>
                <a:cubicBezTo>
                  <a:pt x="65" y="161"/>
                  <a:pt x="65" y="161"/>
                  <a:pt x="65" y="161"/>
                </a:cubicBezTo>
                <a:cubicBezTo>
                  <a:pt x="69" y="159"/>
                  <a:pt x="69" y="159"/>
                  <a:pt x="69" y="159"/>
                </a:cubicBezTo>
                <a:cubicBezTo>
                  <a:pt x="73" y="159"/>
                  <a:pt x="73" y="159"/>
                  <a:pt x="73" y="159"/>
                </a:cubicBezTo>
                <a:cubicBezTo>
                  <a:pt x="77" y="159"/>
                  <a:pt x="77" y="159"/>
                  <a:pt x="77" y="159"/>
                </a:cubicBezTo>
                <a:cubicBezTo>
                  <a:pt x="77" y="156"/>
                  <a:pt x="77" y="156"/>
                  <a:pt x="77" y="156"/>
                </a:cubicBezTo>
                <a:cubicBezTo>
                  <a:pt x="75" y="153"/>
                  <a:pt x="75" y="153"/>
                  <a:pt x="75" y="153"/>
                </a:cubicBezTo>
                <a:cubicBezTo>
                  <a:pt x="70" y="147"/>
                  <a:pt x="70" y="147"/>
                  <a:pt x="70" y="147"/>
                </a:cubicBezTo>
                <a:cubicBezTo>
                  <a:pt x="66" y="140"/>
                  <a:pt x="66" y="140"/>
                  <a:pt x="66" y="140"/>
                </a:cubicBezTo>
                <a:cubicBezTo>
                  <a:pt x="64" y="136"/>
                  <a:pt x="64" y="136"/>
                  <a:pt x="64" y="136"/>
                </a:cubicBezTo>
                <a:cubicBezTo>
                  <a:pt x="64" y="132"/>
                  <a:pt x="64" y="132"/>
                  <a:pt x="64" y="132"/>
                </a:cubicBezTo>
                <a:cubicBezTo>
                  <a:pt x="67" y="131"/>
                  <a:pt x="67" y="131"/>
                  <a:pt x="67" y="131"/>
                </a:cubicBezTo>
                <a:cubicBezTo>
                  <a:pt x="70" y="128"/>
                  <a:pt x="70" y="128"/>
                  <a:pt x="70" y="128"/>
                </a:cubicBezTo>
                <a:cubicBezTo>
                  <a:pt x="71" y="125"/>
                  <a:pt x="71" y="125"/>
                  <a:pt x="71" y="125"/>
                </a:cubicBezTo>
                <a:cubicBezTo>
                  <a:pt x="71" y="121"/>
                  <a:pt x="71" y="121"/>
                  <a:pt x="71" y="121"/>
                </a:cubicBezTo>
                <a:cubicBezTo>
                  <a:pt x="68" y="120"/>
                  <a:pt x="68" y="120"/>
                  <a:pt x="68" y="120"/>
                </a:cubicBezTo>
                <a:cubicBezTo>
                  <a:pt x="66" y="122"/>
                  <a:pt x="66" y="122"/>
                  <a:pt x="66" y="122"/>
                </a:cubicBezTo>
                <a:cubicBezTo>
                  <a:pt x="65" y="123"/>
                  <a:pt x="65" y="123"/>
                  <a:pt x="65" y="123"/>
                </a:cubicBezTo>
                <a:cubicBezTo>
                  <a:pt x="63" y="125"/>
                  <a:pt x="63" y="125"/>
                  <a:pt x="63" y="125"/>
                </a:cubicBezTo>
                <a:cubicBezTo>
                  <a:pt x="60" y="124"/>
                  <a:pt x="60" y="124"/>
                  <a:pt x="60" y="124"/>
                </a:cubicBezTo>
                <a:cubicBezTo>
                  <a:pt x="59" y="119"/>
                  <a:pt x="59" y="119"/>
                  <a:pt x="59" y="119"/>
                </a:cubicBezTo>
                <a:cubicBezTo>
                  <a:pt x="55" y="113"/>
                  <a:pt x="55" y="113"/>
                  <a:pt x="55" y="113"/>
                </a:cubicBezTo>
                <a:cubicBezTo>
                  <a:pt x="50" y="106"/>
                  <a:pt x="50" y="106"/>
                  <a:pt x="50" y="106"/>
                </a:cubicBezTo>
                <a:cubicBezTo>
                  <a:pt x="49" y="99"/>
                  <a:pt x="49" y="99"/>
                  <a:pt x="49" y="99"/>
                </a:cubicBezTo>
                <a:cubicBezTo>
                  <a:pt x="44" y="98"/>
                  <a:pt x="44" y="98"/>
                  <a:pt x="44" y="98"/>
                </a:cubicBezTo>
                <a:cubicBezTo>
                  <a:pt x="39" y="94"/>
                  <a:pt x="39" y="94"/>
                  <a:pt x="39" y="94"/>
                </a:cubicBezTo>
                <a:cubicBezTo>
                  <a:pt x="36" y="89"/>
                  <a:pt x="36" y="89"/>
                  <a:pt x="36" y="89"/>
                </a:cubicBezTo>
                <a:cubicBezTo>
                  <a:pt x="34" y="81"/>
                  <a:pt x="34" y="81"/>
                  <a:pt x="34" y="81"/>
                </a:cubicBezTo>
                <a:cubicBezTo>
                  <a:pt x="31" y="74"/>
                  <a:pt x="31" y="74"/>
                  <a:pt x="31" y="74"/>
                </a:cubicBezTo>
                <a:cubicBezTo>
                  <a:pt x="30" y="68"/>
                  <a:pt x="30" y="68"/>
                  <a:pt x="30" y="68"/>
                </a:cubicBezTo>
                <a:cubicBezTo>
                  <a:pt x="33" y="61"/>
                  <a:pt x="33" y="61"/>
                  <a:pt x="33" y="61"/>
                </a:cubicBezTo>
                <a:cubicBezTo>
                  <a:pt x="35" y="59"/>
                  <a:pt x="35" y="59"/>
                  <a:pt x="35" y="59"/>
                </a:cubicBezTo>
                <a:cubicBezTo>
                  <a:pt x="39" y="59"/>
                  <a:pt x="39" y="59"/>
                  <a:pt x="39" y="59"/>
                </a:cubicBezTo>
                <a:cubicBezTo>
                  <a:pt x="43" y="56"/>
                  <a:pt x="43" y="56"/>
                  <a:pt x="43" y="56"/>
                </a:cubicBezTo>
                <a:cubicBezTo>
                  <a:pt x="50" y="56"/>
                  <a:pt x="50" y="56"/>
                  <a:pt x="50" y="56"/>
                </a:cubicBezTo>
                <a:cubicBezTo>
                  <a:pt x="57" y="58"/>
                  <a:pt x="57" y="58"/>
                  <a:pt x="57" y="58"/>
                </a:cubicBezTo>
                <a:cubicBezTo>
                  <a:pt x="61" y="59"/>
                  <a:pt x="61" y="59"/>
                  <a:pt x="61" y="59"/>
                </a:cubicBezTo>
                <a:cubicBezTo>
                  <a:pt x="64" y="57"/>
                  <a:pt x="64" y="57"/>
                  <a:pt x="64" y="57"/>
                </a:cubicBezTo>
                <a:cubicBezTo>
                  <a:pt x="65" y="51"/>
                  <a:pt x="65" y="51"/>
                  <a:pt x="65" y="51"/>
                </a:cubicBezTo>
                <a:cubicBezTo>
                  <a:pt x="67" y="46"/>
                  <a:pt x="67" y="46"/>
                  <a:pt x="67" y="46"/>
                </a:cubicBezTo>
                <a:cubicBezTo>
                  <a:pt x="71" y="46"/>
                  <a:pt x="71" y="46"/>
                  <a:pt x="71" y="46"/>
                </a:cubicBezTo>
                <a:cubicBezTo>
                  <a:pt x="73" y="46"/>
                  <a:pt x="73" y="46"/>
                  <a:pt x="73" y="46"/>
                </a:cubicBezTo>
                <a:cubicBezTo>
                  <a:pt x="74" y="42"/>
                  <a:pt x="74" y="42"/>
                  <a:pt x="74" y="42"/>
                </a:cubicBezTo>
                <a:cubicBezTo>
                  <a:pt x="74" y="39"/>
                  <a:pt x="74" y="39"/>
                  <a:pt x="74" y="39"/>
                </a:cubicBezTo>
                <a:cubicBezTo>
                  <a:pt x="77" y="36"/>
                  <a:pt x="77" y="36"/>
                  <a:pt x="77" y="36"/>
                </a:cubicBezTo>
                <a:cubicBezTo>
                  <a:pt x="82" y="36"/>
                  <a:pt x="82" y="36"/>
                  <a:pt x="82" y="36"/>
                </a:cubicBezTo>
                <a:cubicBezTo>
                  <a:pt x="88" y="36"/>
                  <a:pt x="88" y="36"/>
                  <a:pt x="88" y="36"/>
                </a:cubicBezTo>
                <a:cubicBezTo>
                  <a:pt x="92" y="38"/>
                  <a:pt x="92" y="38"/>
                  <a:pt x="92" y="38"/>
                </a:cubicBezTo>
                <a:cubicBezTo>
                  <a:pt x="94" y="42"/>
                  <a:pt x="94" y="42"/>
                  <a:pt x="94" y="42"/>
                </a:cubicBezTo>
                <a:cubicBezTo>
                  <a:pt x="98" y="44"/>
                  <a:pt x="98" y="44"/>
                  <a:pt x="98" y="44"/>
                </a:cubicBezTo>
                <a:cubicBezTo>
                  <a:pt x="103" y="42"/>
                  <a:pt x="103" y="42"/>
                  <a:pt x="103" y="42"/>
                </a:cubicBezTo>
                <a:cubicBezTo>
                  <a:pt x="109" y="42"/>
                  <a:pt x="109" y="42"/>
                  <a:pt x="109" y="42"/>
                </a:cubicBezTo>
                <a:cubicBezTo>
                  <a:pt x="114" y="42"/>
                  <a:pt x="114" y="42"/>
                  <a:pt x="114" y="42"/>
                </a:cubicBezTo>
                <a:cubicBezTo>
                  <a:pt x="117" y="46"/>
                  <a:pt x="117" y="46"/>
                  <a:pt x="117" y="46"/>
                </a:cubicBezTo>
                <a:cubicBezTo>
                  <a:pt x="120" y="50"/>
                  <a:pt x="120" y="50"/>
                  <a:pt x="120" y="50"/>
                </a:cubicBezTo>
                <a:cubicBezTo>
                  <a:pt x="122" y="47"/>
                  <a:pt x="122" y="47"/>
                  <a:pt x="122" y="47"/>
                </a:cubicBezTo>
                <a:cubicBezTo>
                  <a:pt x="125" y="47"/>
                  <a:pt x="125" y="47"/>
                  <a:pt x="125" y="47"/>
                </a:cubicBezTo>
                <a:cubicBezTo>
                  <a:pt x="128" y="48"/>
                  <a:pt x="128" y="48"/>
                  <a:pt x="128" y="48"/>
                </a:cubicBezTo>
                <a:cubicBezTo>
                  <a:pt x="135" y="47"/>
                  <a:pt x="135" y="47"/>
                  <a:pt x="135" y="47"/>
                </a:cubicBezTo>
                <a:cubicBezTo>
                  <a:pt x="141" y="43"/>
                  <a:pt x="141" y="43"/>
                  <a:pt x="141" y="43"/>
                </a:cubicBezTo>
                <a:cubicBezTo>
                  <a:pt x="147" y="37"/>
                  <a:pt x="147" y="37"/>
                  <a:pt x="147" y="37"/>
                </a:cubicBezTo>
                <a:cubicBezTo>
                  <a:pt x="156" y="30"/>
                  <a:pt x="156" y="30"/>
                  <a:pt x="156" y="30"/>
                </a:cubicBezTo>
                <a:cubicBezTo>
                  <a:pt x="161" y="27"/>
                  <a:pt x="161" y="27"/>
                  <a:pt x="161" y="27"/>
                </a:cubicBezTo>
                <a:cubicBezTo>
                  <a:pt x="163" y="21"/>
                  <a:pt x="163" y="21"/>
                  <a:pt x="163" y="21"/>
                </a:cubicBezTo>
                <a:cubicBezTo>
                  <a:pt x="164" y="17"/>
                  <a:pt x="164" y="17"/>
                  <a:pt x="164" y="17"/>
                </a:cubicBezTo>
                <a:cubicBezTo>
                  <a:pt x="164" y="13"/>
                  <a:pt x="164" y="13"/>
                  <a:pt x="164" y="13"/>
                </a:cubicBezTo>
                <a:cubicBezTo>
                  <a:pt x="165" y="11"/>
                  <a:pt x="165" y="11"/>
                  <a:pt x="165" y="11"/>
                </a:cubicBezTo>
                <a:cubicBezTo>
                  <a:pt x="168" y="12"/>
                  <a:pt x="168" y="12"/>
                  <a:pt x="168" y="12"/>
                </a:cubicBezTo>
                <a:cubicBezTo>
                  <a:pt x="172" y="9"/>
                  <a:pt x="172" y="9"/>
                  <a:pt x="172" y="9"/>
                </a:cubicBezTo>
                <a:cubicBezTo>
                  <a:pt x="175" y="7"/>
                  <a:pt x="175" y="7"/>
                  <a:pt x="175" y="7"/>
                </a:cubicBezTo>
                <a:cubicBezTo>
                  <a:pt x="179" y="5"/>
                  <a:pt x="179" y="5"/>
                  <a:pt x="179" y="5"/>
                </a:cubicBezTo>
                <a:lnTo>
                  <a:pt x="179" y="4"/>
                </a:lnTo>
                <a:close/>
              </a:path>
            </a:pathLst>
          </a:custGeom>
          <a:solidFill>
            <a:srgbClr val="CACACA"/>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191" name="Group 190"/>
          <p:cNvGrpSpPr/>
          <p:nvPr/>
        </p:nvGrpSpPr>
        <p:grpSpPr>
          <a:xfrm>
            <a:off x="7188664" y="927682"/>
            <a:ext cx="2520021" cy="2354365"/>
            <a:chOff x="7188664" y="927682"/>
            <a:chExt cx="2520021" cy="2354365"/>
          </a:xfrm>
          <a:solidFill>
            <a:srgbClr val="CECECE"/>
          </a:solidFill>
          <a:effectLst>
            <a:outerShdw blurRad="50800" dist="38100" dir="2700000" algn="tl" rotWithShape="0">
              <a:prstClr val="black">
                <a:alpha val="40000"/>
              </a:prstClr>
            </a:outerShdw>
          </a:effectLst>
        </p:grpSpPr>
        <p:grpSp>
          <p:nvGrpSpPr>
            <p:cNvPr id="192" name="Group 191"/>
            <p:cNvGrpSpPr/>
            <p:nvPr/>
          </p:nvGrpSpPr>
          <p:grpSpPr>
            <a:xfrm>
              <a:off x="7188664" y="1078284"/>
              <a:ext cx="2520021" cy="2203763"/>
              <a:chOff x="7188664" y="1078284"/>
              <a:chExt cx="2520021" cy="2203763"/>
            </a:xfrm>
            <a:grpFill/>
          </p:grpSpPr>
          <p:sp>
            <p:nvSpPr>
              <p:cNvPr id="196" name="Freeform 6"/>
              <p:cNvSpPr>
                <a:spLocks noEditPoints="1"/>
              </p:cNvSpPr>
              <p:nvPr/>
            </p:nvSpPr>
            <p:spPr bwMode="auto">
              <a:xfrm>
                <a:off x="7188664" y="1078284"/>
                <a:ext cx="2520021" cy="2203763"/>
              </a:xfrm>
              <a:custGeom>
                <a:avLst/>
                <a:gdLst/>
                <a:ahLst/>
                <a:cxnLst>
                  <a:cxn ang="0">
                    <a:pos x="743" y="173"/>
                  </a:cxn>
                  <a:cxn ang="0">
                    <a:pos x="798" y="215"/>
                  </a:cxn>
                  <a:cxn ang="0">
                    <a:pos x="826" y="249"/>
                  </a:cxn>
                  <a:cxn ang="0">
                    <a:pos x="855" y="263"/>
                  </a:cxn>
                  <a:cxn ang="0">
                    <a:pos x="799" y="294"/>
                  </a:cxn>
                  <a:cxn ang="0">
                    <a:pos x="751" y="311"/>
                  </a:cxn>
                  <a:cxn ang="0">
                    <a:pos x="745" y="365"/>
                  </a:cxn>
                  <a:cxn ang="0">
                    <a:pos x="765" y="405"/>
                  </a:cxn>
                  <a:cxn ang="0">
                    <a:pos x="762" y="456"/>
                  </a:cxn>
                  <a:cxn ang="0">
                    <a:pos x="767" y="498"/>
                  </a:cxn>
                  <a:cxn ang="0">
                    <a:pos x="738" y="541"/>
                  </a:cxn>
                  <a:cxn ang="0">
                    <a:pos x="703" y="569"/>
                  </a:cxn>
                  <a:cxn ang="0">
                    <a:pos x="701" y="630"/>
                  </a:cxn>
                  <a:cxn ang="0">
                    <a:pos x="705" y="677"/>
                  </a:cxn>
                  <a:cxn ang="0">
                    <a:pos x="663" y="672"/>
                  </a:cxn>
                  <a:cxn ang="0">
                    <a:pos x="609" y="716"/>
                  </a:cxn>
                  <a:cxn ang="0">
                    <a:pos x="569" y="724"/>
                  </a:cxn>
                  <a:cxn ang="0">
                    <a:pos x="541" y="736"/>
                  </a:cxn>
                  <a:cxn ang="0">
                    <a:pos x="526" y="752"/>
                  </a:cxn>
                  <a:cxn ang="0">
                    <a:pos x="521" y="723"/>
                  </a:cxn>
                  <a:cxn ang="0">
                    <a:pos x="527" y="680"/>
                  </a:cxn>
                  <a:cxn ang="0">
                    <a:pos x="501" y="661"/>
                  </a:cxn>
                  <a:cxn ang="0">
                    <a:pos x="474" y="646"/>
                  </a:cxn>
                  <a:cxn ang="0">
                    <a:pos x="484" y="591"/>
                  </a:cxn>
                  <a:cxn ang="0">
                    <a:pos x="454" y="559"/>
                  </a:cxn>
                  <a:cxn ang="0">
                    <a:pos x="436" y="526"/>
                  </a:cxn>
                  <a:cxn ang="0">
                    <a:pos x="414" y="513"/>
                  </a:cxn>
                  <a:cxn ang="0">
                    <a:pos x="409" y="479"/>
                  </a:cxn>
                  <a:cxn ang="0">
                    <a:pos x="430" y="425"/>
                  </a:cxn>
                  <a:cxn ang="0">
                    <a:pos x="405" y="424"/>
                  </a:cxn>
                  <a:cxn ang="0">
                    <a:pos x="357" y="402"/>
                  </a:cxn>
                  <a:cxn ang="0">
                    <a:pos x="303" y="415"/>
                  </a:cxn>
                  <a:cxn ang="0">
                    <a:pos x="314" y="480"/>
                  </a:cxn>
                  <a:cxn ang="0">
                    <a:pos x="295" y="514"/>
                  </a:cxn>
                  <a:cxn ang="0">
                    <a:pos x="225" y="535"/>
                  </a:cxn>
                  <a:cxn ang="0">
                    <a:pos x="234" y="494"/>
                  </a:cxn>
                  <a:cxn ang="0">
                    <a:pos x="221" y="462"/>
                  </a:cxn>
                  <a:cxn ang="0">
                    <a:pos x="193" y="433"/>
                  </a:cxn>
                  <a:cxn ang="0">
                    <a:pos x="164" y="423"/>
                  </a:cxn>
                  <a:cxn ang="0">
                    <a:pos x="97" y="465"/>
                  </a:cxn>
                  <a:cxn ang="0">
                    <a:pos x="63" y="419"/>
                  </a:cxn>
                  <a:cxn ang="0">
                    <a:pos x="10" y="372"/>
                  </a:cxn>
                  <a:cxn ang="0">
                    <a:pos x="77" y="292"/>
                  </a:cxn>
                  <a:cxn ang="0">
                    <a:pos x="106" y="156"/>
                  </a:cxn>
                  <a:cxn ang="0">
                    <a:pos x="73" y="96"/>
                  </a:cxn>
                  <a:cxn ang="0">
                    <a:pos x="92" y="79"/>
                  </a:cxn>
                  <a:cxn ang="0">
                    <a:pos x="198" y="51"/>
                  </a:cxn>
                  <a:cxn ang="0">
                    <a:pos x="261" y="111"/>
                  </a:cxn>
                  <a:cxn ang="0">
                    <a:pos x="288" y="110"/>
                  </a:cxn>
                  <a:cxn ang="0">
                    <a:pos x="326" y="122"/>
                  </a:cxn>
                  <a:cxn ang="0">
                    <a:pos x="331" y="54"/>
                  </a:cxn>
                  <a:cxn ang="0">
                    <a:pos x="416" y="18"/>
                  </a:cxn>
                  <a:cxn ang="0">
                    <a:pos x="509" y="86"/>
                  </a:cxn>
                  <a:cxn ang="0">
                    <a:pos x="565" y="137"/>
                  </a:cxn>
                  <a:cxn ang="0">
                    <a:pos x="594" y="139"/>
                  </a:cxn>
                  <a:cxn ang="0">
                    <a:pos x="645" y="140"/>
                  </a:cxn>
                  <a:cxn ang="0">
                    <a:pos x="407" y="225"/>
                  </a:cxn>
                  <a:cxn ang="0">
                    <a:pos x="372" y="210"/>
                  </a:cxn>
                  <a:cxn ang="0">
                    <a:pos x="335" y="191"/>
                  </a:cxn>
                  <a:cxn ang="0">
                    <a:pos x="355" y="224"/>
                  </a:cxn>
                  <a:cxn ang="0">
                    <a:pos x="400" y="257"/>
                  </a:cxn>
                </a:cxnLst>
                <a:rect l="0" t="0" r="r" b="b"/>
                <a:pathLst>
                  <a:path w="869" h="760">
                    <a:moveTo>
                      <a:pt x="695" y="160"/>
                    </a:moveTo>
                    <a:cubicBezTo>
                      <a:pt x="698" y="161"/>
                      <a:pt x="698" y="161"/>
                      <a:pt x="698" y="161"/>
                    </a:cubicBezTo>
                    <a:cubicBezTo>
                      <a:pt x="701" y="160"/>
                      <a:pt x="701" y="160"/>
                      <a:pt x="701" y="160"/>
                    </a:cubicBezTo>
                    <a:cubicBezTo>
                      <a:pt x="706" y="159"/>
                      <a:pt x="706" y="159"/>
                      <a:pt x="706" y="159"/>
                    </a:cubicBezTo>
                    <a:cubicBezTo>
                      <a:pt x="713" y="160"/>
                      <a:pt x="713" y="160"/>
                      <a:pt x="713" y="160"/>
                    </a:cubicBezTo>
                    <a:cubicBezTo>
                      <a:pt x="718" y="161"/>
                      <a:pt x="718" y="161"/>
                      <a:pt x="718" y="161"/>
                    </a:cubicBezTo>
                    <a:cubicBezTo>
                      <a:pt x="719" y="165"/>
                      <a:pt x="719" y="165"/>
                      <a:pt x="719" y="165"/>
                    </a:cubicBezTo>
                    <a:cubicBezTo>
                      <a:pt x="718" y="168"/>
                      <a:pt x="718" y="168"/>
                      <a:pt x="718" y="168"/>
                    </a:cubicBezTo>
                    <a:cubicBezTo>
                      <a:pt x="718" y="175"/>
                      <a:pt x="718" y="175"/>
                      <a:pt x="718" y="175"/>
                    </a:cubicBezTo>
                    <a:cubicBezTo>
                      <a:pt x="722" y="175"/>
                      <a:pt x="722" y="175"/>
                      <a:pt x="722" y="175"/>
                    </a:cubicBezTo>
                    <a:cubicBezTo>
                      <a:pt x="725" y="175"/>
                      <a:pt x="725" y="175"/>
                      <a:pt x="725" y="175"/>
                    </a:cubicBezTo>
                    <a:cubicBezTo>
                      <a:pt x="730" y="177"/>
                      <a:pt x="730" y="177"/>
                      <a:pt x="730" y="177"/>
                    </a:cubicBezTo>
                    <a:cubicBezTo>
                      <a:pt x="736" y="176"/>
                      <a:pt x="736" y="176"/>
                      <a:pt x="736" y="176"/>
                    </a:cubicBezTo>
                    <a:cubicBezTo>
                      <a:pt x="739" y="176"/>
                      <a:pt x="739" y="176"/>
                      <a:pt x="739" y="176"/>
                    </a:cubicBezTo>
                    <a:cubicBezTo>
                      <a:pt x="743" y="173"/>
                      <a:pt x="743" y="173"/>
                      <a:pt x="743" y="173"/>
                    </a:cubicBezTo>
                    <a:cubicBezTo>
                      <a:pt x="745" y="169"/>
                      <a:pt x="745" y="169"/>
                      <a:pt x="745" y="169"/>
                    </a:cubicBezTo>
                    <a:cubicBezTo>
                      <a:pt x="750" y="166"/>
                      <a:pt x="750" y="166"/>
                      <a:pt x="750" y="166"/>
                    </a:cubicBezTo>
                    <a:cubicBezTo>
                      <a:pt x="756" y="167"/>
                      <a:pt x="756" y="167"/>
                      <a:pt x="756" y="167"/>
                    </a:cubicBezTo>
                    <a:cubicBezTo>
                      <a:pt x="761" y="169"/>
                      <a:pt x="761" y="169"/>
                      <a:pt x="761" y="169"/>
                    </a:cubicBezTo>
                    <a:cubicBezTo>
                      <a:pt x="762" y="173"/>
                      <a:pt x="762" y="173"/>
                      <a:pt x="762" y="173"/>
                    </a:cubicBezTo>
                    <a:cubicBezTo>
                      <a:pt x="762" y="179"/>
                      <a:pt x="762" y="179"/>
                      <a:pt x="762" y="179"/>
                    </a:cubicBezTo>
                    <a:cubicBezTo>
                      <a:pt x="762" y="179"/>
                      <a:pt x="764" y="183"/>
                      <a:pt x="764" y="184"/>
                    </a:cubicBezTo>
                    <a:cubicBezTo>
                      <a:pt x="764" y="185"/>
                      <a:pt x="769" y="187"/>
                      <a:pt x="769" y="187"/>
                    </a:cubicBezTo>
                    <a:cubicBezTo>
                      <a:pt x="776" y="196"/>
                      <a:pt x="776" y="196"/>
                      <a:pt x="776" y="196"/>
                    </a:cubicBezTo>
                    <a:cubicBezTo>
                      <a:pt x="778" y="200"/>
                      <a:pt x="778" y="200"/>
                      <a:pt x="778" y="200"/>
                    </a:cubicBezTo>
                    <a:cubicBezTo>
                      <a:pt x="782" y="206"/>
                      <a:pt x="782" y="206"/>
                      <a:pt x="782" y="206"/>
                    </a:cubicBezTo>
                    <a:cubicBezTo>
                      <a:pt x="786" y="210"/>
                      <a:pt x="786" y="210"/>
                      <a:pt x="786" y="210"/>
                    </a:cubicBezTo>
                    <a:cubicBezTo>
                      <a:pt x="792" y="210"/>
                      <a:pt x="792" y="210"/>
                      <a:pt x="792" y="210"/>
                    </a:cubicBezTo>
                    <a:cubicBezTo>
                      <a:pt x="798" y="212"/>
                      <a:pt x="798" y="212"/>
                      <a:pt x="798" y="212"/>
                    </a:cubicBezTo>
                    <a:cubicBezTo>
                      <a:pt x="798" y="215"/>
                      <a:pt x="798" y="215"/>
                      <a:pt x="798" y="215"/>
                    </a:cubicBezTo>
                    <a:cubicBezTo>
                      <a:pt x="795" y="217"/>
                      <a:pt x="795" y="217"/>
                      <a:pt x="795" y="217"/>
                    </a:cubicBezTo>
                    <a:cubicBezTo>
                      <a:pt x="791" y="220"/>
                      <a:pt x="791" y="220"/>
                      <a:pt x="791" y="220"/>
                    </a:cubicBezTo>
                    <a:cubicBezTo>
                      <a:pt x="792" y="224"/>
                      <a:pt x="792" y="224"/>
                      <a:pt x="792" y="224"/>
                    </a:cubicBezTo>
                    <a:cubicBezTo>
                      <a:pt x="794" y="226"/>
                      <a:pt x="794" y="226"/>
                      <a:pt x="794" y="226"/>
                    </a:cubicBezTo>
                    <a:cubicBezTo>
                      <a:pt x="798" y="226"/>
                      <a:pt x="798" y="226"/>
                      <a:pt x="798" y="226"/>
                    </a:cubicBezTo>
                    <a:cubicBezTo>
                      <a:pt x="800" y="224"/>
                      <a:pt x="800" y="224"/>
                      <a:pt x="800" y="224"/>
                    </a:cubicBezTo>
                    <a:cubicBezTo>
                      <a:pt x="804" y="224"/>
                      <a:pt x="804" y="224"/>
                      <a:pt x="804" y="224"/>
                    </a:cubicBezTo>
                    <a:cubicBezTo>
                      <a:pt x="808" y="225"/>
                      <a:pt x="808" y="225"/>
                      <a:pt x="808" y="225"/>
                    </a:cubicBezTo>
                    <a:cubicBezTo>
                      <a:pt x="811" y="228"/>
                      <a:pt x="811" y="228"/>
                      <a:pt x="811" y="228"/>
                    </a:cubicBezTo>
                    <a:cubicBezTo>
                      <a:pt x="811" y="230"/>
                      <a:pt x="811" y="230"/>
                      <a:pt x="811" y="230"/>
                    </a:cubicBezTo>
                    <a:cubicBezTo>
                      <a:pt x="812" y="236"/>
                      <a:pt x="812" y="236"/>
                      <a:pt x="812" y="236"/>
                    </a:cubicBezTo>
                    <a:cubicBezTo>
                      <a:pt x="814" y="240"/>
                      <a:pt x="814" y="240"/>
                      <a:pt x="814" y="240"/>
                    </a:cubicBezTo>
                    <a:cubicBezTo>
                      <a:pt x="819" y="243"/>
                      <a:pt x="819" y="243"/>
                      <a:pt x="819" y="243"/>
                    </a:cubicBezTo>
                    <a:cubicBezTo>
                      <a:pt x="821" y="247"/>
                      <a:pt x="821" y="247"/>
                      <a:pt x="821" y="247"/>
                    </a:cubicBezTo>
                    <a:cubicBezTo>
                      <a:pt x="826" y="249"/>
                      <a:pt x="826" y="249"/>
                      <a:pt x="826" y="249"/>
                    </a:cubicBezTo>
                    <a:cubicBezTo>
                      <a:pt x="831" y="248"/>
                      <a:pt x="831" y="248"/>
                      <a:pt x="831" y="248"/>
                    </a:cubicBezTo>
                    <a:cubicBezTo>
                      <a:pt x="836" y="246"/>
                      <a:pt x="836" y="246"/>
                      <a:pt x="836" y="246"/>
                    </a:cubicBezTo>
                    <a:cubicBezTo>
                      <a:pt x="841" y="246"/>
                      <a:pt x="841" y="246"/>
                      <a:pt x="841" y="246"/>
                    </a:cubicBezTo>
                    <a:cubicBezTo>
                      <a:pt x="847" y="246"/>
                      <a:pt x="847" y="246"/>
                      <a:pt x="847" y="246"/>
                    </a:cubicBezTo>
                    <a:cubicBezTo>
                      <a:pt x="851" y="249"/>
                      <a:pt x="851" y="249"/>
                      <a:pt x="851" y="249"/>
                    </a:cubicBezTo>
                    <a:cubicBezTo>
                      <a:pt x="854" y="250"/>
                      <a:pt x="854" y="250"/>
                      <a:pt x="854" y="250"/>
                    </a:cubicBezTo>
                    <a:cubicBezTo>
                      <a:pt x="858" y="249"/>
                      <a:pt x="858" y="249"/>
                      <a:pt x="858" y="249"/>
                    </a:cubicBezTo>
                    <a:cubicBezTo>
                      <a:pt x="862" y="249"/>
                      <a:pt x="862" y="249"/>
                      <a:pt x="862" y="249"/>
                    </a:cubicBezTo>
                    <a:cubicBezTo>
                      <a:pt x="866" y="253"/>
                      <a:pt x="866" y="253"/>
                      <a:pt x="866" y="253"/>
                    </a:cubicBezTo>
                    <a:cubicBezTo>
                      <a:pt x="869" y="256"/>
                      <a:pt x="869" y="256"/>
                      <a:pt x="869" y="256"/>
                    </a:cubicBezTo>
                    <a:cubicBezTo>
                      <a:pt x="869" y="257"/>
                      <a:pt x="869" y="257"/>
                      <a:pt x="869" y="257"/>
                    </a:cubicBezTo>
                    <a:cubicBezTo>
                      <a:pt x="865" y="259"/>
                      <a:pt x="865" y="259"/>
                      <a:pt x="865" y="259"/>
                    </a:cubicBezTo>
                    <a:cubicBezTo>
                      <a:pt x="862" y="261"/>
                      <a:pt x="862" y="261"/>
                      <a:pt x="862" y="261"/>
                    </a:cubicBezTo>
                    <a:cubicBezTo>
                      <a:pt x="858" y="264"/>
                      <a:pt x="858" y="264"/>
                      <a:pt x="858" y="264"/>
                    </a:cubicBezTo>
                    <a:cubicBezTo>
                      <a:pt x="855" y="263"/>
                      <a:pt x="855" y="263"/>
                      <a:pt x="855" y="263"/>
                    </a:cubicBezTo>
                    <a:cubicBezTo>
                      <a:pt x="854" y="265"/>
                      <a:pt x="854" y="265"/>
                      <a:pt x="854" y="265"/>
                    </a:cubicBezTo>
                    <a:cubicBezTo>
                      <a:pt x="854" y="269"/>
                      <a:pt x="854" y="269"/>
                      <a:pt x="854" y="269"/>
                    </a:cubicBezTo>
                    <a:cubicBezTo>
                      <a:pt x="853" y="273"/>
                      <a:pt x="853" y="273"/>
                      <a:pt x="853" y="273"/>
                    </a:cubicBezTo>
                    <a:cubicBezTo>
                      <a:pt x="851" y="279"/>
                      <a:pt x="851" y="279"/>
                      <a:pt x="851" y="279"/>
                    </a:cubicBezTo>
                    <a:cubicBezTo>
                      <a:pt x="846" y="282"/>
                      <a:pt x="846" y="282"/>
                      <a:pt x="846" y="282"/>
                    </a:cubicBezTo>
                    <a:cubicBezTo>
                      <a:pt x="837" y="289"/>
                      <a:pt x="837" y="289"/>
                      <a:pt x="837" y="289"/>
                    </a:cubicBezTo>
                    <a:cubicBezTo>
                      <a:pt x="831" y="295"/>
                      <a:pt x="831" y="295"/>
                      <a:pt x="831" y="295"/>
                    </a:cubicBezTo>
                    <a:cubicBezTo>
                      <a:pt x="825" y="299"/>
                      <a:pt x="825" y="299"/>
                      <a:pt x="825" y="299"/>
                    </a:cubicBezTo>
                    <a:cubicBezTo>
                      <a:pt x="818" y="300"/>
                      <a:pt x="818" y="300"/>
                      <a:pt x="818" y="300"/>
                    </a:cubicBezTo>
                    <a:cubicBezTo>
                      <a:pt x="815" y="299"/>
                      <a:pt x="815" y="299"/>
                      <a:pt x="815" y="299"/>
                    </a:cubicBezTo>
                    <a:cubicBezTo>
                      <a:pt x="812" y="299"/>
                      <a:pt x="812" y="299"/>
                      <a:pt x="812" y="299"/>
                    </a:cubicBezTo>
                    <a:cubicBezTo>
                      <a:pt x="810" y="302"/>
                      <a:pt x="810" y="302"/>
                      <a:pt x="810" y="302"/>
                    </a:cubicBezTo>
                    <a:cubicBezTo>
                      <a:pt x="807" y="298"/>
                      <a:pt x="807" y="298"/>
                      <a:pt x="807" y="298"/>
                    </a:cubicBezTo>
                    <a:cubicBezTo>
                      <a:pt x="804" y="294"/>
                      <a:pt x="804" y="294"/>
                      <a:pt x="804" y="294"/>
                    </a:cubicBezTo>
                    <a:cubicBezTo>
                      <a:pt x="799" y="294"/>
                      <a:pt x="799" y="294"/>
                      <a:pt x="799" y="294"/>
                    </a:cubicBezTo>
                    <a:cubicBezTo>
                      <a:pt x="793" y="294"/>
                      <a:pt x="793" y="294"/>
                      <a:pt x="793" y="294"/>
                    </a:cubicBezTo>
                    <a:cubicBezTo>
                      <a:pt x="788" y="296"/>
                      <a:pt x="788" y="296"/>
                      <a:pt x="788" y="296"/>
                    </a:cubicBezTo>
                    <a:cubicBezTo>
                      <a:pt x="784" y="294"/>
                      <a:pt x="784" y="294"/>
                      <a:pt x="784" y="294"/>
                    </a:cubicBezTo>
                    <a:cubicBezTo>
                      <a:pt x="782" y="290"/>
                      <a:pt x="782" y="290"/>
                      <a:pt x="782" y="290"/>
                    </a:cubicBezTo>
                    <a:cubicBezTo>
                      <a:pt x="778" y="288"/>
                      <a:pt x="778" y="288"/>
                      <a:pt x="778" y="288"/>
                    </a:cubicBezTo>
                    <a:cubicBezTo>
                      <a:pt x="772" y="288"/>
                      <a:pt x="772" y="288"/>
                      <a:pt x="772" y="288"/>
                    </a:cubicBezTo>
                    <a:cubicBezTo>
                      <a:pt x="767" y="288"/>
                      <a:pt x="767" y="288"/>
                      <a:pt x="767" y="288"/>
                    </a:cubicBezTo>
                    <a:cubicBezTo>
                      <a:pt x="764" y="291"/>
                      <a:pt x="764" y="291"/>
                      <a:pt x="764" y="291"/>
                    </a:cubicBezTo>
                    <a:cubicBezTo>
                      <a:pt x="764" y="294"/>
                      <a:pt x="764" y="294"/>
                      <a:pt x="764" y="294"/>
                    </a:cubicBezTo>
                    <a:cubicBezTo>
                      <a:pt x="763" y="298"/>
                      <a:pt x="763" y="298"/>
                      <a:pt x="763" y="298"/>
                    </a:cubicBezTo>
                    <a:cubicBezTo>
                      <a:pt x="761" y="298"/>
                      <a:pt x="761" y="298"/>
                      <a:pt x="761" y="298"/>
                    </a:cubicBezTo>
                    <a:cubicBezTo>
                      <a:pt x="757" y="298"/>
                      <a:pt x="757" y="298"/>
                      <a:pt x="757" y="298"/>
                    </a:cubicBezTo>
                    <a:cubicBezTo>
                      <a:pt x="755" y="303"/>
                      <a:pt x="755" y="303"/>
                      <a:pt x="755" y="303"/>
                    </a:cubicBezTo>
                    <a:cubicBezTo>
                      <a:pt x="754" y="309"/>
                      <a:pt x="754" y="309"/>
                      <a:pt x="754" y="309"/>
                    </a:cubicBezTo>
                    <a:cubicBezTo>
                      <a:pt x="751" y="311"/>
                      <a:pt x="751" y="311"/>
                      <a:pt x="751" y="311"/>
                    </a:cubicBezTo>
                    <a:cubicBezTo>
                      <a:pt x="747" y="310"/>
                      <a:pt x="747" y="310"/>
                      <a:pt x="747" y="310"/>
                    </a:cubicBezTo>
                    <a:cubicBezTo>
                      <a:pt x="740" y="308"/>
                      <a:pt x="740" y="308"/>
                      <a:pt x="740" y="308"/>
                    </a:cubicBezTo>
                    <a:cubicBezTo>
                      <a:pt x="733" y="308"/>
                      <a:pt x="733" y="308"/>
                      <a:pt x="733" y="308"/>
                    </a:cubicBezTo>
                    <a:cubicBezTo>
                      <a:pt x="729" y="311"/>
                      <a:pt x="729" y="311"/>
                      <a:pt x="729" y="311"/>
                    </a:cubicBezTo>
                    <a:cubicBezTo>
                      <a:pt x="725" y="311"/>
                      <a:pt x="725" y="311"/>
                      <a:pt x="725" y="311"/>
                    </a:cubicBezTo>
                    <a:cubicBezTo>
                      <a:pt x="723" y="313"/>
                      <a:pt x="723" y="313"/>
                      <a:pt x="723" y="313"/>
                    </a:cubicBezTo>
                    <a:cubicBezTo>
                      <a:pt x="720" y="320"/>
                      <a:pt x="720" y="320"/>
                      <a:pt x="720" y="320"/>
                    </a:cubicBezTo>
                    <a:cubicBezTo>
                      <a:pt x="721" y="326"/>
                      <a:pt x="721" y="326"/>
                      <a:pt x="721" y="326"/>
                    </a:cubicBezTo>
                    <a:cubicBezTo>
                      <a:pt x="724" y="333"/>
                      <a:pt x="724" y="333"/>
                      <a:pt x="724" y="333"/>
                    </a:cubicBezTo>
                    <a:cubicBezTo>
                      <a:pt x="726" y="341"/>
                      <a:pt x="726" y="341"/>
                      <a:pt x="726" y="341"/>
                    </a:cubicBezTo>
                    <a:cubicBezTo>
                      <a:pt x="729" y="346"/>
                      <a:pt x="729" y="346"/>
                      <a:pt x="729" y="346"/>
                    </a:cubicBezTo>
                    <a:cubicBezTo>
                      <a:pt x="734" y="350"/>
                      <a:pt x="734" y="350"/>
                      <a:pt x="734" y="350"/>
                    </a:cubicBezTo>
                    <a:cubicBezTo>
                      <a:pt x="739" y="351"/>
                      <a:pt x="739" y="351"/>
                      <a:pt x="739" y="351"/>
                    </a:cubicBezTo>
                    <a:cubicBezTo>
                      <a:pt x="740" y="358"/>
                      <a:pt x="740" y="358"/>
                      <a:pt x="740" y="358"/>
                    </a:cubicBezTo>
                    <a:cubicBezTo>
                      <a:pt x="745" y="365"/>
                      <a:pt x="745" y="365"/>
                      <a:pt x="745" y="365"/>
                    </a:cubicBezTo>
                    <a:cubicBezTo>
                      <a:pt x="749" y="371"/>
                      <a:pt x="749" y="371"/>
                      <a:pt x="749" y="371"/>
                    </a:cubicBezTo>
                    <a:cubicBezTo>
                      <a:pt x="750" y="376"/>
                      <a:pt x="750" y="376"/>
                      <a:pt x="750" y="376"/>
                    </a:cubicBezTo>
                    <a:cubicBezTo>
                      <a:pt x="753" y="377"/>
                      <a:pt x="753" y="377"/>
                      <a:pt x="753" y="377"/>
                    </a:cubicBezTo>
                    <a:cubicBezTo>
                      <a:pt x="755" y="375"/>
                      <a:pt x="755" y="375"/>
                      <a:pt x="755" y="375"/>
                    </a:cubicBezTo>
                    <a:cubicBezTo>
                      <a:pt x="756" y="374"/>
                      <a:pt x="756" y="374"/>
                      <a:pt x="756" y="374"/>
                    </a:cubicBezTo>
                    <a:cubicBezTo>
                      <a:pt x="758" y="372"/>
                      <a:pt x="758" y="372"/>
                      <a:pt x="758" y="372"/>
                    </a:cubicBezTo>
                    <a:cubicBezTo>
                      <a:pt x="761" y="373"/>
                      <a:pt x="761" y="373"/>
                      <a:pt x="761" y="373"/>
                    </a:cubicBezTo>
                    <a:cubicBezTo>
                      <a:pt x="761" y="377"/>
                      <a:pt x="761" y="377"/>
                      <a:pt x="761" y="377"/>
                    </a:cubicBezTo>
                    <a:cubicBezTo>
                      <a:pt x="760" y="380"/>
                      <a:pt x="760" y="380"/>
                      <a:pt x="760" y="380"/>
                    </a:cubicBezTo>
                    <a:cubicBezTo>
                      <a:pt x="757" y="383"/>
                      <a:pt x="757" y="383"/>
                      <a:pt x="757" y="383"/>
                    </a:cubicBezTo>
                    <a:cubicBezTo>
                      <a:pt x="754" y="384"/>
                      <a:pt x="754" y="384"/>
                      <a:pt x="754" y="384"/>
                    </a:cubicBezTo>
                    <a:cubicBezTo>
                      <a:pt x="754" y="388"/>
                      <a:pt x="754" y="388"/>
                      <a:pt x="754" y="388"/>
                    </a:cubicBezTo>
                    <a:cubicBezTo>
                      <a:pt x="756" y="392"/>
                      <a:pt x="756" y="392"/>
                      <a:pt x="756" y="392"/>
                    </a:cubicBezTo>
                    <a:cubicBezTo>
                      <a:pt x="760" y="399"/>
                      <a:pt x="760" y="399"/>
                      <a:pt x="760" y="399"/>
                    </a:cubicBezTo>
                    <a:cubicBezTo>
                      <a:pt x="765" y="405"/>
                      <a:pt x="765" y="405"/>
                      <a:pt x="765" y="405"/>
                    </a:cubicBezTo>
                    <a:cubicBezTo>
                      <a:pt x="767" y="408"/>
                      <a:pt x="767" y="408"/>
                      <a:pt x="767" y="408"/>
                    </a:cubicBezTo>
                    <a:cubicBezTo>
                      <a:pt x="767" y="411"/>
                      <a:pt x="767" y="411"/>
                      <a:pt x="767" y="411"/>
                    </a:cubicBezTo>
                    <a:cubicBezTo>
                      <a:pt x="763" y="411"/>
                      <a:pt x="763" y="411"/>
                      <a:pt x="763" y="411"/>
                    </a:cubicBezTo>
                    <a:cubicBezTo>
                      <a:pt x="759" y="411"/>
                      <a:pt x="759" y="411"/>
                      <a:pt x="759" y="411"/>
                    </a:cubicBezTo>
                    <a:cubicBezTo>
                      <a:pt x="755" y="413"/>
                      <a:pt x="755" y="413"/>
                      <a:pt x="755" y="413"/>
                    </a:cubicBezTo>
                    <a:cubicBezTo>
                      <a:pt x="754" y="416"/>
                      <a:pt x="754" y="416"/>
                      <a:pt x="754" y="416"/>
                    </a:cubicBezTo>
                    <a:cubicBezTo>
                      <a:pt x="757" y="422"/>
                      <a:pt x="757" y="422"/>
                      <a:pt x="757" y="422"/>
                    </a:cubicBezTo>
                    <a:cubicBezTo>
                      <a:pt x="761" y="430"/>
                      <a:pt x="761" y="430"/>
                      <a:pt x="761" y="430"/>
                    </a:cubicBezTo>
                    <a:cubicBezTo>
                      <a:pt x="766" y="436"/>
                      <a:pt x="766" y="436"/>
                      <a:pt x="766" y="436"/>
                    </a:cubicBezTo>
                    <a:cubicBezTo>
                      <a:pt x="772" y="443"/>
                      <a:pt x="772" y="443"/>
                      <a:pt x="772" y="443"/>
                    </a:cubicBezTo>
                    <a:cubicBezTo>
                      <a:pt x="777" y="446"/>
                      <a:pt x="777" y="446"/>
                      <a:pt x="777" y="446"/>
                    </a:cubicBezTo>
                    <a:cubicBezTo>
                      <a:pt x="776" y="451"/>
                      <a:pt x="776" y="451"/>
                      <a:pt x="776" y="451"/>
                    </a:cubicBezTo>
                    <a:cubicBezTo>
                      <a:pt x="772" y="453"/>
                      <a:pt x="772" y="453"/>
                      <a:pt x="772" y="453"/>
                    </a:cubicBezTo>
                    <a:cubicBezTo>
                      <a:pt x="765" y="454"/>
                      <a:pt x="765" y="454"/>
                      <a:pt x="765" y="454"/>
                    </a:cubicBezTo>
                    <a:cubicBezTo>
                      <a:pt x="762" y="456"/>
                      <a:pt x="762" y="456"/>
                      <a:pt x="762" y="456"/>
                    </a:cubicBezTo>
                    <a:cubicBezTo>
                      <a:pt x="762" y="458"/>
                      <a:pt x="762" y="458"/>
                      <a:pt x="762" y="458"/>
                    </a:cubicBezTo>
                    <a:cubicBezTo>
                      <a:pt x="766" y="460"/>
                      <a:pt x="766" y="460"/>
                      <a:pt x="766" y="460"/>
                    </a:cubicBezTo>
                    <a:cubicBezTo>
                      <a:pt x="770" y="462"/>
                      <a:pt x="770" y="462"/>
                      <a:pt x="770" y="462"/>
                    </a:cubicBezTo>
                    <a:cubicBezTo>
                      <a:pt x="772" y="465"/>
                      <a:pt x="772" y="465"/>
                      <a:pt x="772" y="465"/>
                    </a:cubicBezTo>
                    <a:cubicBezTo>
                      <a:pt x="770" y="466"/>
                      <a:pt x="770" y="466"/>
                      <a:pt x="770" y="466"/>
                    </a:cubicBezTo>
                    <a:cubicBezTo>
                      <a:pt x="767" y="470"/>
                      <a:pt x="767" y="470"/>
                      <a:pt x="767" y="470"/>
                    </a:cubicBezTo>
                    <a:cubicBezTo>
                      <a:pt x="768" y="475"/>
                      <a:pt x="768" y="475"/>
                      <a:pt x="768" y="475"/>
                    </a:cubicBezTo>
                    <a:cubicBezTo>
                      <a:pt x="773" y="479"/>
                      <a:pt x="773" y="479"/>
                      <a:pt x="773" y="479"/>
                    </a:cubicBezTo>
                    <a:cubicBezTo>
                      <a:pt x="776" y="483"/>
                      <a:pt x="776" y="483"/>
                      <a:pt x="776" y="483"/>
                    </a:cubicBezTo>
                    <a:cubicBezTo>
                      <a:pt x="779" y="485"/>
                      <a:pt x="779" y="485"/>
                      <a:pt x="779" y="485"/>
                    </a:cubicBezTo>
                    <a:cubicBezTo>
                      <a:pt x="783" y="488"/>
                      <a:pt x="783" y="488"/>
                      <a:pt x="783" y="488"/>
                    </a:cubicBezTo>
                    <a:cubicBezTo>
                      <a:pt x="781" y="492"/>
                      <a:pt x="781" y="492"/>
                      <a:pt x="781" y="492"/>
                    </a:cubicBezTo>
                    <a:cubicBezTo>
                      <a:pt x="781" y="492"/>
                      <a:pt x="777" y="492"/>
                      <a:pt x="777" y="492"/>
                    </a:cubicBezTo>
                    <a:cubicBezTo>
                      <a:pt x="777" y="493"/>
                      <a:pt x="773" y="496"/>
                      <a:pt x="773" y="496"/>
                    </a:cubicBezTo>
                    <a:cubicBezTo>
                      <a:pt x="767" y="498"/>
                      <a:pt x="767" y="498"/>
                      <a:pt x="767" y="498"/>
                    </a:cubicBezTo>
                    <a:cubicBezTo>
                      <a:pt x="770" y="502"/>
                      <a:pt x="770" y="502"/>
                      <a:pt x="770" y="502"/>
                    </a:cubicBezTo>
                    <a:cubicBezTo>
                      <a:pt x="774" y="505"/>
                      <a:pt x="774" y="505"/>
                      <a:pt x="774" y="505"/>
                    </a:cubicBezTo>
                    <a:cubicBezTo>
                      <a:pt x="775" y="509"/>
                      <a:pt x="775" y="509"/>
                      <a:pt x="775" y="509"/>
                    </a:cubicBezTo>
                    <a:cubicBezTo>
                      <a:pt x="773" y="513"/>
                      <a:pt x="773" y="513"/>
                      <a:pt x="773" y="513"/>
                    </a:cubicBezTo>
                    <a:cubicBezTo>
                      <a:pt x="769" y="519"/>
                      <a:pt x="769" y="519"/>
                      <a:pt x="769" y="519"/>
                    </a:cubicBezTo>
                    <a:cubicBezTo>
                      <a:pt x="764" y="521"/>
                      <a:pt x="764" y="521"/>
                      <a:pt x="764" y="521"/>
                    </a:cubicBezTo>
                    <a:cubicBezTo>
                      <a:pt x="759" y="523"/>
                      <a:pt x="759" y="523"/>
                      <a:pt x="759" y="523"/>
                    </a:cubicBezTo>
                    <a:cubicBezTo>
                      <a:pt x="755" y="525"/>
                      <a:pt x="755" y="525"/>
                      <a:pt x="755" y="525"/>
                    </a:cubicBezTo>
                    <a:cubicBezTo>
                      <a:pt x="757" y="528"/>
                      <a:pt x="757" y="528"/>
                      <a:pt x="757" y="528"/>
                    </a:cubicBezTo>
                    <a:cubicBezTo>
                      <a:pt x="761" y="531"/>
                      <a:pt x="761" y="531"/>
                      <a:pt x="761" y="531"/>
                    </a:cubicBezTo>
                    <a:cubicBezTo>
                      <a:pt x="762" y="535"/>
                      <a:pt x="762" y="535"/>
                      <a:pt x="762" y="535"/>
                    </a:cubicBezTo>
                    <a:cubicBezTo>
                      <a:pt x="758" y="538"/>
                      <a:pt x="758" y="538"/>
                      <a:pt x="758" y="538"/>
                    </a:cubicBezTo>
                    <a:cubicBezTo>
                      <a:pt x="752" y="537"/>
                      <a:pt x="752" y="537"/>
                      <a:pt x="752" y="537"/>
                    </a:cubicBezTo>
                    <a:cubicBezTo>
                      <a:pt x="746" y="537"/>
                      <a:pt x="746" y="537"/>
                      <a:pt x="746" y="537"/>
                    </a:cubicBezTo>
                    <a:cubicBezTo>
                      <a:pt x="738" y="541"/>
                      <a:pt x="738" y="541"/>
                      <a:pt x="738" y="541"/>
                    </a:cubicBezTo>
                    <a:cubicBezTo>
                      <a:pt x="733" y="542"/>
                      <a:pt x="733" y="542"/>
                      <a:pt x="733" y="542"/>
                    </a:cubicBezTo>
                    <a:cubicBezTo>
                      <a:pt x="726" y="541"/>
                      <a:pt x="726" y="541"/>
                      <a:pt x="726" y="541"/>
                    </a:cubicBezTo>
                    <a:cubicBezTo>
                      <a:pt x="716" y="539"/>
                      <a:pt x="716" y="539"/>
                      <a:pt x="716" y="539"/>
                    </a:cubicBezTo>
                    <a:cubicBezTo>
                      <a:pt x="710" y="541"/>
                      <a:pt x="710" y="541"/>
                      <a:pt x="710" y="541"/>
                    </a:cubicBezTo>
                    <a:cubicBezTo>
                      <a:pt x="703" y="543"/>
                      <a:pt x="703" y="543"/>
                      <a:pt x="703" y="543"/>
                    </a:cubicBezTo>
                    <a:cubicBezTo>
                      <a:pt x="702" y="547"/>
                      <a:pt x="702" y="547"/>
                      <a:pt x="702" y="547"/>
                    </a:cubicBezTo>
                    <a:cubicBezTo>
                      <a:pt x="701" y="550"/>
                      <a:pt x="701" y="550"/>
                      <a:pt x="701" y="550"/>
                    </a:cubicBezTo>
                    <a:cubicBezTo>
                      <a:pt x="696" y="550"/>
                      <a:pt x="696" y="550"/>
                      <a:pt x="696" y="550"/>
                    </a:cubicBezTo>
                    <a:cubicBezTo>
                      <a:pt x="693" y="549"/>
                      <a:pt x="693" y="549"/>
                      <a:pt x="693" y="549"/>
                    </a:cubicBezTo>
                    <a:cubicBezTo>
                      <a:pt x="690" y="550"/>
                      <a:pt x="690" y="550"/>
                      <a:pt x="690" y="550"/>
                    </a:cubicBezTo>
                    <a:cubicBezTo>
                      <a:pt x="690" y="556"/>
                      <a:pt x="690" y="556"/>
                      <a:pt x="690" y="556"/>
                    </a:cubicBezTo>
                    <a:cubicBezTo>
                      <a:pt x="693" y="561"/>
                      <a:pt x="693" y="561"/>
                      <a:pt x="693" y="561"/>
                    </a:cubicBezTo>
                    <a:cubicBezTo>
                      <a:pt x="693" y="561"/>
                      <a:pt x="697" y="564"/>
                      <a:pt x="698" y="565"/>
                    </a:cubicBezTo>
                    <a:cubicBezTo>
                      <a:pt x="698" y="565"/>
                      <a:pt x="704" y="566"/>
                      <a:pt x="704" y="566"/>
                    </a:cubicBezTo>
                    <a:cubicBezTo>
                      <a:pt x="703" y="569"/>
                      <a:pt x="703" y="569"/>
                      <a:pt x="703" y="569"/>
                    </a:cubicBezTo>
                    <a:cubicBezTo>
                      <a:pt x="699" y="572"/>
                      <a:pt x="699" y="572"/>
                      <a:pt x="699" y="572"/>
                    </a:cubicBezTo>
                    <a:cubicBezTo>
                      <a:pt x="696" y="573"/>
                      <a:pt x="696" y="573"/>
                      <a:pt x="696" y="573"/>
                    </a:cubicBezTo>
                    <a:cubicBezTo>
                      <a:pt x="698" y="576"/>
                      <a:pt x="698" y="576"/>
                      <a:pt x="698" y="576"/>
                    </a:cubicBezTo>
                    <a:cubicBezTo>
                      <a:pt x="701" y="579"/>
                      <a:pt x="701" y="579"/>
                      <a:pt x="701" y="579"/>
                    </a:cubicBezTo>
                    <a:cubicBezTo>
                      <a:pt x="703" y="585"/>
                      <a:pt x="703" y="585"/>
                      <a:pt x="703" y="585"/>
                    </a:cubicBezTo>
                    <a:cubicBezTo>
                      <a:pt x="702" y="591"/>
                      <a:pt x="702" y="591"/>
                      <a:pt x="702" y="591"/>
                    </a:cubicBezTo>
                    <a:cubicBezTo>
                      <a:pt x="697" y="594"/>
                      <a:pt x="697" y="594"/>
                      <a:pt x="697" y="594"/>
                    </a:cubicBezTo>
                    <a:cubicBezTo>
                      <a:pt x="695" y="599"/>
                      <a:pt x="695" y="599"/>
                      <a:pt x="695" y="599"/>
                    </a:cubicBezTo>
                    <a:cubicBezTo>
                      <a:pt x="693" y="601"/>
                      <a:pt x="693" y="601"/>
                      <a:pt x="693" y="601"/>
                    </a:cubicBezTo>
                    <a:cubicBezTo>
                      <a:pt x="691" y="610"/>
                      <a:pt x="691" y="610"/>
                      <a:pt x="691" y="610"/>
                    </a:cubicBezTo>
                    <a:cubicBezTo>
                      <a:pt x="693" y="615"/>
                      <a:pt x="693" y="615"/>
                      <a:pt x="693" y="615"/>
                    </a:cubicBezTo>
                    <a:cubicBezTo>
                      <a:pt x="692" y="620"/>
                      <a:pt x="692" y="620"/>
                      <a:pt x="692" y="620"/>
                    </a:cubicBezTo>
                    <a:cubicBezTo>
                      <a:pt x="695" y="625"/>
                      <a:pt x="695" y="625"/>
                      <a:pt x="695" y="625"/>
                    </a:cubicBezTo>
                    <a:cubicBezTo>
                      <a:pt x="700" y="626"/>
                      <a:pt x="700" y="626"/>
                      <a:pt x="700" y="626"/>
                    </a:cubicBezTo>
                    <a:cubicBezTo>
                      <a:pt x="701" y="630"/>
                      <a:pt x="701" y="630"/>
                      <a:pt x="701" y="630"/>
                    </a:cubicBezTo>
                    <a:cubicBezTo>
                      <a:pt x="701" y="634"/>
                      <a:pt x="701" y="634"/>
                      <a:pt x="701" y="634"/>
                    </a:cubicBezTo>
                    <a:cubicBezTo>
                      <a:pt x="703" y="636"/>
                      <a:pt x="703" y="636"/>
                      <a:pt x="703" y="636"/>
                    </a:cubicBezTo>
                    <a:cubicBezTo>
                      <a:pt x="705" y="639"/>
                      <a:pt x="705" y="639"/>
                      <a:pt x="705" y="639"/>
                    </a:cubicBezTo>
                    <a:cubicBezTo>
                      <a:pt x="707" y="646"/>
                      <a:pt x="707" y="646"/>
                      <a:pt x="707" y="646"/>
                    </a:cubicBezTo>
                    <a:cubicBezTo>
                      <a:pt x="705" y="650"/>
                      <a:pt x="705" y="650"/>
                      <a:pt x="705" y="650"/>
                    </a:cubicBezTo>
                    <a:cubicBezTo>
                      <a:pt x="708" y="653"/>
                      <a:pt x="708" y="653"/>
                      <a:pt x="708" y="653"/>
                    </a:cubicBezTo>
                    <a:cubicBezTo>
                      <a:pt x="711" y="657"/>
                      <a:pt x="711" y="657"/>
                      <a:pt x="711" y="657"/>
                    </a:cubicBezTo>
                    <a:cubicBezTo>
                      <a:pt x="711" y="658"/>
                      <a:pt x="711" y="658"/>
                      <a:pt x="711" y="658"/>
                    </a:cubicBezTo>
                    <a:cubicBezTo>
                      <a:pt x="711" y="661"/>
                      <a:pt x="711" y="661"/>
                      <a:pt x="711" y="661"/>
                    </a:cubicBezTo>
                    <a:cubicBezTo>
                      <a:pt x="710" y="664"/>
                      <a:pt x="710" y="664"/>
                      <a:pt x="710" y="664"/>
                    </a:cubicBezTo>
                    <a:cubicBezTo>
                      <a:pt x="706" y="665"/>
                      <a:pt x="706" y="665"/>
                      <a:pt x="706" y="665"/>
                    </a:cubicBezTo>
                    <a:cubicBezTo>
                      <a:pt x="703" y="667"/>
                      <a:pt x="703" y="667"/>
                      <a:pt x="703" y="667"/>
                    </a:cubicBezTo>
                    <a:cubicBezTo>
                      <a:pt x="701" y="671"/>
                      <a:pt x="701" y="671"/>
                      <a:pt x="701" y="671"/>
                    </a:cubicBezTo>
                    <a:cubicBezTo>
                      <a:pt x="702" y="675"/>
                      <a:pt x="702" y="675"/>
                      <a:pt x="702" y="675"/>
                    </a:cubicBezTo>
                    <a:cubicBezTo>
                      <a:pt x="705" y="677"/>
                      <a:pt x="705" y="677"/>
                      <a:pt x="705" y="677"/>
                    </a:cubicBezTo>
                    <a:cubicBezTo>
                      <a:pt x="709" y="678"/>
                      <a:pt x="709" y="678"/>
                      <a:pt x="709" y="678"/>
                    </a:cubicBezTo>
                    <a:cubicBezTo>
                      <a:pt x="708" y="681"/>
                      <a:pt x="708" y="681"/>
                      <a:pt x="708" y="681"/>
                    </a:cubicBezTo>
                    <a:cubicBezTo>
                      <a:pt x="705" y="685"/>
                      <a:pt x="705" y="685"/>
                      <a:pt x="705" y="685"/>
                    </a:cubicBezTo>
                    <a:cubicBezTo>
                      <a:pt x="702" y="684"/>
                      <a:pt x="702" y="684"/>
                      <a:pt x="702" y="684"/>
                    </a:cubicBezTo>
                    <a:cubicBezTo>
                      <a:pt x="700" y="681"/>
                      <a:pt x="700" y="681"/>
                      <a:pt x="700" y="681"/>
                    </a:cubicBezTo>
                    <a:cubicBezTo>
                      <a:pt x="696" y="680"/>
                      <a:pt x="696" y="680"/>
                      <a:pt x="696" y="680"/>
                    </a:cubicBezTo>
                    <a:cubicBezTo>
                      <a:pt x="693" y="681"/>
                      <a:pt x="693" y="681"/>
                      <a:pt x="693" y="681"/>
                    </a:cubicBezTo>
                    <a:cubicBezTo>
                      <a:pt x="689" y="684"/>
                      <a:pt x="689" y="684"/>
                      <a:pt x="689" y="684"/>
                    </a:cubicBezTo>
                    <a:cubicBezTo>
                      <a:pt x="686" y="683"/>
                      <a:pt x="686" y="683"/>
                      <a:pt x="686" y="683"/>
                    </a:cubicBezTo>
                    <a:cubicBezTo>
                      <a:pt x="683" y="685"/>
                      <a:pt x="683" y="685"/>
                      <a:pt x="683" y="685"/>
                    </a:cubicBezTo>
                    <a:cubicBezTo>
                      <a:pt x="678" y="682"/>
                      <a:pt x="678" y="682"/>
                      <a:pt x="678" y="682"/>
                    </a:cubicBezTo>
                    <a:cubicBezTo>
                      <a:pt x="676" y="679"/>
                      <a:pt x="676" y="679"/>
                      <a:pt x="676" y="679"/>
                    </a:cubicBezTo>
                    <a:cubicBezTo>
                      <a:pt x="672" y="678"/>
                      <a:pt x="672" y="678"/>
                      <a:pt x="672" y="678"/>
                    </a:cubicBezTo>
                    <a:cubicBezTo>
                      <a:pt x="669" y="675"/>
                      <a:pt x="669" y="675"/>
                      <a:pt x="669" y="675"/>
                    </a:cubicBezTo>
                    <a:cubicBezTo>
                      <a:pt x="663" y="672"/>
                      <a:pt x="663" y="672"/>
                      <a:pt x="663" y="672"/>
                    </a:cubicBezTo>
                    <a:cubicBezTo>
                      <a:pt x="658" y="673"/>
                      <a:pt x="658" y="673"/>
                      <a:pt x="658" y="673"/>
                    </a:cubicBezTo>
                    <a:cubicBezTo>
                      <a:pt x="656" y="676"/>
                      <a:pt x="656" y="676"/>
                      <a:pt x="656" y="676"/>
                    </a:cubicBezTo>
                    <a:cubicBezTo>
                      <a:pt x="655" y="682"/>
                      <a:pt x="655" y="682"/>
                      <a:pt x="655" y="682"/>
                    </a:cubicBezTo>
                    <a:cubicBezTo>
                      <a:pt x="653" y="689"/>
                      <a:pt x="653" y="689"/>
                      <a:pt x="653" y="689"/>
                    </a:cubicBezTo>
                    <a:cubicBezTo>
                      <a:pt x="647" y="694"/>
                      <a:pt x="647" y="694"/>
                      <a:pt x="647" y="694"/>
                    </a:cubicBezTo>
                    <a:cubicBezTo>
                      <a:pt x="640" y="698"/>
                      <a:pt x="640" y="698"/>
                      <a:pt x="640" y="698"/>
                    </a:cubicBezTo>
                    <a:cubicBezTo>
                      <a:pt x="634" y="703"/>
                      <a:pt x="634" y="703"/>
                      <a:pt x="634" y="703"/>
                    </a:cubicBezTo>
                    <a:cubicBezTo>
                      <a:pt x="628" y="707"/>
                      <a:pt x="628" y="707"/>
                      <a:pt x="628" y="707"/>
                    </a:cubicBezTo>
                    <a:cubicBezTo>
                      <a:pt x="626" y="705"/>
                      <a:pt x="626" y="705"/>
                      <a:pt x="626" y="705"/>
                    </a:cubicBezTo>
                    <a:cubicBezTo>
                      <a:pt x="622" y="703"/>
                      <a:pt x="622" y="703"/>
                      <a:pt x="622" y="703"/>
                    </a:cubicBezTo>
                    <a:cubicBezTo>
                      <a:pt x="619" y="705"/>
                      <a:pt x="619" y="705"/>
                      <a:pt x="619" y="705"/>
                    </a:cubicBezTo>
                    <a:cubicBezTo>
                      <a:pt x="619" y="710"/>
                      <a:pt x="619" y="710"/>
                      <a:pt x="619" y="710"/>
                    </a:cubicBezTo>
                    <a:cubicBezTo>
                      <a:pt x="619" y="713"/>
                      <a:pt x="619" y="713"/>
                      <a:pt x="619" y="713"/>
                    </a:cubicBezTo>
                    <a:cubicBezTo>
                      <a:pt x="614" y="716"/>
                      <a:pt x="614" y="716"/>
                      <a:pt x="614" y="716"/>
                    </a:cubicBezTo>
                    <a:cubicBezTo>
                      <a:pt x="609" y="716"/>
                      <a:pt x="609" y="716"/>
                      <a:pt x="609" y="716"/>
                    </a:cubicBezTo>
                    <a:cubicBezTo>
                      <a:pt x="606" y="717"/>
                      <a:pt x="606" y="717"/>
                      <a:pt x="606" y="717"/>
                    </a:cubicBezTo>
                    <a:cubicBezTo>
                      <a:pt x="603" y="719"/>
                      <a:pt x="603" y="719"/>
                      <a:pt x="603" y="719"/>
                    </a:cubicBezTo>
                    <a:cubicBezTo>
                      <a:pt x="602" y="722"/>
                      <a:pt x="602" y="722"/>
                      <a:pt x="602" y="722"/>
                    </a:cubicBezTo>
                    <a:cubicBezTo>
                      <a:pt x="598" y="723"/>
                      <a:pt x="598" y="723"/>
                      <a:pt x="598" y="723"/>
                    </a:cubicBezTo>
                    <a:cubicBezTo>
                      <a:pt x="596" y="721"/>
                      <a:pt x="596" y="721"/>
                      <a:pt x="596" y="721"/>
                    </a:cubicBezTo>
                    <a:cubicBezTo>
                      <a:pt x="593" y="721"/>
                      <a:pt x="593" y="721"/>
                      <a:pt x="593" y="721"/>
                    </a:cubicBezTo>
                    <a:cubicBezTo>
                      <a:pt x="588" y="724"/>
                      <a:pt x="588" y="724"/>
                      <a:pt x="588" y="724"/>
                    </a:cubicBezTo>
                    <a:cubicBezTo>
                      <a:pt x="586" y="727"/>
                      <a:pt x="586" y="727"/>
                      <a:pt x="586" y="727"/>
                    </a:cubicBezTo>
                    <a:cubicBezTo>
                      <a:pt x="584" y="731"/>
                      <a:pt x="584" y="731"/>
                      <a:pt x="584" y="731"/>
                    </a:cubicBezTo>
                    <a:cubicBezTo>
                      <a:pt x="579" y="733"/>
                      <a:pt x="579" y="733"/>
                      <a:pt x="579" y="733"/>
                    </a:cubicBezTo>
                    <a:cubicBezTo>
                      <a:pt x="576" y="735"/>
                      <a:pt x="576" y="735"/>
                      <a:pt x="576" y="735"/>
                    </a:cubicBezTo>
                    <a:cubicBezTo>
                      <a:pt x="573" y="735"/>
                      <a:pt x="573" y="735"/>
                      <a:pt x="573" y="735"/>
                    </a:cubicBezTo>
                    <a:cubicBezTo>
                      <a:pt x="573" y="734"/>
                      <a:pt x="573" y="734"/>
                      <a:pt x="573" y="734"/>
                    </a:cubicBezTo>
                    <a:cubicBezTo>
                      <a:pt x="571" y="728"/>
                      <a:pt x="571" y="728"/>
                      <a:pt x="571" y="728"/>
                    </a:cubicBezTo>
                    <a:cubicBezTo>
                      <a:pt x="569" y="724"/>
                      <a:pt x="569" y="724"/>
                      <a:pt x="569" y="724"/>
                    </a:cubicBezTo>
                    <a:cubicBezTo>
                      <a:pt x="565" y="724"/>
                      <a:pt x="565" y="724"/>
                      <a:pt x="565" y="724"/>
                    </a:cubicBezTo>
                    <a:cubicBezTo>
                      <a:pt x="561" y="724"/>
                      <a:pt x="561" y="724"/>
                      <a:pt x="561" y="724"/>
                    </a:cubicBezTo>
                    <a:cubicBezTo>
                      <a:pt x="562" y="727"/>
                      <a:pt x="562" y="727"/>
                      <a:pt x="562" y="727"/>
                    </a:cubicBezTo>
                    <a:cubicBezTo>
                      <a:pt x="560" y="730"/>
                      <a:pt x="560" y="730"/>
                      <a:pt x="560" y="730"/>
                    </a:cubicBezTo>
                    <a:cubicBezTo>
                      <a:pt x="560" y="735"/>
                      <a:pt x="560" y="735"/>
                      <a:pt x="560" y="735"/>
                    </a:cubicBezTo>
                    <a:cubicBezTo>
                      <a:pt x="559" y="736"/>
                      <a:pt x="559" y="736"/>
                      <a:pt x="559" y="736"/>
                    </a:cubicBezTo>
                    <a:cubicBezTo>
                      <a:pt x="556" y="733"/>
                      <a:pt x="556" y="733"/>
                      <a:pt x="556" y="733"/>
                    </a:cubicBezTo>
                    <a:cubicBezTo>
                      <a:pt x="555" y="729"/>
                      <a:pt x="555" y="729"/>
                      <a:pt x="555" y="729"/>
                    </a:cubicBezTo>
                    <a:cubicBezTo>
                      <a:pt x="552" y="725"/>
                      <a:pt x="552" y="725"/>
                      <a:pt x="552" y="725"/>
                    </a:cubicBezTo>
                    <a:cubicBezTo>
                      <a:pt x="550" y="723"/>
                      <a:pt x="550" y="723"/>
                      <a:pt x="550" y="723"/>
                    </a:cubicBezTo>
                    <a:cubicBezTo>
                      <a:pt x="549" y="725"/>
                      <a:pt x="549" y="725"/>
                      <a:pt x="549" y="725"/>
                    </a:cubicBezTo>
                    <a:cubicBezTo>
                      <a:pt x="550" y="730"/>
                      <a:pt x="550" y="730"/>
                      <a:pt x="550" y="730"/>
                    </a:cubicBezTo>
                    <a:cubicBezTo>
                      <a:pt x="548" y="732"/>
                      <a:pt x="548" y="732"/>
                      <a:pt x="548" y="732"/>
                    </a:cubicBezTo>
                    <a:cubicBezTo>
                      <a:pt x="545" y="734"/>
                      <a:pt x="545" y="734"/>
                      <a:pt x="545" y="734"/>
                    </a:cubicBezTo>
                    <a:cubicBezTo>
                      <a:pt x="541" y="736"/>
                      <a:pt x="541" y="736"/>
                      <a:pt x="541" y="736"/>
                    </a:cubicBezTo>
                    <a:cubicBezTo>
                      <a:pt x="537" y="738"/>
                      <a:pt x="537" y="738"/>
                      <a:pt x="537" y="738"/>
                    </a:cubicBezTo>
                    <a:cubicBezTo>
                      <a:pt x="535" y="740"/>
                      <a:pt x="535" y="740"/>
                      <a:pt x="535" y="740"/>
                    </a:cubicBezTo>
                    <a:cubicBezTo>
                      <a:pt x="535" y="743"/>
                      <a:pt x="535" y="743"/>
                      <a:pt x="535" y="743"/>
                    </a:cubicBezTo>
                    <a:cubicBezTo>
                      <a:pt x="537" y="747"/>
                      <a:pt x="537" y="747"/>
                      <a:pt x="537" y="747"/>
                    </a:cubicBezTo>
                    <a:cubicBezTo>
                      <a:pt x="538" y="750"/>
                      <a:pt x="538" y="750"/>
                      <a:pt x="538" y="750"/>
                    </a:cubicBezTo>
                    <a:cubicBezTo>
                      <a:pt x="541" y="750"/>
                      <a:pt x="541" y="750"/>
                      <a:pt x="541" y="750"/>
                    </a:cubicBezTo>
                    <a:cubicBezTo>
                      <a:pt x="543" y="748"/>
                      <a:pt x="543" y="748"/>
                      <a:pt x="543" y="748"/>
                    </a:cubicBezTo>
                    <a:cubicBezTo>
                      <a:pt x="545" y="750"/>
                      <a:pt x="545" y="750"/>
                      <a:pt x="545" y="750"/>
                    </a:cubicBezTo>
                    <a:cubicBezTo>
                      <a:pt x="545" y="753"/>
                      <a:pt x="545" y="753"/>
                      <a:pt x="545" y="753"/>
                    </a:cubicBezTo>
                    <a:cubicBezTo>
                      <a:pt x="543" y="755"/>
                      <a:pt x="543" y="755"/>
                      <a:pt x="543" y="755"/>
                    </a:cubicBezTo>
                    <a:cubicBezTo>
                      <a:pt x="541" y="757"/>
                      <a:pt x="541" y="757"/>
                      <a:pt x="541" y="757"/>
                    </a:cubicBezTo>
                    <a:cubicBezTo>
                      <a:pt x="536" y="760"/>
                      <a:pt x="536" y="760"/>
                      <a:pt x="536" y="760"/>
                    </a:cubicBezTo>
                    <a:cubicBezTo>
                      <a:pt x="532" y="758"/>
                      <a:pt x="532" y="758"/>
                      <a:pt x="532" y="758"/>
                    </a:cubicBezTo>
                    <a:cubicBezTo>
                      <a:pt x="530" y="755"/>
                      <a:pt x="530" y="755"/>
                      <a:pt x="530" y="755"/>
                    </a:cubicBezTo>
                    <a:cubicBezTo>
                      <a:pt x="526" y="752"/>
                      <a:pt x="526" y="752"/>
                      <a:pt x="526" y="752"/>
                    </a:cubicBezTo>
                    <a:cubicBezTo>
                      <a:pt x="522" y="753"/>
                      <a:pt x="522" y="753"/>
                      <a:pt x="522" y="753"/>
                    </a:cubicBezTo>
                    <a:cubicBezTo>
                      <a:pt x="521" y="754"/>
                      <a:pt x="521" y="754"/>
                      <a:pt x="521" y="754"/>
                    </a:cubicBezTo>
                    <a:cubicBezTo>
                      <a:pt x="517" y="755"/>
                      <a:pt x="517" y="755"/>
                      <a:pt x="517" y="755"/>
                    </a:cubicBezTo>
                    <a:cubicBezTo>
                      <a:pt x="514" y="751"/>
                      <a:pt x="514" y="751"/>
                      <a:pt x="514" y="751"/>
                    </a:cubicBezTo>
                    <a:cubicBezTo>
                      <a:pt x="511" y="749"/>
                      <a:pt x="511" y="749"/>
                      <a:pt x="511" y="749"/>
                    </a:cubicBezTo>
                    <a:cubicBezTo>
                      <a:pt x="507" y="748"/>
                      <a:pt x="507" y="748"/>
                      <a:pt x="507" y="748"/>
                    </a:cubicBezTo>
                    <a:cubicBezTo>
                      <a:pt x="504" y="746"/>
                      <a:pt x="504" y="746"/>
                      <a:pt x="504" y="746"/>
                    </a:cubicBezTo>
                    <a:cubicBezTo>
                      <a:pt x="506" y="742"/>
                      <a:pt x="506" y="742"/>
                      <a:pt x="506" y="742"/>
                    </a:cubicBezTo>
                    <a:cubicBezTo>
                      <a:pt x="508" y="738"/>
                      <a:pt x="508" y="738"/>
                      <a:pt x="508" y="738"/>
                    </a:cubicBezTo>
                    <a:cubicBezTo>
                      <a:pt x="508" y="733"/>
                      <a:pt x="508" y="733"/>
                      <a:pt x="508" y="733"/>
                    </a:cubicBezTo>
                    <a:cubicBezTo>
                      <a:pt x="510" y="729"/>
                      <a:pt x="510" y="729"/>
                      <a:pt x="510" y="729"/>
                    </a:cubicBezTo>
                    <a:cubicBezTo>
                      <a:pt x="513" y="727"/>
                      <a:pt x="513" y="727"/>
                      <a:pt x="513" y="727"/>
                    </a:cubicBezTo>
                    <a:cubicBezTo>
                      <a:pt x="516" y="727"/>
                      <a:pt x="516" y="727"/>
                      <a:pt x="516" y="727"/>
                    </a:cubicBezTo>
                    <a:cubicBezTo>
                      <a:pt x="519" y="726"/>
                      <a:pt x="519" y="726"/>
                      <a:pt x="519" y="726"/>
                    </a:cubicBezTo>
                    <a:cubicBezTo>
                      <a:pt x="521" y="723"/>
                      <a:pt x="521" y="723"/>
                      <a:pt x="521" y="723"/>
                    </a:cubicBezTo>
                    <a:cubicBezTo>
                      <a:pt x="520" y="719"/>
                      <a:pt x="520" y="719"/>
                      <a:pt x="520" y="719"/>
                    </a:cubicBezTo>
                    <a:cubicBezTo>
                      <a:pt x="522" y="716"/>
                      <a:pt x="522" y="716"/>
                      <a:pt x="522" y="716"/>
                    </a:cubicBezTo>
                    <a:cubicBezTo>
                      <a:pt x="522" y="710"/>
                      <a:pt x="522" y="710"/>
                      <a:pt x="522" y="710"/>
                    </a:cubicBezTo>
                    <a:cubicBezTo>
                      <a:pt x="519" y="707"/>
                      <a:pt x="519" y="707"/>
                      <a:pt x="519" y="707"/>
                    </a:cubicBezTo>
                    <a:cubicBezTo>
                      <a:pt x="515" y="703"/>
                      <a:pt x="515" y="703"/>
                      <a:pt x="515" y="703"/>
                    </a:cubicBezTo>
                    <a:cubicBezTo>
                      <a:pt x="513" y="698"/>
                      <a:pt x="513" y="698"/>
                      <a:pt x="513" y="698"/>
                    </a:cubicBezTo>
                    <a:cubicBezTo>
                      <a:pt x="512" y="694"/>
                      <a:pt x="512" y="694"/>
                      <a:pt x="512" y="694"/>
                    </a:cubicBezTo>
                    <a:cubicBezTo>
                      <a:pt x="514" y="690"/>
                      <a:pt x="514" y="690"/>
                      <a:pt x="514" y="690"/>
                    </a:cubicBezTo>
                    <a:cubicBezTo>
                      <a:pt x="516" y="688"/>
                      <a:pt x="516" y="688"/>
                      <a:pt x="516" y="688"/>
                    </a:cubicBezTo>
                    <a:cubicBezTo>
                      <a:pt x="519" y="685"/>
                      <a:pt x="519" y="685"/>
                      <a:pt x="519" y="685"/>
                    </a:cubicBezTo>
                    <a:cubicBezTo>
                      <a:pt x="519" y="680"/>
                      <a:pt x="519" y="680"/>
                      <a:pt x="519" y="680"/>
                    </a:cubicBezTo>
                    <a:cubicBezTo>
                      <a:pt x="519" y="677"/>
                      <a:pt x="519" y="677"/>
                      <a:pt x="519" y="677"/>
                    </a:cubicBezTo>
                    <a:cubicBezTo>
                      <a:pt x="521" y="677"/>
                      <a:pt x="521" y="677"/>
                      <a:pt x="521" y="677"/>
                    </a:cubicBezTo>
                    <a:cubicBezTo>
                      <a:pt x="524" y="678"/>
                      <a:pt x="524" y="678"/>
                      <a:pt x="524" y="678"/>
                    </a:cubicBezTo>
                    <a:cubicBezTo>
                      <a:pt x="527" y="680"/>
                      <a:pt x="527" y="680"/>
                      <a:pt x="527" y="680"/>
                    </a:cubicBezTo>
                    <a:cubicBezTo>
                      <a:pt x="530" y="681"/>
                      <a:pt x="530" y="681"/>
                      <a:pt x="530" y="681"/>
                    </a:cubicBezTo>
                    <a:cubicBezTo>
                      <a:pt x="531" y="679"/>
                      <a:pt x="531" y="679"/>
                      <a:pt x="531" y="679"/>
                    </a:cubicBezTo>
                    <a:cubicBezTo>
                      <a:pt x="529" y="673"/>
                      <a:pt x="529" y="673"/>
                      <a:pt x="529" y="673"/>
                    </a:cubicBezTo>
                    <a:cubicBezTo>
                      <a:pt x="524" y="671"/>
                      <a:pt x="524" y="671"/>
                      <a:pt x="524" y="671"/>
                    </a:cubicBezTo>
                    <a:cubicBezTo>
                      <a:pt x="520" y="667"/>
                      <a:pt x="520" y="667"/>
                      <a:pt x="520" y="667"/>
                    </a:cubicBezTo>
                    <a:cubicBezTo>
                      <a:pt x="520" y="663"/>
                      <a:pt x="520" y="663"/>
                      <a:pt x="520" y="663"/>
                    </a:cubicBezTo>
                    <a:cubicBezTo>
                      <a:pt x="517" y="659"/>
                      <a:pt x="517" y="659"/>
                      <a:pt x="517" y="659"/>
                    </a:cubicBezTo>
                    <a:cubicBezTo>
                      <a:pt x="515" y="660"/>
                      <a:pt x="515" y="660"/>
                      <a:pt x="515" y="660"/>
                    </a:cubicBezTo>
                    <a:cubicBezTo>
                      <a:pt x="514" y="663"/>
                      <a:pt x="514" y="663"/>
                      <a:pt x="514" y="663"/>
                    </a:cubicBezTo>
                    <a:cubicBezTo>
                      <a:pt x="509" y="663"/>
                      <a:pt x="509" y="663"/>
                      <a:pt x="509" y="663"/>
                    </a:cubicBezTo>
                    <a:cubicBezTo>
                      <a:pt x="508" y="660"/>
                      <a:pt x="508" y="660"/>
                      <a:pt x="508" y="660"/>
                    </a:cubicBezTo>
                    <a:cubicBezTo>
                      <a:pt x="505" y="657"/>
                      <a:pt x="505" y="657"/>
                      <a:pt x="505" y="657"/>
                    </a:cubicBezTo>
                    <a:cubicBezTo>
                      <a:pt x="503" y="656"/>
                      <a:pt x="503" y="656"/>
                      <a:pt x="503" y="656"/>
                    </a:cubicBezTo>
                    <a:cubicBezTo>
                      <a:pt x="502" y="658"/>
                      <a:pt x="502" y="658"/>
                      <a:pt x="502" y="658"/>
                    </a:cubicBezTo>
                    <a:cubicBezTo>
                      <a:pt x="501" y="661"/>
                      <a:pt x="501" y="661"/>
                      <a:pt x="501" y="661"/>
                    </a:cubicBezTo>
                    <a:cubicBezTo>
                      <a:pt x="499" y="663"/>
                      <a:pt x="499" y="663"/>
                      <a:pt x="499" y="663"/>
                    </a:cubicBezTo>
                    <a:cubicBezTo>
                      <a:pt x="496" y="662"/>
                      <a:pt x="496" y="662"/>
                      <a:pt x="496" y="662"/>
                    </a:cubicBezTo>
                    <a:cubicBezTo>
                      <a:pt x="494" y="659"/>
                      <a:pt x="494" y="659"/>
                      <a:pt x="494" y="659"/>
                    </a:cubicBezTo>
                    <a:cubicBezTo>
                      <a:pt x="495" y="656"/>
                      <a:pt x="495" y="656"/>
                      <a:pt x="495" y="656"/>
                    </a:cubicBezTo>
                    <a:cubicBezTo>
                      <a:pt x="494" y="653"/>
                      <a:pt x="494" y="653"/>
                      <a:pt x="494" y="653"/>
                    </a:cubicBezTo>
                    <a:cubicBezTo>
                      <a:pt x="490" y="653"/>
                      <a:pt x="490" y="653"/>
                      <a:pt x="490" y="653"/>
                    </a:cubicBezTo>
                    <a:cubicBezTo>
                      <a:pt x="488" y="655"/>
                      <a:pt x="488" y="655"/>
                      <a:pt x="488" y="655"/>
                    </a:cubicBezTo>
                    <a:cubicBezTo>
                      <a:pt x="485" y="657"/>
                      <a:pt x="485" y="657"/>
                      <a:pt x="485" y="657"/>
                    </a:cubicBezTo>
                    <a:cubicBezTo>
                      <a:pt x="484" y="656"/>
                      <a:pt x="484" y="656"/>
                      <a:pt x="484" y="656"/>
                    </a:cubicBezTo>
                    <a:cubicBezTo>
                      <a:pt x="479" y="655"/>
                      <a:pt x="479" y="655"/>
                      <a:pt x="479" y="655"/>
                    </a:cubicBezTo>
                    <a:cubicBezTo>
                      <a:pt x="477" y="657"/>
                      <a:pt x="477" y="657"/>
                      <a:pt x="477" y="657"/>
                    </a:cubicBezTo>
                    <a:cubicBezTo>
                      <a:pt x="474" y="658"/>
                      <a:pt x="474" y="658"/>
                      <a:pt x="474" y="658"/>
                    </a:cubicBezTo>
                    <a:cubicBezTo>
                      <a:pt x="472" y="656"/>
                      <a:pt x="472" y="656"/>
                      <a:pt x="472" y="656"/>
                    </a:cubicBezTo>
                    <a:cubicBezTo>
                      <a:pt x="472" y="650"/>
                      <a:pt x="472" y="650"/>
                      <a:pt x="472" y="650"/>
                    </a:cubicBezTo>
                    <a:cubicBezTo>
                      <a:pt x="474" y="646"/>
                      <a:pt x="474" y="646"/>
                      <a:pt x="474" y="646"/>
                    </a:cubicBezTo>
                    <a:cubicBezTo>
                      <a:pt x="477" y="644"/>
                      <a:pt x="477" y="644"/>
                      <a:pt x="477" y="644"/>
                    </a:cubicBezTo>
                    <a:cubicBezTo>
                      <a:pt x="477" y="639"/>
                      <a:pt x="477" y="639"/>
                      <a:pt x="477" y="639"/>
                    </a:cubicBezTo>
                    <a:cubicBezTo>
                      <a:pt x="477" y="635"/>
                      <a:pt x="477" y="635"/>
                      <a:pt x="477" y="635"/>
                    </a:cubicBezTo>
                    <a:cubicBezTo>
                      <a:pt x="474" y="633"/>
                      <a:pt x="474" y="633"/>
                      <a:pt x="474" y="633"/>
                    </a:cubicBezTo>
                    <a:cubicBezTo>
                      <a:pt x="473" y="629"/>
                      <a:pt x="473" y="629"/>
                      <a:pt x="473" y="629"/>
                    </a:cubicBezTo>
                    <a:cubicBezTo>
                      <a:pt x="476" y="626"/>
                      <a:pt x="476" y="626"/>
                      <a:pt x="476" y="626"/>
                    </a:cubicBezTo>
                    <a:cubicBezTo>
                      <a:pt x="480" y="624"/>
                      <a:pt x="480" y="624"/>
                      <a:pt x="480" y="624"/>
                    </a:cubicBezTo>
                    <a:cubicBezTo>
                      <a:pt x="481" y="620"/>
                      <a:pt x="481" y="620"/>
                      <a:pt x="481" y="620"/>
                    </a:cubicBezTo>
                    <a:cubicBezTo>
                      <a:pt x="483" y="614"/>
                      <a:pt x="483" y="614"/>
                      <a:pt x="483" y="614"/>
                    </a:cubicBezTo>
                    <a:cubicBezTo>
                      <a:pt x="485" y="611"/>
                      <a:pt x="485" y="611"/>
                      <a:pt x="485" y="611"/>
                    </a:cubicBezTo>
                    <a:cubicBezTo>
                      <a:pt x="488" y="605"/>
                      <a:pt x="488" y="605"/>
                      <a:pt x="488" y="605"/>
                    </a:cubicBezTo>
                    <a:cubicBezTo>
                      <a:pt x="486" y="601"/>
                      <a:pt x="486" y="601"/>
                      <a:pt x="486" y="601"/>
                    </a:cubicBezTo>
                    <a:cubicBezTo>
                      <a:pt x="488" y="597"/>
                      <a:pt x="488" y="597"/>
                      <a:pt x="488" y="597"/>
                    </a:cubicBezTo>
                    <a:cubicBezTo>
                      <a:pt x="488" y="594"/>
                      <a:pt x="488" y="594"/>
                      <a:pt x="488" y="594"/>
                    </a:cubicBezTo>
                    <a:cubicBezTo>
                      <a:pt x="484" y="591"/>
                      <a:pt x="484" y="591"/>
                      <a:pt x="484" y="591"/>
                    </a:cubicBezTo>
                    <a:cubicBezTo>
                      <a:pt x="478" y="591"/>
                      <a:pt x="478" y="591"/>
                      <a:pt x="478" y="591"/>
                    </a:cubicBezTo>
                    <a:cubicBezTo>
                      <a:pt x="475" y="594"/>
                      <a:pt x="475" y="594"/>
                      <a:pt x="475" y="594"/>
                    </a:cubicBezTo>
                    <a:cubicBezTo>
                      <a:pt x="471" y="596"/>
                      <a:pt x="471" y="596"/>
                      <a:pt x="471" y="596"/>
                    </a:cubicBezTo>
                    <a:cubicBezTo>
                      <a:pt x="467" y="594"/>
                      <a:pt x="467" y="594"/>
                      <a:pt x="467" y="594"/>
                    </a:cubicBezTo>
                    <a:cubicBezTo>
                      <a:pt x="466" y="590"/>
                      <a:pt x="466" y="590"/>
                      <a:pt x="466" y="590"/>
                    </a:cubicBezTo>
                    <a:cubicBezTo>
                      <a:pt x="466" y="584"/>
                      <a:pt x="466" y="584"/>
                      <a:pt x="466" y="584"/>
                    </a:cubicBezTo>
                    <a:cubicBezTo>
                      <a:pt x="467" y="581"/>
                      <a:pt x="467" y="581"/>
                      <a:pt x="467" y="581"/>
                    </a:cubicBezTo>
                    <a:cubicBezTo>
                      <a:pt x="467" y="577"/>
                      <a:pt x="467" y="577"/>
                      <a:pt x="467" y="577"/>
                    </a:cubicBezTo>
                    <a:cubicBezTo>
                      <a:pt x="463" y="576"/>
                      <a:pt x="463" y="576"/>
                      <a:pt x="463" y="576"/>
                    </a:cubicBezTo>
                    <a:cubicBezTo>
                      <a:pt x="460" y="576"/>
                      <a:pt x="460" y="576"/>
                      <a:pt x="460" y="576"/>
                    </a:cubicBezTo>
                    <a:cubicBezTo>
                      <a:pt x="458" y="574"/>
                      <a:pt x="458" y="574"/>
                      <a:pt x="458" y="574"/>
                    </a:cubicBezTo>
                    <a:cubicBezTo>
                      <a:pt x="456" y="570"/>
                      <a:pt x="456" y="570"/>
                      <a:pt x="456" y="570"/>
                    </a:cubicBezTo>
                    <a:cubicBezTo>
                      <a:pt x="458" y="565"/>
                      <a:pt x="458" y="565"/>
                      <a:pt x="458" y="565"/>
                    </a:cubicBezTo>
                    <a:cubicBezTo>
                      <a:pt x="458" y="560"/>
                      <a:pt x="458" y="560"/>
                      <a:pt x="458" y="560"/>
                    </a:cubicBezTo>
                    <a:cubicBezTo>
                      <a:pt x="454" y="559"/>
                      <a:pt x="454" y="559"/>
                      <a:pt x="454" y="559"/>
                    </a:cubicBezTo>
                    <a:cubicBezTo>
                      <a:pt x="450" y="559"/>
                      <a:pt x="450" y="559"/>
                      <a:pt x="450" y="559"/>
                    </a:cubicBezTo>
                    <a:cubicBezTo>
                      <a:pt x="447" y="562"/>
                      <a:pt x="447" y="562"/>
                      <a:pt x="447" y="562"/>
                    </a:cubicBezTo>
                    <a:cubicBezTo>
                      <a:pt x="445" y="564"/>
                      <a:pt x="445" y="564"/>
                      <a:pt x="445" y="564"/>
                    </a:cubicBezTo>
                    <a:cubicBezTo>
                      <a:pt x="442" y="562"/>
                      <a:pt x="442" y="562"/>
                      <a:pt x="442" y="562"/>
                    </a:cubicBezTo>
                    <a:cubicBezTo>
                      <a:pt x="439" y="559"/>
                      <a:pt x="439" y="559"/>
                      <a:pt x="439" y="559"/>
                    </a:cubicBezTo>
                    <a:cubicBezTo>
                      <a:pt x="440" y="551"/>
                      <a:pt x="440" y="551"/>
                      <a:pt x="440" y="551"/>
                    </a:cubicBezTo>
                    <a:cubicBezTo>
                      <a:pt x="442" y="549"/>
                      <a:pt x="442" y="549"/>
                      <a:pt x="442" y="549"/>
                    </a:cubicBezTo>
                    <a:cubicBezTo>
                      <a:pt x="444" y="545"/>
                      <a:pt x="444" y="545"/>
                      <a:pt x="444" y="545"/>
                    </a:cubicBezTo>
                    <a:cubicBezTo>
                      <a:pt x="442" y="540"/>
                      <a:pt x="442" y="540"/>
                      <a:pt x="442" y="540"/>
                    </a:cubicBezTo>
                    <a:cubicBezTo>
                      <a:pt x="440" y="538"/>
                      <a:pt x="440" y="538"/>
                      <a:pt x="440" y="538"/>
                    </a:cubicBezTo>
                    <a:cubicBezTo>
                      <a:pt x="440" y="534"/>
                      <a:pt x="440" y="534"/>
                      <a:pt x="440" y="534"/>
                    </a:cubicBezTo>
                    <a:cubicBezTo>
                      <a:pt x="442" y="533"/>
                      <a:pt x="442" y="533"/>
                      <a:pt x="442" y="533"/>
                    </a:cubicBezTo>
                    <a:cubicBezTo>
                      <a:pt x="441" y="530"/>
                      <a:pt x="441" y="530"/>
                      <a:pt x="441" y="530"/>
                    </a:cubicBezTo>
                    <a:cubicBezTo>
                      <a:pt x="439" y="527"/>
                      <a:pt x="439" y="527"/>
                      <a:pt x="439" y="527"/>
                    </a:cubicBezTo>
                    <a:cubicBezTo>
                      <a:pt x="436" y="526"/>
                      <a:pt x="436" y="526"/>
                      <a:pt x="436" y="526"/>
                    </a:cubicBezTo>
                    <a:cubicBezTo>
                      <a:pt x="432" y="525"/>
                      <a:pt x="432" y="525"/>
                      <a:pt x="432" y="525"/>
                    </a:cubicBezTo>
                    <a:cubicBezTo>
                      <a:pt x="430" y="523"/>
                      <a:pt x="430" y="523"/>
                      <a:pt x="430" y="523"/>
                    </a:cubicBezTo>
                    <a:cubicBezTo>
                      <a:pt x="431" y="521"/>
                      <a:pt x="431" y="521"/>
                      <a:pt x="431" y="521"/>
                    </a:cubicBezTo>
                    <a:cubicBezTo>
                      <a:pt x="433" y="519"/>
                      <a:pt x="433" y="519"/>
                      <a:pt x="433" y="519"/>
                    </a:cubicBezTo>
                    <a:cubicBezTo>
                      <a:pt x="437" y="519"/>
                      <a:pt x="437" y="519"/>
                      <a:pt x="437" y="519"/>
                    </a:cubicBezTo>
                    <a:cubicBezTo>
                      <a:pt x="438" y="516"/>
                      <a:pt x="438" y="516"/>
                      <a:pt x="438" y="516"/>
                    </a:cubicBezTo>
                    <a:cubicBezTo>
                      <a:pt x="436" y="514"/>
                      <a:pt x="436" y="514"/>
                      <a:pt x="436" y="514"/>
                    </a:cubicBezTo>
                    <a:cubicBezTo>
                      <a:pt x="434" y="512"/>
                      <a:pt x="434" y="512"/>
                      <a:pt x="434" y="512"/>
                    </a:cubicBezTo>
                    <a:cubicBezTo>
                      <a:pt x="430" y="512"/>
                      <a:pt x="430" y="512"/>
                      <a:pt x="430" y="512"/>
                    </a:cubicBezTo>
                    <a:cubicBezTo>
                      <a:pt x="426" y="513"/>
                      <a:pt x="426" y="513"/>
                      <a:pt x="426" y="513"/>
                    </a:cubicBezTo>
                    <a:cubicBezTo>
                      <a:pt x="424" y="512"/>
                      <a:pt x="424" y="512"/>
                      <a:pt x="424" y="512"/>
                    </a:cubicBezTo>
                    <a:cubicBezTo>
                      <a:pt x="422" y="509"/>
                      <a:pt x="422" y="509"/>
                      <a:pt x="422" y="509"/>
                    </a:cubicBezTo>
                    <a:cubicBezTo>
                      <a:pt x="419" y="510"/>
                      <a:pt x="419" y="510"/>
                      <a:pt x="419" y="510"/>
                    </a:cubicBezTo>
                    <a:cubicBezTo>
                      <a:pt x="417" y="512"/>
                      <a:pt x="417" y="512"/>
                      <a:pt x="417" y="512"/>
                    </a:cubicBezTo>
                    <a:cubicBezTo>
                      <a:pt x="414" y="513"/>
                      <a:pt x="414" y="513"/>
                      <a:pt x="414" y="513"/>
                    </a:cubicBezTo>
                    <a:cubicBezTo>
                      <a:pt x="411" y="511"/>
                      <a:pt x="411" y="511"/>
                      <a:pt x="411" y="511"/>
                    </a:cubicBezTo>
                    <a:cubicBezTo>
                      <a:pt x="411" y="506"/>
                      <a:pt x="411" y="506"/>
                      <a:pt x="411" y="506"/>
                    </a:cubicBezTo>
                    <a:cubicBezTo>
                      <a:pt x="409" y="502"/>
                      <a:pt x="409" y="502"/>
                      <a:pt x="409" y="502"/>
                    </a:cubicBezTo>
                    <a:cubicBezTo>
                      <a:pt x="408" y="499"/>
                      <a:pt x="408" y="499"/>
                      <a:pt x="408" y="499"/>
                    </a:cubicBezTo>
                    <a:cubicBezTo>
                      <a:pt x="408" y="496"/>
                      <a:pt x="408" y="496"/>
                      <a:pt x="408" y="496"/>
                    </a:cubicBezTo>
                    <a:cubicBezTo>
                      <a:pt x="413" y="495"/>
                      <a:pt x="413" y="495"/>
                      <a:pt x="413" y="495"/>
                    </a:cubicBezTo>
                    <a:cubicBezTo>
                      <a:pt x="416" y="496"/>
                      <a:pt x="416" y="496"/>
                      <a:pt x="416" y="496"/>
                    </a:cubicBezTo>
                    <a:cubicBezTo>
                      <a:pt x="420" y="496"/>
                      <a:pt x="420" y="496"/>
                      <a:pt x="420" y="496"/>
                    </a:cubicBezTo>
                    <a:cubicBezTo>
                      <a:pt x="421" y="493"/>
                      <a:pt x="421" y="493"/>
                      <a:pt x="421" y="493"/>
                    </a:cubicBezTo>
                    <a:cubicBezTo>
                      <a:pt x="418" y="489"/>
                      <a:pt x="418" y="489"/>
                      <a:pt x="418" y="489"/>
                    </a:cubicBezTo>
                    <a:cubicBezTo>
                      <a:pt x="420" y="486"/>
                      <a:pt x="420" y="486"/>
                      <a:pt x="420" y="486"/>
                    </a:cubicBezTo>
                    <a:cubicBezTo>
                      <a:pt x="421" y="484"/>
                      <a:pt x="421" y="484"/>
                      <a:pt x="421" y="484"/>
                    </a:cubicBezTo>
                    <a:cubicBezTo>
                      <a:pt x="420" y="481"/>
                      <a:pt x="420" y="481"/>
                      <a:pt x="420" y="481"/>
                    </a:cubicBezTo>
                    <a:cubicBezTo>
                      <a:pt x="414" y="479"/>
                      <a:pt x="414" y="479"/>
                      <a:pt x="414" y="479"/>
                    </a:cubicBezTo>
                    <a:cubicBezTo>
                      <a:pt x="409" y="479"/>
                      <a:pt x="409" y="479"/>
                      <a:pt x="409" y="479"/>
                    </a:cubicBezTo>
                    <a:cubicBezTo>
                      <a:pt x="407" y="476"/>
                      <a:pt x="407" y="476"/>
                      <a:pt x="407" y="476"/>
                    </a:cubicBezTo>
                    <a:cubicBezTo>
                      <a:pt x="407" y="472"/>
                      <a:pt x="407" y="472"/>
                      <a:pt x="407" y="472"/>
                    </a:cubicBezTo>
                    <a:cubicBezTo>
                      <a:pt x="406" y="465"/>
                      <a:pt x="406" y="465"/>
                      <a:pt x="406" y="465"/>
                    </a:cubicBezTo>
                    <a:cubicBezTo>
                      <a:pt x="407" y="461"/>
                      <a:pt x="407" y="461"/>
                      <a:pt x="407" y="461"/>
                    </a:cubicBezTo>
                    <a:cubicBezTo>
                      <a:pt x="409" y="457"/>
                      <a:pt x="409" y="457"/>
                      <a:pt x="409" y="457"/>
                    </a:cubicBezTo>
                    <a:cubicBezTo>
                      <a:pt x="414" y="454"/>
                      <a:pt x="414" y="454"/>
                      <a:pt x="414" y="454"/>
                    </a:cubicBezTo>
                    <a:cubicBezTo>
                      <a:pt x="418" y="453"/>
                      <a:pt x="418" y="453"/>
                      <a:pt x="418" y="453"/>
                    </a:cubicBezTo>
                    <a:cubicBezTo>
                      <a:pt x="422" y="452"/>
                      <a:pt x="422" y="452"/>
                      <a:pt x="422" y="452"/>
                    </a:cubicBezTo>
                    <a:cubicBezTo>
                      <a:pt x="425" y="450"/>
                      <a:pt x="425" y="450"/>
                      <a:pt x="425" y="450"/>
                    </a:cubicBezTo>
                    <a:cubicBezTo>
                      <a:pt x="426" y="444"/>
                      <a:pt x="426" y="444"/>
                      <a:pt x="426" y="444"/>
                    </a:cubicBezTo>
                    <a:cubicBezTo>
                      <a:pt x="427" y="438"/>
                      <a:pt x="427" y="438"/>
                      <a:pt x="427" y="438"/>
                    </a:cubicBezTo>
                    <a:cubicBezTo>
                      <a:pt x="430" y="435"/>
                      <a:pt x="430" y="435"/>
                      <a:pt x="430" y="435"/>
                    </a:cubicBezTo>
                    <a:cubicBezTo>
                      <a:pt x="432" y="433"/>
                      <a:pt x="432" y="433"/>
                      <a:pt x="432" y="433"/>
                    </a:cubicBezTo>
                    <a:cubicBezTo>
                      <a:pt x="432" y="428"/>
                      <a:pt x="432" y="428"/>
                      <a:pt x="432" y="428"/>
                    </a:cubicBezTo>
                    <a:cubicBezTo>
                      <a:pt x="430" y="425"/>
                      <a:pt x="430" y="425"/>
                      <a:pt x="430" y="425"/>
                    </a:cubicBezTo>
                    <a:cubicBezTo>
                      <a:pt x="429" y="420"/>
                      <a:pt x="429" y="420"/>
                      <a:pt x="429" y="420"/>
                    </a:cubicBezTo>
                    <a:cubicBezTo>
                      <a:pt x="430" y="417"/>
                      <a:pt x="430" y="417"/>
                      <a:pt x="430" y="417"/>
                    </a:cubicBezTo>
                    <a:cubicBezTo>
                      <a:pt x="432" y="416"/>
                      <a:pt x="432" y="416"/>
                      <a:pt x="432" y="416"/>
                    </a:cubicBezTo>
                    <a:cubicBezTo>
                      <a:pt x="434" y="413"/>
                      <a:pt x="434" y="413"/>
                      <a:pt x="434" y="413"/>
                    </a:cubicBezTo>
                    <a:cubicBezTo>
                      <a:pt x="434" y="410"/>
                      <a:pt x="434" y="410"/>
                      <a:pt x="434" y="410"/>
                    </a:cubicBezTo>
                    <a:cubicBezTo>
                      <a:pt x="430" y="408"/>
                      <a:pt x="430" y="408"/>
                      <a:pt x="430" y="408"/>
                    </a:cubicBezTo>
                    <a:cubicBezTo>
                      <a:pt x="427" y="407"/>
                      <a:pt x="427" y="407"/>
                      <a:pt x="427" y="407"/>
                    </a:cubicBezTo>
                    <a:cubicBezTo>
                      <a:pt x="424" y="405"/>
                      <a:pt x="424" y="405"/>
                      <a:pt x="424" y="405"/>
                    </a:cubicBezTo>
                    <a:cubicBezTo>
                      <a:pt x="420" y="407"/>
                      <a:pt x="420" y="407"/>
                      <a:pt x="420" y="407"/>
                    </a:cubicBezTo>
                    <a:cubicBezTo>
                      <a:pt x="419" y="411"/>
                      <a:pt x="419" y="411"/>
                      <a:pt x="419" y="411"/>
                    </a:cubicBezTo>
                    <a:cubicBezTo>
                      <a:pt x="415" y="414"/>
                      <a:pt x="415" y="414"/>
                      <a:pt x="415" y="414"/>
                    </a:cubicBezTo>
                    <a:cubicBezTo>
                      <a:pt x="413" y="417"/>
                      <a:pt x="413" y="417"/>
                      <a:pt x="413" y="417"/>
                    </a:cubicBezTo>
                    <a:cubicBezTo>
                      <a:pt x="410" y="418"/>
                      <a:pt x="410" y="418"/>
                      <a:pt x="410" y="418"/>
                    </a:cubicBezTo>
                    <a:cubicBezTo>
                      <a:pt x="407" y="419"/>
                      <a:pt x="407" y="419"/>
                      <a:pt x="407" y="419"/>
                    </a:cubicBezTo>
                    <a:cubicBezTo>
                      <a:pt x="405" y="424"/>
                      <a:pt x="405" y="424"/>
                      <a:pt x="405" y="424"/>
                    </a:cubicBezTo>
                    <a:cubicBezTo>
                      <a:pt x="405" y="428"/>
                      <a:pt x="405" y="428"/>
                      <a:pt x="405" y="428"/>
                    </a:cubicBezTo>
                    <a:cubicBezTo>
                      <a:pt x="402" y="432"/>
                      <a:pt x="402" y="432"/>
                      <a:pt x="402" y="432"/>
                    </a:cubicBezTo>
                    <a:cubicBezTo>
                      <a:pt x="399" y="434"/>
                      <a:pt x="399" y="434"/>
                      <a:pt x="399" y="434"/>
                    </a:cubicBezTo>
                    <a:cubicBezTo>
                      <a:pt x="393" y="435"/>
                      <a:pt x="393" y="435"/>
                      <a:pt x="393" y="435"/>
                    </a:cubicBezTo>
                    <a:cubicBezTo>
                      <a:pt x="385" y="434"/>
                      <a:pt x="385" y="434"/>
                      <a:pt x="385" y="434"/>
                    </a:cubicBezTo>
                    <a:cubicBezTo>
                      <a:pt x="378" y="435"/>
                      <a:pt x="378" y="435"/>
                      <a:pt x="378" y="435"/>
                    </a:cubicBezTo>
                    <a:cubicBezTo>
                      <a:pt x="370" y="434"/>
                      <a:pt x="370" y="434"/>
                      <a:pt x="370" y="434"/>
                    </a:cubicBezTo>
                    <a:cubicBezTo>
                      <a:pt x="364" y="434"/>
                      <a:pt x="364" y="434"/>
                      <a:pt x="364" y="434"/>
                    </a:cubicBezTo>
                    <a:cubicBezTo>
                      <a:pt x="361" y="434"/>
                      <a:pt x="361" y="434"/>
                      <a:pt x="361" y="434"/>
                    </a:cubicBezTo>
                    <a:cubicBezTo>
                      <a:pt x="360" y="431"/>
                      <a:pt x="360" y="431"/>
                      <a:pt x="360" y="431"/>
                    </a:cubicBezTo>
                    <a:cubicBezTo>
                      <a:pt x="359" y="427"/>
                      <a:pt x="359" y="427"/>
                      <a:pt x="359" y="427"/>
                    </a:cubicBezTo>
                    <a:cubicBezTo>
                      <a:pt x="361" y="422"/>
                      <a:pt x="361" y="422"/>
                      <a:pt x="361" y="422"/>
                    </a:cubicBezTo>
                    <a:cubicBezTo>
                      <a:pt x="362" y="415"/>
                      <a:pt x="362" y="415"/>
                      <a:pt x="362" y="415"/>
                    </a:cubicBezTo>
                    <a:cubicBezTo>
                      <a:pt x="360" y="407"/>
                      <a:pt x="360" y="407"/>
                      <a:pt x="360" y="407"/>
                    </a:cubicBezTo>
                    <a:cubicBezTo>
                      <a:pt x="357" y="402"/>
                      <a:pt x="357" y="402"/>
                      <a:pt x="357" y="402"/>
                    </a:cubicBezTo>
                    <a:cubicBezTo>
                      <a:pt x="356" y="397"/>
                      <a:pt x="356" y="397"/>
                      <a:pt x="356" y="397"/>
                    </a:cubicBezTo>
                    <a:cubicBezTo>
                      <a:pt x="351" y="395"/>
                      <a:pt x="351" y="395"/>
                      <a:pt x="351" y="395"/>
                    </a:cubicBezTo>
                    <a:cubicBezTo>
                      <a:pt x="345" y="396"/>
                      <a:pt x="345" y="396"/>
                      <a:pt x="345" y="396"/>
                    </a:cubicBezTo>
                    <a:cubicBezTo>
                      <a:pt x="342" y="399"/>
                      <a:pt x="342" y="399"/>
                      <a:pt x="342" y="399"/>
                    </a:cubicBezTo>
                    <a:cubicBezTo>
                      <a:pt x="339" y="402"/>
                      <a:pt x="339" y="402"/>
                      <a:pt x="339" y="402"/>
                    </a:cubicBezTo>
                    <a:cubicBezTo>
                      <a:pt x="334" y="403"/>
                      <a:pt x="334" y="403"/>
                      <a:pt x="334" y="403"/>
                    </a:cubicBezTo>
                    <a:cubicBezTo>
                      <a:pt x="328" y="401"/>
                      <a:pt x="328" y="401"/>
                      <a:pt x="328" y="401"/>
                    </a:cubicBezTo>
                    <a:cubicBezTo>
                      <a:pt x="324" y="401"/>
                      <a:pt x="324" y="401"/>
                      <a:pt x="324" y="401"/>
                    </a:cubicBezTo>
                    <a:cubicBezTo>
                      <a:pt x="320" y="404"/>
                      <a:pt x="320" y="404"/>
                      <a:pt x="320" y="404"/>
                    </a:cubicBezTo>
                    <a:cubicBezTo>
                      <a:pt x="317" y="405"/>
                      <a:pt x="317" y="405"/>
                      <a:pt x="317" y="405"/>
                    </a:cubicBezTo>
                    <a:cubicBezTo>
                      <a:pt x="315" y="408"/>
                      <a:pt x="315" y="408"/>
                      <a:pt x="315" y="408"/>
                    </a:cubicBezTo>
                    <a:cubicBezTo>
                      <a:pt x="314" y="411"/>
                      <a:pt x="314" y="411"/>
                      <a:pt x="314" y="411"/>
                    </a:cubicBezTo>
                    <a:cubicBezTo>
                      <a:pt x="312" y="416"/>
                      <a:pt x="312" y="416"/>
                      <a:pt x="312" y="416"/>
                    </a:cubicBezTo>
                    <a:cubicBezTo>
                      <a:pt x="309" y="417"/>
                      <a:pt x="309" y="417"/>
                      <a:pt x="309" y="417"/>
                    </a:cubicBezTo>
                    <a:cubicBezTo>
                      <a:pt x="303" y="415"/>
                      <a:pt x="303" y="415"/>
                      <a:pt x="303" y="415"/>
                    </a:cubicBezTo>
                    <a:cubicBezTo>
                      <a:pt x="299" y="415"/>
                      <a:pt x="299" y="415"/>
                      <a:pt x="299" y="415"/>
                    </a:cubicBezTo>
                    <a:cubicBezTo>
                      <a:pt x="294" y="415"/>
                      <a:pt x="294" y="415"/>
                      <a:pt x="294" y="415"/>
                    </a:cubicBezTo>
                    <a:cubicBezTo>
                      <a:pt x="291" y="414"/>
                      <a:pt x="291" y="414"/>
                      <a:pt x="291" y="414"/>
                    </a:cubicBezTo>
                    <a:cubicBezTo>
                      <a:pt x="288" y="416"/>
                      <a:pt x="288" y="416"/>
                      <a:pt x="288" y="416"/>
                    </a:cubicBezTo>
                    <a:cubicBezTo>
                      <a:pt x="288" y="422"/>
                      <a:pt x="288" y="422"/>
                      <a:pt x="288" y="422"/>
                    </a:cubicBezTo>
                    <a:cubicBezTo>
                      <a:pt x="290" y="427"/>
                      <a:pt x="290" y="427"/>
                      <a:pt x="290" y="427"/>
                    </a:cubicBezTo>
                    <a:cubicBezTo>
                      <a:pt x="293" y="430"/>
                      <a:pt x="293" y="430"/>
                      <a:pt x="293" y="430"/>
                    </a:cubicBezTo>
                    <a:cubicBezTo>
                      <a:pt x="296" y="432"/>
                      <a:pt x="296" y="432"/>
                      <a:pt x="296" y="432"/>
                    </a:cubicBezTo>
                    <a:cubicBezTo>
                      <a:pt x="303" y="435"/>
                      <a:pt x="303" y="435"/>
                      <a:pt x="303" y="435"/>
                    </a:cubicBezTo>
                    <a:cubicBezTo>
                      <a:pt x="310" y="438"/>
                      <a:pt x="310" y="438"/>
                      <a:pt x="310" y="438"/>
                    </a:cubicBezTo>
                    <a:cubicBezTo>
                      <a:pt x="313" y="443"/>
                      <a:pt x="313" y="443"/>
                      <a:pt x="313" y="443"/>
                    </a:cubicBezTo>
                    <a:cubicBezTo>
                      <a:pt x="315" y="448"/>
                      <a:pt x="315" y="448"/>
                      <a:pt x="315" y="448"/>
                    </a:cubicBezTo>
                    <a:cubicBezTo>
                      <a:pt x="316" y="456"/>
                      <a:pt x="316" y="456"/>
                      <a:pt x="316" y="456"/>
                    </a:cubicBezTo>
                    <a:cubicBezTo>
                      <a:pt x="316" y="466"/>
                      <a:pt x="316" y="466"/>
                      <a:pt x="316" y="466"/>
                    </a:cubicBezTo>
                    <a:cubicBezTo>
                      <a:pt x="314" y="480"/>
                      <a:pt x="314" y="480"/>
                      <a:pt x="314" y="480"/>
                    </a:cubicBezTo>
                    <a:cubicBezTo>
                      <a:pt x="312" y="485"/>
                      <a:pt x="312" y="485"/>
                      <a:pt x="312" y="485"/>
                    </a:cubicBezTo>
                    <a:cubicBezTo>
                      <a:pt x="313" y="490"/>
                      <a:pt x="313" y="490"/>
                      <a:pt x="313" y="490"/>
                    </a:cubicBezTo>
                    <a:cubicBezTo>
                      <a:pt x="315" y="493"/>
                      <a:pt x="315" y="493"/>
                      <a:pt x="315" y="493"/>
                    </a:cubicBezTo>
                    <a:cubicBezTo>
                      <a:pt x="318" y="493"/>
                      <a:pt x="318" y="493"/>
                      <a:pt x="318" y="493"/>
                    </a:cubicBezTo>
                    <a:cubicBezTo>
                      <a:pt x="320" y="494"/>
                      <a:pt x="320" y="494"/>
                      <a:pt x="320" y="494"/>
                    </a:cubicBezTo>
                    <a:cubicBezTo>
                      <a:pt x="321" y="496"/>
                      <a:pt x="321" y="496"/>
                      <a:pt x="321" y="496"/>
                    </a:cubicBezTo>
                    <a:cubicBezTo>
                      <a:pt x="319" y="499"/>
                      <a:pt x="319" y="499"/>
                      <a:pt x="319" y="499"/>
                    </a:cubicBezTo>
                    <a:cubicBezTo>
                      <a:pt x="315" y="502"/>
                      <a:pt x="315" y="502"/>
                      <a:pt x="315" y="502"/>
                    </a:cubicBezTo>
                    <a:cubicBezTo>
                      <a:pt x="312" y="504"/>
                      <a:pt x="312" y="504"/>
                      <a:pt x="312" y="504"/>
                    </a:cubicBezTo>
                    <a:cubicBezTo>
                      <a:pt x="307" y="505"/>
                      <a:pt x="307" y="505"/>
                      <a:pt x="307" y="505"/>
                    </a:cubicBezTo>
                    <a:cubicBezTo>
                      <a:pt x="304" y="508"/>
                      <a:pt x="304" y="508"/>
                      <a:pt x="304" y="508"/>
                    </a:cubicBezTo>
                    <a:cubicBezTo>
                      <a:pt x="305" y="511"/>
                      <a:pt x="305" y="511"/>
                      <a:pt x="305" y="511"/>
                    </a:cubicBezTo>
                    <a:cubicBezTo>
                      <a:pt x="303" y="514"/>
                      <a:pt x="303" y="514"/>
                      <a:pt x="303" y="514"/>
                    </a:cubicBezTo>
                    <a:cubicBezTo>
                      <a:pt x="300" y="515"/>
                      <a:pt x="300" y="515"/>
                      <a:pt x="300" y="515"/>
                    </a:cubicBezTo>
                    <a:cubicBezTo>
                      <a:pt x="295" y="514"/>
                      <a:pt x="295" y="514"/>
                      <a:pt x="295" y="514"/>
                    </a:cubicBezTo>
                    <a:cubicBezTo>
                      <a:pt x="291" y="512"/>
                      <a:pt x="291" y="512"/>
                      <a:pt x="291" y="512"/>
                    </a:cubicBezTo>
                    <a:cubicBezTo>
                      <a:pt x="287" y="510"/>
                      <a:pt x="287" y="510"/>
                      <a:pt x="287" y="510"/>
                    </a:cubicBezTo>
                    <a:cubicBezTo>
                      <a:pt x="282" y="509"/>
                      <a:pt x="282" y="509"/>
                      <a:pt x="282" y="509"/>
                    </a:cubicBezTo>
                    <a:cubicBezTo>
                      <a:pt x="279" y="511"/>
                      <a:pt x="279" y="511"/>
                      <a:pt x="279" y="511"/>
                    </a:cubicBezTo>
                    <a:cubicBezTo>
                      <a:pt x="277" y="515"/>
                      <a:pt x="277" y="515"/>
                      <a:pt x="277" y="515"/>
                    </a:cubicBezTo>
                    <a:cubicBezTo>
                      <a:pt x="271" y="519"/>
                      <a:pt x="271" y="519"/>
                      <a:pt x="271" y="519"/>
                    </a:cubicBezTo>
                    <a:cubicBezTo>
                      <a:pt x="264" y="523"/>
                      <a:pt x="264" y="523"/>
                      <a:pt x="264" y="523"/>
                    </a:cubicBezTo>
                    <a:cubicBezTo>
                      <a:pt x="257" y="526"/>
                      <a:pt x="257" y="526"/>
                      <a:pt x="257" y="526"/>
                    </a:cubicBezTo>
                    <a:cubicBezTo>
                      <a:pt x="250" y="529"/>
                      <a:pt x="250" y="529"/>
                      <a:pt x="250" y="529"/>
                    </a:cubicBezTo>
                    <a:cubicBezTo>
                      <a:pt x="246" y="528"/>
                      <a:pt x="246" y="528"/>
                      <a:pt x="246" y="528"/>
                    </a:cubicBezTo>
                    <a:cubicBezTo>
                      <a:pt x="241" y="526"/>
                      <a:pt x="241" y="526"/>
                      <a:pt x="241" y="526"/>
                    </a:cubicBezTo>
                    <a:cubicBezTo>
                      <a:pt x="235" y="527"/>
                      <a:pt x="235" y="527"/>
                      <a:pt x="235" y="527"/>
                    </a:cubicBezTo>
                    <a:cubicBezTo>
                      <a:pt x="231" y="529"/>
                      <a:pt x="231" y="529"/>
                      <a:pt x="231" y="529"/>
                    </a:cubicBezTo>
                    <a:cubicBezTo>
                      <a:pt x="228" y="533"/>
                      <a:pt x="228" y="533"/>
                      <a:pt x="228" y="533"/>
                    </a:cubicBezTo>
                    <a:cubicBezTo>
                      <a:pt x="225" y="535"/>
                      <a:pt x="225" y="535"/>
                      <a:pt x="225" y="535"/>
                    </a:cubicBezTo>
                    <a:cubicBezTo>
                      <a:pt x="222" y="535"/>
                      <a:pt x="222" y="535"/>
                      <a:pt x="222" y="535"/>
                    </a:cubicBezTo>
                    <a:cubicBezTo>
                      <a:pt x="220" y="533"/>
                      <a:pt x="220" y="533"/>
                      <a:pt x="220" y="533"/>
                    </a:cubicBezTo>
                    <a:cubicBezTo>
                      <a:pt x="217" y="528"/>
                      <a:pt x="217" y="528"/>
                      <a:pt x="217" y="528"/>
                    </a:cubicBezTo>
                    <a:cubicBezTo>
                      <a:pt x="213" y="522"/>
                      <a:pt x="213" y="522"/>
                      <a:pt x="213" y="522"/>
                    </a:cubicBezTo>
                    <a:cubicBezTo>
                      <a:pt x="211" y="520"/>
                      <a:pt x="211" y="520"/>
                      <a:pt x="211" y="520"/>
                    </a:cubicBezTo>
                    <a:cubicBezTo>
                      <a:pt x="213" y="517"/>
                      <a:pt x="213" y="517"/>
                      <a:pt x="213" y="517"/>
                    </a:cubicBezTo>
                    <a:cubicBezTo>
                      <a:pt x="216" y="515"/>
                      <a:pt x="216" y="515"/>
                      <a:pt x="216" y="515"/>
                    </a:cubicBezTo>
                    <a:cubicBezTo>
                      <a:pt x="220" y="512"/>
                      <a:pt x="220" y="512"/>
                      <a:pt x="220" y="512"/>
                    </a:cubicBezTo>
                    <a:cubicBezTo>
                      <a:pt x="224" y="511"/>
                      <a:pt x="224" y="511"/>
                      <a:pt x="224" y="511"/>
                    </a:cubicBezTo>
                    <a:cubicBezTo>
                      <a:pt x="229" y="509"/>
                      <a:pt x="229" y="509"/>
                      <a:pt x="229" y="509"/>
                    </a:cubicBezTo>
                    <a:cubicBezTo>
                      <a:pt x="231" y="508"/>
                      <a:pt x="231" y="508"/>
                      <a:pt x="231" y="508"/>
                    </a:cubicBezTo>
                    <a:cubicBezTo>
                      <a:pt x="233" y="502"/>
                      <a:pt x="233" y="502"/>
                      <a:pt x="233" y="502"/>
                    </a:cubicBezTo>
                    <a:cubicBezTo>
                      <a:pt x="235" y="499"/>
                      <a:pt x="235" y="499"/>
                      <a:pt x="235" y="499"/>
                    </a:cubicBezTo>
                    <a:cubicBezTo>
                      <a:pt x="236" y="495"/>
                      <a:pt x="236" y="495"/>
                      <a:pt x="236" y="495"/>
                    </a:cubicBezTo>
                    <a:cubicBezTo>
                      <a:pt x="234" y="494"/>
                      <a:pt x="234" y="494"/>
                      <a:pt x="234" y="494"/>
                    </a:cubicBezTo>
                    <a:cubicBezTo>
                      <a:pt x="230" y="495"/>
                      <a:pt x="230" y="495"/>
                      <a:pt x="230" y="495"/>
                    </a:cubicBezTo>
                    <a:cubicBezTo>
                      <a:pt x="226" y="497"/>
                      <a:pt x="226" y="497"/>
                      <a:pt x="226" y="497"/>
                    </a:cubicBezTo>
                    <a:cubicBezTo>
                      <a:pt x="220" y="496"/>
                      <a:pt x="220" y="496"/>
                      <a:pt x="220" y="496"/>
                    </a:cubicBezTo>
                    <a:cubicBezTo>
                      <a:pt x="218" y="493"/>
                      <a:pt x="218" y="493"/>
                      <a:pt x="218" y="493"/>
                    </a:cubicBezTo>
                    <a:cubicBezTo>
                      <a:pt x="214" y="491"/>
                      <a:pt x="214" y="491"/>
                      <a:pt x="214" y="491"/>
                    </a:cubicBezTo>
                    <a:cubicBezTo>
                      <a:pt x="212" y="489"/>
                      <a:pt x="212" y="489"/>
                      <a:pt x="212" y="489"/>
                    </a:cubicBezTo>
                    <a:cubicBezTo>
                      <a:pt x="211" y="485"/>
                      <a:pt x="211" y="485"/>
                      <a:pt x="211" y="485"/>
                    </a:cubicBezTo>
                    <a:cubicBezTo>
                      <a:pt x="214" y="482"/>
                      <a:pt x="214" y="482"/>
                      <a:pt x="214" y="482"/>
                    </a:cubicBezTo>
                    <a:cubicBezTo>
                      <a:pt x="217" y="479"/>
                      <a:pt x="217" y="479"/>
                      <a:pt x="217" y="479"/>
                    </a:cubicBezTo>
                    <a:cubicBezTo>
                      <a:pt x="219" y="477"/>
                      <a:pt x="219" y="477"/>
                      <a:pt x="219" y="477"/>
                    </a:cubicBezTo>
                    <a:cubicBezTo>
                      <a:pt x="218" y="472"/>
                      <a:pt x="218" y="472"/>
                      <a:pt x="218" y="472"/>
                    </a:cubicBezTo>
                    <a:cubicBezTo>
                      <a:pt x="219" y="470"/>
                      <a:pt x="219" y="470"/>
                      <a:pt x="219" y="470"/>
                    </a:cubicBezTo>
                    <a:cubicBezTo>
                      <a:pt x="222" y="469"/>
                      <a:pt x="222" y="469"/>
                      <a:pt x="222" y="469"/>
                    </a:cubicBezTo>
                    <a:cubicBezTo>
                      <a:pt x="222" y="465"/>
                      <a:pt x="222" y="465"/>
                      <a:pt x="222" y="465"/>
                    </a:cubicBezTo>
                    <a:cubicBezTo>
                      <a:pt x="221" y="462"/>
                      <a:pt x="221" y="462"/>
                      <a:pt x="221" y="462"/>
                    </a:cubicBezTo>
                    <a:cubicBezTo>
                      <a:pt x="222" y="458"/>
                      <a:pt x="222" y="458"/>
                      <a:pt x="222" y="458"/>
                    </a:cubicBezTo>
                    <a:cubicBezTo>
                      <a:pt x="224" y="456"/>
                      <a:pt x="224" y="456"/>
                      <a:pt x="224" y="456"/>
                    </a:cubicBezTo>
                    <a:cubicBezTo>
                      <a:pt x="227" y="455"/>
                      <a:pt x="227" y="455"/>
                      <a:pt x="227" y="455"/>
                    </a:cubicBezTo>
                    <a:cubicBezTo>
                      <a:pt x="229" y="453"/>
                      <a:pt x="229" y="453"/>
                      <a:pt x="229" y="453"/>
                    </a:cubicBezTo>
                    <a:cubicBezTo>
                      <a:pt x="226" y="448"/>
                      <a:pt x="226" y="448"/>
                      <a:pt x="226" y="448"/>
                    </a:cubicBezTo>
                    <a:cubicBezTo>
                      <a:pt x="221" y="446"/>
                      <a:pt x="221" y="446"/>
                      <a:pt x="221" y="446"/>
                    </a:cubicBezTo>
                    <a:cubicBezTo>
                      <a:pt x="219" y="439"/>
                      <a:pt x="219" y="439"/>
                      <a:pt x="219" y="439"/>
                    </a:cubicBezTo>
                    <a:cubicBezTo>
                      <a:pt x="217" y="435"/>
                      <a:pt x="217" y="435"/>
                      <a:pt x="217" y="435"/>
                    </a:cubicBezTo>
                    <a:cubicBezTo>
                      <a:pt x="214" y="433"/>
                      <a:pt x="214" y="433"/>
                      <a:pt x="214" y="433"/>
                    </a:cubicBezTo>
                    <a:cubicBezTo>
                      <a:pt x="210" y="435"/>
                      <a:pt x="210" y="435"/>
                      <a:pt x="210" y="435"/>
                    </a:cubicBezTo>
                    <a:cubicBezTo>
                      <a:pt x="207" y="437"/>
                      <a:pt x="207" y="437"/>
                      <a:pt x="207" y="437"/>
                    </a:cubicBezTo>
                    <a:cubicBezTo>
                      <a:pt x="203" y="438"/>
                      <a:pt x="203" y="438"/>
                      <a:pt x="203" y="438"/>
                    </a:cubicBezTo>
                    <a:cubicBezTo>
                      <a:pt x="201" y="438"/>
                      <a:pt x="201" y="438"/>
                      <a:pt x="201" y="438"/>
                    </a:cubicBezTo>
                    <a:cubicBezTo>
                      <a:pt x="197" y="437"/>
                      <a:pt x="197" y="437"/>
                      <a:pt x="197" y="437"/>
                    </a:cubicBezTo>
                    <a:cubicBezTo>
                      <a:pt x="193" y="433"/>
                      <a:pt x="193" y="433"/>
                      <a:pt x="193" y="433"/>
                    </a:cubicBezTo>
                    <a:cubicBezTo>
                      <a:pt x="186" y="430"/>
                      <a:pt x="186" y="430"/>
                      <a:pt x="186" y="430"/>
                    </a:cubicBezTo>
                    <a:cubicBezTo>
                      <a:pt x="182" y="426"/>
                      <a:pt x="182" y="426"/>
                      <a:pt x="182" y="426"/>
                    </a:cubicBezTo>
                    <a:cubicBezTo>
                      <a:pt x="181" y="423"/>
                      <a:pt x="181" y="423"/>
                      <a:pt x="181" y="423"/>
                    </a:cubicBezTo>
                    <a:cubicBezTo>
                      <a:pt x="181" y="418"/>
                      <a:pt x="181" y="418"/>
                      <a:pt x="181" y="418"/>
                    </a:cubicBezTo>
                    <a:cubicBezTo>
                      <a:pt x="179" y="411"/>
                      <a:pt x="179" y="411"/>
                      <a:pt x="179" y="411"/>
                    </a:cubicBezTo>
                    <a:cubicBezTo>
                      <a:pt x="172" y="408"/>
                      <a:pt x="172" y="408"/>
                      <a:pt x="172" y="408"/>
                    </a:cubicBezTo>
                    <a:cubicBezTo>
                      <a:pt x="168" y="405"/>
                      <a:pt x="168" y="405"/>
                      <a:pt x="168" y="405"/>
                    </a:cubicBezTo>
                    <a:cubicBezTo>
                      <a:pt x="164" y="405"/>
                      <a:pt x="164" y="405"/>
                      <a:pt x="164" y="405"/>
                    </a:cubicBezTo>
                    <a:cubicBezTo>
                      <a:pt x="162" y="409"/>
                      <a:pt x="162" y="409"/>
                      <a:pt x="162" y="409"/>
                    </a:cubicBezTo>
                    <a:cubicBezTo>
                      <a:pt x="158" y="410"/>
                      <a:pt x="158" y="410"/>
                      <a:pt x="158" y="410"/>
                    </a:cubicBezTo>
                    <a:cubicBezTo>
                      <a:pt x="157" y="413"/>
                      <a:pt x="157" y="413"/>
                      <a:pt x="157" y="413"/>
                    </a:cubicBezTo>
                    <a:cubicBezTo>
                      <a:pt x="158" y="416"/>
                      <a:pt x="158" y="416"/>
                      <a:pt x="158" y="416"/>
                    </a:cubicBezTo>
                    <a:cubicBezTo>
                      <a:pt x="163" y="417"/>
                      <a:pt x="163" y="417"/>
                      <a:pt x="163" y="417"/>
                    </a:cubicBezTo>
                    <a:cubicBezTo>
                      <a:pt x="165" y="419"/>
                      <a:pt x="165" y="419"/>
                      <a:pt x="165" y="419"/>
                    </a:cubicBezTo>
                    <a:cubicBezTo>
                      <a:pt x="164" y="423"/>
                      <a:pt x="164" y="423"/>
                      <a:pt x="164" y="423"/>
                    </a:cubicBezTo>
                    <a:cubicBezTo>
                      <a:pt x="160" y="430"/>
                      <a:pt x="160" y="430"/>
                      <a:pt x="160" y="430"/>
                    </a:cubicBezTo>
                    <a:cubicBezTo>
                      <a:pt x="160" y="434"/>
                      <a:pt x="160" y="434"/>
                      <a:pt x="160" y="434"/>
                    </a:cubicBezTo>
                    <a:cubicBezTo>
                      <a:pt x="157" y="435"/>
                      <a:pt x="157" y="435"/>
                      <a:pt x="157" y="435"/>
                    </a:cubicBezTo>
                    <a:cubicBezTo>
                      <a:pt x="152" y="436"/>
                      <a:pt x="152" y="436"/>
                      <a:pt x="152" y="436"/>
                    </a:cubicBezTo>
                    <a:cubicBezTo>
                      <a:pt x="145" y="438"/>
                      <a:pt x="145" y="438"/>
                      <a:pt x="145" y="438"/>
                    </a:cubicBezTo>
                    <a:cubicBezTo>
                      <a:pt x="142" y="441"/>
                      <a:pt x="142" y="441"/>
                      <a:pt x="142" y="441"/>
                    </a:cubicBezTo>
                    <a:cubicBezTo>
                      <a:pt x="135" y="445"/>
                      <a:pt x="135" y="445"/>
                      <a:pt x="135" y="445"/>
                    </a:cubicBezTo>
                    <a:cubicBezTo>
                      <a:pt x="130" y="449"/>
                      <a:pt x="130" y="449"/>
                      <a:pt x="130" y="449"/>
                    </a:cubicBezTo>
                    <a:cubicBezTo>
                      <a:pt x="124" y="454"/>
                      <a:pt x="124" y="454"/>
                      <a:pt x="124" y="454"/>
                    </a:cubicBezTo>
                    <a:cubicBezTo>
                      <a:pt x="117" y="457"/>
                      <a:pt x="117" y="457"/>
                      <a:pt x="117" y="457"/>
                    </a:cubicBezTo>
                    <a:cubicBezTo>
                      <a:pt x="110" y="458"/>
                      <a:pt x="110" y="458"/>
                      <a:pt x="110" y="458"/>
                    </a:cubicBezTo>
                    <a:cubicBezTo>
                      <a:pt x="108" y="461"/>
                      <a:pt x="108" y="461"/>
                      <a:pt x="108" y="461"/>
                    </a:cubicBezTo>
                    <a:cubicBezTo>
                      <a:pt x="105" y="464"/>
                      <a:pt x="105" y="464"/>
                      <a:pt x="105" y="464"/>
                    </a:cubicBezTo>
                    <a:cubicBezTo>
                      <a:pt x="102" y="466"/>
                      <a:pt x="102" y="466"/>
                      <a:pt x="102" y="466"/>
                    </a:cubicBezTo>
                    <a:cubicBezTo>
                      <a:pt x="97" y="465"/>
                      <a:pt x="97" y="465"/>
                      <a:pt x="97" y="465"/>
                    </a:cubicBezTo>
                    <a:cubicBezTo>
                      <a:pt x="91" y="462"/>
                      <a:pt x="91" y="462"/>
                      <a:pt x="91" y="462"/>
                    </a:cubicBezTo>
                    <a:cubicBezTo>
                      <a:pt x="85" y="461"/>
                      <a:pt x="85" y="461"/>
                      <a:pt x="85" y="461"/>
                    </a:cubicBezTo>
                    <a:cubicBezTo>
                      <a:pt x="82" y="461"/>
                      <a:pt x="82" y="461"/>
                      <a:pt x="82" y="461"/>
                    </a:cubicBezTo>
                    <a:cubicBezTo>
                      <a:pt x="78" y="463"/>
                      <a:pt x="78" y="463"/>
                      <a:pt x="78" y="463"/>
                    </a:cubicBezTo>
                    <a:cubicBezTo>
                      <a:pt x="74" y="466"/>
                      <a:pt x="74" y="466"/>
                      <a:pt x="74" y="466"/>
                    </a:cubicBezTo>
                    <a:cubicBezTo>
                      <a:pt x="70" y="468"/>
                      <a:pt x="70" y="468"/>
                      <a:pt x="70" y="468"/>
                    </a:cubicBezTo>
                    <a:cubicBezTo>
                      <a:pt x="64" y="467"/>
                      <a:pt x="64" y="467"/>
                      <a:pt x="64" y="467"/>
                    </a:cubicBezTo>
                    <a:cubicBezTo>
                      <a:pt x="64" y="467"/>
                      <a:pt x="64" y="467"/>
                      <a:pt x="64" y="467"/>
                    </a:cubicBezTo>
                    <a:cubicBezTo>
                      <a:pt x="64" y="466"/>
                      <a:pt x="61" y="464"/>
                      <a:pt x="60" y="463"/>
                    </a:cubicBezTo>
                    <a:cubicBezTo>
                      <a:pt x="59" y="462"/>
                      <a:pt x="57" y="459"/>
                      <a:pt x="57" y="458"/>
                    </a:cubicBezTo>
                    <a:cubicBezTo>
                      <a:pt x="57" y="456"/>
                      <a:pt x="57" y="452"/>
                      <a:pt x="57" y="450"/>
                    </a:cubicBezTo>
                    <a:cubicBezTo>
                      <a:pt x="58" y="448"/>
                      <a:pt x="60" y="444"/>
                      <a:pt x="61" y="441"/>
                    </a:cubicBezTo>
                    <a:cubicBezTo>
                      <a:pt x="62" y="439"/>
                      <a:pt x="64" y="436"/>
                      <a:pt x="65" y="434"/>
                    </a:cubicBezTo>
                    <a:cubicBezTo>
                      <a:pt x="66" y="433"/>
                      <a:pt x="67" y="429"/>
                      <a:pt x="67" y="428"/>
                    </a:cubicBezTo>
                    <a:cubicBezTo>
                      <a:pt x="67" y="425"/>
                      <a:pt x="64" y="421"/>
                      <a:pt x="63" y="419"/>
                    </a:cubicBezTo>
                    <a:cubicBezTo>
                      <a:pt x="62" y="417"/>
                      <a:pt x="60" y="412"/>
                      <a:pt x="58" y="410"/>
                    </a:cubicBezTo>
                    <a:cubicBezTo>
                      <a:pt x="58" y="409"/>
                      <a:pt x="56" y="406"/>
                      <a:pt x="55" y="405"/>
                    </a:cubicBezTo>
                    <a:cubicBezTo>
                      <a:pt x="54" y="404"/>
                      <a:pt x="51" y="403"/>
                      <a:pt x="50" y="404"/>
                    </a:cubicBezTo>
                    <a:cubicBezTo>
                      <a:pt x="49" y="404"/>
                      <a:pt x="48" y="407"/>
                      <a:pt x="47" y="408"/>
                    </a:cubicBezTo>
                    <a:cubicBezTo>
                      <a:pt x="46" y="409"/>
                      <a:pt x="44" y="411"/>
                      <a:pt x="42" y="411"/>
                    </a:cubicBezTo>
                    <a:cubicBezTo>
                      <a:pt x="41" y="411"/>
                      <a:pt x="38" y="410"/>
                      <a:pt x="37" y="409"/>
                    </a:cubicBezTo>
                    <a:cubicBezTo>
                      <a:pt x="36" y="409"/>
                      <a:pt x="33" y="407"/>
                      <a:pt x="32" y="406"/>
                    </a:cubicBezTo>
                    <a:cubicBezTo>
                      <a:pt x="30" y="405"/>
                      <a:pt x="26" y="403"/>
                      <a:pt x="24" y="403"/>
                    </a:cubicBezTo>
                    <a:cubicBezTo>
                      <a:pt x="23" y="402"/>
                      <a:pt x="19" y="402"/>
                      <a:pt x="17" y="402"/>
                    </a:cubicBezTo>
                    <a:cubicBezTo>
                      <a:pt x="16" y="402"/>
                      <a:pt x="12" y="403"/>
                      <a:pt x="11" y="403"/>
                    </a:cubicBezTo>
                    <a:cubicBezTo>
                      <a:pt x="9" y="402"/>
                      <a:pt x="5" y="398"/>
                      <a:pt x="4" y="396"/>
                    </a:cubicBezTo>
                    <a:cubicBezTo>
                      <a:pt x="3" y="395"/>
                      <a:pt x="1" y="392"/>
                      <a:pt x="1" y="390"/>
                    </a:cubicBezTo>
                    <a:cubicBezTo>
                      <a:pt x="0" y="387"/>
                      <a:pt x="0" y="381"/>
                      <a:pt x="1" y="378"/>
                    </a:cubicBezTo>
                    <a:cubicBezTo>
                      <a:pt x="2" y="377"/>
                      <a:pt x="3" y="373"/>
                      <a:pt x="5" y="372"/>
                    </a:cubicBezTo>
                    <a:cubicBezTo>
                      <a:pt x="6" y="372"/>
                      <a:pt x="9" y="373"/>
                      <a:pt x="10" y="372"/>
                    </a:cubicBezTo>
                    <a:cubicBezTo>
                      <a:pt x="11" y="372"/>
                      <a:pt x="13" y="372"/>
                      <a:pt x="13" y="371"/>
                    </a:cubicBezTo>
                    <a:cubicBezTo>
                      <a:pt x="14" y="369"/>
                      <a:pt x="11" y="367"/>
                      <a:pt x="10" y="365"/>
                    </a:cubicBezTo>
                    <a:cubicBezTo>
                      <a:pt x="9" y="363"/>
                      <a:pt x="7" y="360"/>
                      <a:pt x="7" y="358"/>
                    </a:cubicBezTo>
                    <a:cubicBezTo>
                      <a:pt x="6" y="357"/>
                      <a:pt x="8" y="354"/>
                      <a:pt x="8" y="352"/>
                    </a:cubicBezTo>
                    <a:cubicBezTo>
                      <a:pt x="10" y="351"/>
                      <a:pt x="13" y="348"/>
                      <a:pt x="15" y="347"/>
                    </a:cubicBezTo>
                    <a:cubicBezTo>
                      <a:pt x="18" y="346"/>
                      <a:pt x="22" y="347"/>
                      <a:pt x="24" y="348"/>
                    </a:cubicBezTo>
                    <a:cubicBezTo>
                      <a:pt x="29" y="348"/>
                      <a:pt x="37" y="350"/>
                      <a:pt x="42" y="351"/>
                    </a:cubicBezTo>
                    <a:cubicBezTo>
                      <a:pt x="45" y="351"/>
                      <a:pt x="50" y="353"/>
                      <a:pt x="53" y="354"/>
                    </a:cubicBezTo>
                    <a:cubicBezTo>
                      <a:pt x="55" y="354"/>
                      <a:pt x="60" y="355"/>
                      <a:pt x="62" y="355"/>
                    </a:cubicBezTo>
                    <a:cubicBezTo>
                      <a:pt x="63" y="354"/>
                      <a:pt x="66" y="352"/>
                      <a:pt x="67" y="351"/>
                    </a:cubicBezTo>
                    <a:cubicBezTo>
                      <a:pt x="68" y="349"/>
                      <a:pt x="69" y="345"/>
                      <a:pt x="69" y="342"/>
                    </a:cubicBezTo>
                    <a:cubicBezTo>
                      <a:pt x="70" y="339"/>
                      <a:pt x="69" y="333"/>
                      <a:pt x="70" y="329"/>
                    </a:cubicBezTo>
                    <a:cubicBezTo>
                      <a:pt x="70" y="325"/>
                      <a:pt x="72" y="318"/>
                      <a:pt x="73" y="314"/>
                    </a:cubicBezTo>
                    <a:cubicBezTo>
                      <a:pt x="73" y="310"/>
                      <a:pt x="73" y="303"/>
                      <a:pt x="74" y="300"/>
                    </a:cubicBezTo>
                    <a:cubicBezTo>
                      <a:pt x="75" y="298"/>
                      <a:pt x="76" y="294"/>
                      <a:pt x="77" y="292"/>
                    </a:cubicBezTo>
                    <a:cubicBezTo>
                      <a:pt x="79" y="290"/>
                      <a:pt x="83" y="286"/>
                      <a:pt x="84" y="283"/>
                    </a:cubicBezTo>
                    <a:cubicBezTo>
                      <a:pt x="87" y="280"/>
                      <a:pt x="90" y="273"/>
                      <a:pt x="92" y="269"/>
                    </a:cubicBezTo>
                    <a:cubicBezTo>
                      <a:pt x="94" y="266"/>
                      <a:pt x="97" y="260"/>
                      <a:pt x="99" y="256"/>
                    </a:cubicBezTo>
                    <a:cubicBezTo>
                      <a:pt x="99" y="254"/>
                      <a:pt x="101" y="249"/>
                      <a:pt x="101" y="246"/>
                    </a:cubicBezTo>
                    <a:cubicBezTo>
                      <a:pt x="101" y="243"/>
                      <a:pt x="100" y="236"/>
                      <a:pt x="100" y="232"/>
                    </a:cubicBezTo>
                    <a:cubicBezTo>
                      <a:pt x="99" y="229"/>
                      <a:pt x="98" y="222"/>
                      <a:pt x="98" y="218"/>
                    </a:cubicBezTo>
                    <a:cubicBezTo>
                      <a:pt x="98" y="215"/>
                      <a:pt x="98" y="209"/>
                      <a:pt x="99" y="207"/>
                    </a:cubicBezTo>
                    <a:cubicBezTo>
                      <a:pt x="99" y="205"/>
                      <a:pt x="100" y="203"/>
                      <a:pt x="101" y="202"/>
                    </a:cubicBezTo>
                    <a:cubicBezTo>
                      <a:pt x="102" y="200"/>
                      <a:pt x="104" y="196"/>
                      <a:pt x="104" y="194"/>
                    </a:cubicBezTo>
                    <a:cubicBezTo>
                      <a:pt x="104" y="192"/>
                      <a:pt x="104" y="189"/>
                      <a:pt x="104" y="187"/>
                    </a:cubicBezTo>
                    <a:cubicBezTo>
                      <a:pt x="103" y="185"/>
                      <a:pt x="102" y="181"/>
                      <a:pt x="102" y="179"/>
                    </a:cubicBezTo>
                    <a:cubicBezTo>
                      <a:pt x="102" y="178"/>
                      <a:pt x="105" y="176"/>
                      <a:pt x="105" y="175"/>
                    </a:cubicBezTo>
                    <a:cubicBezTo>
                      <a:pt x="106" y="173"/>
                      <a:pt x="108" y="171"/>
                      <a:pt x="109" y="169"/>
                    </a:cubicBezTo>
                    <a:cubicBezTo>
                      <a:pt x="109" y="167"/>
                      <a:pt x="110" y="162"/>
                      <a:pt x="110" y="160"/>
                    </a:cubicBezTo>
                    <a:cubicBezTo>
                      <a:pt x="109" y="159"/>
                      <a:pt x="107" y="157"/>
                      <a:pt x="106" y="156"/>
                    </a:cubicBezTo>
                    <a:cubicBezTo>
                      <a:pt x="104" y="155"/>
                      <a:pt x="101" y="153"/>
                      <a:pt x="99" y="153"/>
                    </a:cubicBezTo>
                    <a:cubicBezTo>
                      <a:pt x="97" y="152"/>
                      <a:pt x="93" y="152"/>
                      <a:pt x="90" y="152"/>
                    </a:cubicBezTo>
                    <a:cubicBezTo>
                      <a:pt x="88" y="152"/>
                      <a:pt x="84" y="153"/>
                      <a:pt x="82" y="152"/>
                    </a:cubicBezTo>
                    <a:cubicBezTo>
                      <a:pt x="80" y="152"/>
                      <a:pt x="76" y="152"/>
                      <a:pt x="74" y="152"/>
                    </a:cubicBezTo>
                    <a:cubicBezTo>
                      <a:pt x="73" y="151"/>
                      <a:pt x="70" y="151"/>
                      <a:pt x="69" y="150"/>
                    </a:cubicBezTo>
                    <a:cubicBezTo>
                      <a:pt x="68" y="149"/>
                      <a:pt x="69" y="146"/>
                      <a:pt x="69" y="145"/>
                    </a:cubicBezTo>
                    <a:cubicBezTo>
                      <a:pt x="69" y="143"/>
                      <a:pt x="71" y="141"/>
                      <a:pt x="71" y="139"/>
                    </a:cubicBezTo>
                    <a:cubicBezTo>
                      <a:pt x="71" y="137"/>
                      <a:pt x="71" y="133"/>
                      <a:pt x="72" y="132"/>
                    </a:cubicBezTo>
                    <a:cubicBezTo>
                      <a:pt x="72" y="130"/>
                      <a:pt x="73" y="127"/>
                      <a:pt x="73" y="125"/>
                    </a:cubicBezTo>
                    <a:cubicBezTo>
                      <a:pt x="73" y="124"/>
                      <a:pt x="72" y="122"/>
                      <a:pt x="73" y="121"/>
                    </a:cubicBezTo>
                    <a:cubicBezTo>
                      <a:pt x="73" y="119"/>
                      <a:pt x="74" y="116"/>
                      <a:pt x="75" y="114"/>
                    </a:cubicBezTo>
                    <a:cubicBezTo>
                      <a:pt x="75" y="113"/>
                      <a:pt x="77" y="110"/>
                      <a:pt x="77" y="109"/>
                    </a:cubicBezTo>
                    <a:cubicBezTo>
                      <a:pt x="77" y="108"/>
                      <a:pt x="77" y="105"/>
                      <a:pt x="76" y="104"/>
                    </a:cubicBezTo>
                    <a:cubicBezTo>
                      <a:pt x="76" y="103"/>
                      <a:pt x="74" y="101"/>
                      <a:pt x="74" y="100"/>
                    </a:cubicBezTo>
                    <a:cubicBezTo>
                      <a:pt x="74" y="99"/>
                      <a:pt x="73" y="97"/>
                      <a:pt x="73" y="96"/>
                    </a:cubicBezTo>
                    <a:cubicBezTo>
                      <a:pt x="74" y="95"/>
                      <a:pt x="76" y="96"/>
                      <a:pt x="77" y="96"/>
                    </a:cubicBezTo>
                    <a:cubicBezTo>
                      <a:pt x="78" y="96"/>
                      <a:pt x="79" y="97"/>
                      <a:pt x="80" y="97"/>
                    </a:cubicBezTo>
                    <a:cubicBezTo>
                      <a:pt x="80" y="97"/>
                      <a:pt x="81" y="95"/>
                      <a:pt x="81" y="95"/>
                    </a:cubicBezTo>
                    <a:cubicBezTo>
                      <a:pt x="82" y="95"/>
                      <a:pt x="83" y="96"/>
                      <a:pt x="83" y="96"/>
                    </a:cubicBezTo>
                    <a:cubicBezTo>
                      <a:pt x="84" y="97"/>
                      <a:pt x="84" y="100"/>
                      <a:pt x="85" y="101"/>
                    </a:cubicBezTo>
                    <a:cubicBezTo>
                      <a:pt x="86" y="102"/>
                      <a:pt x="87" y="104"/>
                      <a:pt x="88" y="104"/>
                    </a:cubicBezTo>
                    <a:cubicBezTo>
                      <a:pt x="89" y="104"/>
                      <a:pt x="90" y="103"/>
                      <a:pt x="91" y="102"/>
                    </a:cubicBezTo>
                    <a:cubicBezTo>
                      <a:pt x="91" y="102"/>
                      <a:pt x="90" y="100"/>
                      <a:pt x="90" y="100"/>
                    </a:cubicBezTo>
                    <a:cubicBezTo>
                      <a:pt x="89" y="99"/>
                      <a:pt x="88" y="98"/>
                      <a:pt x="88" y="97"/>
                    </a:cubicBezTo>
                    <a:cubicBezTo>
                      <a:pt x="88" y="96"/>
                      <a:pt x="90" y="96"/>
                      <a:pt x="90" y="96"/>
                    </a:cubicBezTo>
                    <a:cubicBezTo>
                      <a:pt x="91" y="96"/>
                      <a:pt x="93" y="96"/>
                      <a:pt x="93" y="95"/>
                    </a:cubicBezTo>
                    <a:cubicBezTo>
                      <a:pt x="94" y="94"/>
                      <a:pt x="93" y="92"/>
                      <a:pt x="93" y="91"/>
                    </a:cubicBezTo>
                    <a:cubicBezTo>
                      <a:pt x="93" y="90"/>
                      <a:pt x="90" y="89"/>
                      <a:pt x="90" y="88"/>
                    </a:cubicBezTo>
                    <a:cubicBezTo>
                      <a:pt x="89" y="87"/>
                      <a:pt x="88" y="85"/>
                      <a:pt x="88" y="83"/>
                    </a:cubicBezTo>
                    <a:cubicBezTo>
                      <a:pt x="89" y="82"/>
                      <a:pt x="91" y="80"/>
                      <a:pt x="92" y="79"/>
                    </a:cubicBezTo>
                    <a:cubicBezTo>
                      <a:pt x="93" y="78"/>
                      <a:pt x="95" y="76"/>
                      <a:pt x="96" y="75"/>
                    </a:cubicBezTo>
                    <a:cubicBezTo>
                      <a:pt x="97" y="74"/>
                      <a:pt x="98" y="71"/>
                      <a:pt x="99" y="70"/>
                    </a:cubicBezTo>
                    <a:cubicBezTo>
                      <a:pt x="100" y="69"/>
                      <a:pt x="102" y="67"/>
                      <a:pt x="103" y="66"/>
                    </a:cubicBezTo>
                    <a:cubicBezTo>
                      <a:pt x="104" y="65"/>
                      <a:pt x="105" y="64"/>
                      <a:pt x="106" y="64"/>
                    </a:cubicBezTo>
                    <a:cubicBezTo>
                      <a:pt x="107" y="63"/>
                      <a:pt x="109" y="62"/>
                      <a:pt x="110" y="61"/>
                    </a:cubicBezTo>
                    <a:cubicBezTo>
                      <a:pt x="113" y="60"/>
                      <a:pt x="118" y="58"/>
                      <a:pt x="120" y="56"/>
                    </a:cubicBezTo>
                    <a:cubicBezTo>
                      <a:pt x="121" y="55"/>
                      <a:pt x="124" y="52"/>
                      <a:pt x="126" y="51"/>
                    </a:cubicBezTo>
                    <a:cubicBezTo>
                      <a:pt x="128" y="50"/>
                      <a:pt x="133" y="52"/>
                      <a:pt x="135" y="53"/>
                    </a:cubicBezTo>
                    <a:cubicBezTo>
                      <a:pt x="137" y="53"/>
                      <a:pt x="141" y="54"/>
                      <a:pt x="143" y="54"/>
                    </a:cubicBezTo>
                    <a:cubicBezTo>
                      <a:pt x="146" y="55"/>
                      <a:pt x="152" y="54"/>
                      <a:pt x="155" y="55"/>
                    </a:cubicBezTo>
                    <a:cubicBezTo>
                      <a:pt x="157" y="55"/>
                      <a:pt x="161" y="57"/>
                      <a:pt x="164" y="58"/>
                    </a:cubicBezTo>
                    <a:cubicBezTo>
                      <a:pt x="167" y="58"/>
                      <a:pt x="173" y="57"/>
                      <a:pt x="176" y="56"/>
                    </a:cubicBezTo>
                    <a:cubicBezTo>
                      <a:pt x="177" y="56"/>
                      <a:pt x="181" y="55"/>
                      <a:pt x="183" y="55"/>
                    </a:cubicBezTo>
                    <a:cubicBezTo>
                      <a:pt x="184" y="54"/>
                      <a:pt x="187" y="51"/>
                      <a:pt x="189" y="51"/>
                    </a:cubicBezTo>
                    <a:cubicBezTo>
                      <a:pt x="191" y="50"/>
                      <a:pt x="196" y="51"/>
                      <a:pt x="198" y="51"/>
                    </a:cubicBezTo>
                    <a:cubicBezTo>
                      <a:pt x="201" y="51"/>
                      <a:pt x="208" y="52"/>
                      <a:pt x="211" y="52"/>
                    </a:cubicBezTo>
                    <a:cubicBezTo>
                      <a:pt x="214" y="52"/>
                      <a:pt x="219" y="49"/>
                      <a:pt x="222" y="48"/>
                    </a:cubicBezTo>
                    <a:cubicBezTo>
                      <a:pt x="224" y="47"/>
                      <a:pt x="228" y="45"/>
                      <a:pt x="231" y="45"/>
                    </a:cubicBezTo>
                    <a:cubicBezTo>
                      <a:pt x="232" y="45"/>
                      <a:pt x="235" y="45"/>
                      <a:pt x="237" y="46"/>
                    </a:cubicBezTo>
                    <a:cubicBezTo>
                      <a:pt x="239" y="46"/>
                      <a:pt x="244" y="47"/>
                      <a:pt x="246" y="48"/>
                    </a:cubicBezTo>
                    <a:cubicBezTo>
                      <a:pt x="247" y="48"/>
                      <a:pt x="250" y="48"/>
                      <a:pt x="252" y="49"/>
                    </a:cubicBezTo>
                    <a:cubicBezTo>
                      <a:pt x="253" y="50"/>
                      <a:pt x="254" y="53"/>
                      <a:pt x="254" y="54"/>
                    </a:cubicBezTo>
                    <a:cubicBezTo>
                      <a:pt x="255" y="57"/>
                      <a:pt x="253" y="63"/>
                      <a:pt x="254" y="66"/>
                    </a:cubicBezTo>
                    <a:cubicBezTo>
                      <a:pt x="254" y="67"/>
                      <a:pt x="256" y="70"/>
                      <a:pt x="258" y="71"/>
                    </a:cubicBezTo>
                    <a:cubicBezTo>
                      <a:pt x="259" y="72"/>
                      <a:pt x="262" y="72"/>
                      <a:pt x="263" y="74"/>
                    </a:cubicBezTo>
                    <a:cubicBezTo>
                      <a:pt x="264" y="75"/>
                      <a:pt x="265" y="79"/>
                      <a:pt x="266" y="81"/>
                    </a:cubicBezTo>
                    <a:cubicBezTo>
                      <a:pt x="267" y="83"/>
                      <a:pt x="271" y="86"/>
                      <a:pt x="272" y="89"/>
                    </a:cubicBezTo>
                    <a:cubicBezTo>
                      <a:pt x="274" y="91"/>
                      <a:pt x="277" y="98"/>
                      <a:pt x="276" y="101"/>
                    </a:cubicBezTo>
                    <a:cubicBezTo>
                      <a:pt x="275" y="103"/>
                      <a:pt x="272" y="105"/>
                      <a:pt x="270" y="106"/>
                    </a:cubicBezTo>
                    <a:cubicBezTo>
                      <a:pt x="268" y="108"/>
                      <a:pt x="263" y="109"/>
                      <a:pt x="261" y="111"/>
                    </a:cubicBezTo>
                    <a:cubicBezTo>
                      <a:pt x="259" y="112"/>
                      <a:pt x="257" y="115"/>
                      <a:pt x="257" y="117"/>
                    </a:cubicBezTo>
                    <a:cubicBezTo>
                      <a:pt x="256" y="119"/>
                      <a:pt x="257" y="123"/>
                      <a:pt x="258" y="124"/>
                    </a:cubicBezTo>
                    <a:cubicBezTo>
                      <a:pt x="259" y="125"/>
                      <a:pt x="262" y="126"/>
                      <a:pt x="264" y="126"/>
                    </a:cubicBezTo>
                    <a:cubicBezTo>
                      <a:pt x="265" y="126"/>
                      <a:pt x="267" y="124"/>
                      <a:pt x="268" y="124"/>
                    </a:cubicBezTo>
                    <a:cubicBezTo>
                      <a:pt x="270" y="125"/>
                      <a:pt x="272" y="128"/>
                      <a:pt x="273" y="129"/>
                    </a:cubicBezTo>
                    <a:cubicBezTo>
                      <a:pt x="274" y="131"/>
                      <a:pt x="277" y="135"/>
                      <a:pt x="278" y="136"/>
                    </a:cubicBezTo>
                    <a:cubicBezTo>
                      <a:pt x="279" y="138"/>
                      <a:pt x="282" y="141"/>
                      <a:pt x="284" y="142"/>
                    </a:cubicBezTo>
                    <a:cubicBezTo>
                      <a:pt x="285" y="142"/>
                      <a:pt x="288" y="142"/>
                      <a:pt x="289" y="141"/>
                    </a:cubicBezTo>
                    <a:cubicBezTo>
                      <a:pt x="291" y="140"/>
                      <a:pt x="293" y="136"/>
                      <a:pt x="294" y="135"/>
                    </a:cubicBezTo>
                    <a:cubicBezTo>
                      <a:pt x="295" y="133"/>
                      <a:pt x="297" y="128"/>
                      <a:pt x="298" y="126"/>
                    </a:cubicBezTo>
                    <a:cubicBezTo>
                      <a:pt x="298" y="123"/>
                      <a:pt x="299" y="118"/>
                      <a:pt x="299" y="116"/>
                    </a:cubicBezTo>
                    <a:cubicBezTo>
                      <a:pt x="300" y="114"/>
                      <a:pt x="301" y="111"/>
                      <a:pt x="301" y="110"/>
                    </a:cubicBezTo>
                    <a:cubicBezTo>
                      <a:pt x="301" y="109"/>
                      <a:pt x="300" y="106"/>
                      <a:pt x="299" y="106"/>
                    </a:cubicBezTo>
                    <a:cubicBezTo>
                      <a:pt x="298" y="105"/>
                      <a:pt x="294" y="107"/>
                      <a:pt x="293" y="108"/>
                    </a:cubicBezTo>
                    <a:cubicBezTo>
                      <a:pt x="291" y="108"/>
                      <a:pt x="289" y="111"/>
                      <a:pt x="288" y="110"/>
                    </a:cubicBezTo>
                    <a:cubicBezTo>
                      <a:pt x="286" y="110"/>
                      <a:pt x="285" y="106"/>
                      <a:pt x="284" y="104"/>
                    </a:cubicBezTo>
                    <a:cubicBezTo>
                      <a:pt x="284" y="102"/>
                      <a:pt x="284" y="98"/>
                      <a:pt x="284" y="96"/>
                    </a:cubicBezTo>
                    <a:cubicBezTo>
                      <a:pt x="284" y="94"/>
                      <a:pt x="286" y="89"/>
                      <a:pt x="287" y="87"/>
                    </a:cubicBezTo>
                    <a:cubicBezTo>
                      <a:pt x="288" y="85"/>
                      <a:pt x="290" y="82"/>
                      <a:pt x="292" y="81"/>
                    </a:cubicBezTo>
                    <a:cubicBezTo>
                      <a:pt x="293" y="80"/>
                      <a:pt x="297" y="79"/>
                      <a:pt x="299" y="79"/>
                    </a:cubicBezTo>
                    <a:cubicBezTo>
                      <a:pt x="301" y="79"/>
                      <a:pt x="305" y="81"/>
                      <a:pt x="306" y="82"/>
                    </a:cubicBezTo>
                    <a:cubicBezTo>
                      <a:pt x="308" y="83"/>
                      <a:pt x="310" y="87"/>
                      <a:pt x="311" y="89"/>
                    </a:cubicBezTo>
                    <a:cubicBezTo>
                      <a:pt x="312" y="91"/>
                      <a:pt x="315" y="94"/>
                      <a:pt x="317" y="95"/>
                    </a:cubicBezTo>
                    <a:cubicBezTo>
                      <a:pt x="318" y="96"/>
                      <a:pt x="320" y="96"/>
                      <a:pt x="321" y="96"/>
                    </a:cubicBezTo>
                    <a:cubicBezTo>
                      <a:pt x="323" y="96"/>
                      <a:pt x="326" y="96"/>
                      <a:pt x="327" y="96"/>
                    </a:cubicBezTo>
                    <a:cubicBezTo>
                      <a:pt x="329" y="96"/>
                      <a:pt x="332" y="97"/>
                      <a:pt x="333" y="98"/>
                    </a:cubicBezTo>
                    <a:cubicBezTo>
                      <a:pt x="335" y="98"/>
                      <a:pt x="337" y="101"/>
                      <a:pt x="337" y="103"/>
                    </a:cubicBezTo>
                    <a:cubicBezTo>
                      <a:pt x="338" y="104"/>
                      <a:pt x="336" y="107"/>
                      <a:pt x="335" y="109"/>
                    </a:cubicBezTo>
                    <a:cubicBezTo>
                      <a:pt x="334" y="110"/>
                      <a:pt x="331" y="113"/>
                      <a:pt x="330" y="115"/>
                    </a:cubicBezTo>
                    <a:cubicBezTo>
                      <a:pt x="329" y="116"/>
                      <a:pt x="327" y="120"/>
                      <a:pt x="326" y="122"/>
                    </a:cubicBezTo>
                    <a:cubicBezTo>
                      <a:pt x="326" y="124"/>
                      <a:pt x="325" y="129"/>
                      <a:pt x="325" y="132"/>
                    </a:cubicBezTo>
                    <a:cubicBezTo>
                      <a:pt x="325" y="134"/>
                      <a:pt x="325" y="138"/>
                      <a:pt x="326" y="139"/>
                    </a:cubicBezTo>
                    <a:cubicBezTo>
                      <a:pt x="327" y="140"/>
                      <a:pt x="330" y="141"/>
                      <a:pt x="332" y="141"/>
                    </a:cubicBezTo>
                    <a:cubicBezTo>
                      <a:pt x="333" y="140"/>
                      <a:pt x="334" y="139"/>
                      <a:pt x="335" y="138"/>
                    </a:cubicBezTo>
                    <a:cubicBezTo>
                      <a:pt x="335" y="136"/>
                      <a:pt x="335" y="132"/>
                      <a:pt x="335" y="130"/>
                    </a:cubicBezTo>
                    <a:cubicBezTo>
                      <a:pt x="335" y="129"/>
                      <a:pt x="334" y="126"/>
                      <a:pt x="334" y="124"/>
                    </a:cubicBezTo>
                    <a:cubicBezTo>
                      <a:pt x="334" y="122"/>
                      <a:pt x="335" y="119"/>
                      <a:pt x="336" y="117"/>
                    </a:cubicBezTo>
                    <a:cubicBezTo>
                      <a:pt x="337" y="116"/>
                      <a:pt x="341" y="114"/>
                      <a:pt x="342" y="113"/>
                    </a:cubicBezTo>
                    <a:cubicBezTo>
                      <a:pt x="343" y="112"/>
                      <a:pt x="345" y="109"/>
                      <a:pt x="345" y="107"/>
                    </a:cubicBezTo>
                    <a:cubicBezTo>
                      <a:pt x="346" y="105"/>
                      <a:pt x="346" y="100"/>
                      <a:pt x="345" y="98"/>
                    </a:cubicBezTo>
                    <a:cubicBezTo>
                      <a:pt x="345" y="96"/>
                      <a:pt x="343" y="93"/>
                      <a:pt x="342" y="91"/>
                    </a:cubicBezTo>
                    <a:cubicBezTo>
                      <a:pt x="341" y="88"/>
                      <a:pt x="338" y="83"/>
                      <a:pt x="337" y="80"/>
                    </a:cubicBezTo>
                    <a:cubicBezTo>
                      <a:pt x="336" y="78"/>
                      <a:pt x="332" y="73"/>
                      <a:pt x="331" y="70"/>
                    </a:cubicBezTo>
                    <a:cubicBezTo>
                      <a:pt x="330" y="68"/>
                      <a:pt x="330" y="64"/>
                      <a:pt x="330" y="62"/>
                    </a:cubicBezTo>
                    <a:cubicBezTo>
                      <a:pt x="330" y="60"/>
                      <a:pt x="330" y="56"/>
                      <a:pt x="331" y="54"/>
                    </a:cubicBezTo>
                    <a:cubicBezTo>
                      <a:pt x="331" y="51"/>
                      <a:pt x="333" y="46"/>
                      <a:pt x="334" y="44"/>
                    </a:cubicBezTo>
                    <a:cubicBezTo>
                      <a:pt x="335" y="42"/>
                      <a:pt x="336" y="40"/>
                      <a:pt x="337" y="39"/>
                    </a:cubicBezTo>
                    <a:cubicBezTo>
                      <a:pt x="337" y="37"/>
                      <a:pt x="338" y="33"/>
                      <a:pt x="338" y="31"/>
                    </a:cubicBezTo>
                    <a:cubicBezTo>
                      <a:pt x="339" y="28"/>
                      <a:pt x="340" y="21"/>
                      <a:pt x="342" y="18"/>
                    </a:cubicBezTo>
                    <a:cubicBezTo>
                      <a:pt x="343" y="16"/>
                      <a:pt x="346" y="11"/>
                      <a:pt x="347" y="9"/>
                    </a:cubicBezTo>
                    <a:cubicBezTo>
                      <a:pt x="349" y="8"/>
                      <a:pt x="352" y="5"/>
                      <a:pt x="353" y="4"/>
                    </a:cubicBezTo>
                    <a:cubicBezTo>
                      <a:pt x="355" y="3"/>
                      <a:pt x="358" y="1"/>
                      <a:pt x="360" y="0"/>
                    </a:cubicBezTo>
                    <a:cubicBezTo>
                      <a:pt x="362" y="0"/>
                      <a:pt x="365" y="0"/>
                      <a:pt x="366" y="0"/>
                    </a:cubicBezTo>
                    <a:cubicBezTo>
                      <a:pt x="368" y="1"/>
                      <a:pt x="369" y="6"/>
                      <a:pt x="370" y="8"/>
                    </a:cubicBezTo>
                    <a:cubicBezTo>
                      <a:pt x="371" y="10"/>
                      <a:pt x="373" y="13"/>
                      <a:pt x="375" y="14"/>
                    </a:cubicBezTo>
                    <a:cubicBezTo>
                      <a:pt x="377" y="16"/>
                      <a:pt x="382" y="17"/>
                      <a:pt x="384" y="17"/>
                    </a:cubicBezTo>
                    <a:cubicBezTo>
                      <a:pt x="386" y="18"/>
                      <a:pt x="389" y="19"/>
                      <a:pt x="391" y="19"/>
                    </a:cubicBezTo>
                    <a:cubicBezTo>
                      <a:pt x="393" y="20"/>
                      <a:pt x="398" y="21"/>
                      <a:pt x="400" y="21"/>
                    </a:cubicBezTo>
                    <a:cubicBezTo>
                      <a:pt x="402" y="21"/>
                      <a:pt x="405" y="18"/>
                      <a:pt x="407" y="18"/>
                    </a:cubicBezTo>
                    <a:cubicBezTo>
                      <a:pt x="409" y="17"/>
                      <a:pt x="414" y="18"/>
                      <a:pt x="416" y="18"/>
                    </a:cubicBezTo>
                    <a:cubicBezTo>
                      <a:pt x="417" y="18"/>
                      <a:pt x="419" y="20"/>
                      <a:pt x="420" y="20"/>
                    </a:cubicBezTo>
                    <a:cubicBezTo>
                      <a:pt x="422" y="20"/>
                      <a:pt x="427" y="19"/>
                      <a:pt x="429" y="18"/>
                    </a:cubicBezTo>
                    <a:cubicBezTo>
                      <a:pt x="431" y="17"/>
                      <a:pt x="434" y="14"/>
                      <a:pt x="436" y="13"/>
                    </a:cubicBezTo>
                    <a:cubicBezTo>
                      <a:pt x="438" y="13"/>
                      <a:pt x="442" y="12"/>
                      <a:pt x="444" y="12"/>
                    </a:cubicBezTo>
                    <a:cubicBezTo>
                      <a:pt x="447" y="12"/>
                      <a:pt x="453" y="13"/>
                      <a:pt x="456" y="14"/>
                    </a:cubicBezTo>
                    <a:cubicBezTo>
                      <a:pt x="460" y="14"/>
                      <a:pt x="467" y="15"/>
                      <a:pt x="470" y="17"/>
                    </a:cubicBezTo>
                    <a:cubicBezTo>
                      <a:pt x="472" y="18"/>
                      <a:pt x="474" y="21"/>
                      <a:pt x="476" y="22"/>
                    </a:cubicBezTo>
                    <a:cubicBezTo>
                      <a:pt x="477" y="24"/>
                      <a:pt x="481" y="29"/>
                      <a:pt x="482" y="32"/>
                    </a:cubicBezTo>
                    <a:cubicBezTo>
                      <a:pt x="483" y="34"/>
                      <a:pt x="484" y="40"/>
                      <a:pt x="485" y="42"/>
                    </a:cubicBezTo>
                    <a:cubicBezTo>
                      <a:pt x="486" y="45"/>
                      <a:pt x="488" y="49"/>
                      <a:pt x="490" y="51"/>
                    </a:cubicBezTo>
                    <a:cubicBezTo>
                      <a:pt x="491" y="53"/>
                      <a:pt x="495" y="57"/>
                      <a:pt x="497" y="59"/>
                    </a:cubicBezTo>
                    <a:cubicBezTo>
                      <a:pt x="498" y="60"/>
                      <a:pt x="502" y="64"/>
                      <a:pt x="504" y="66"/>
                    </a:cubicBezTo>
                    <a:cubicBezTo>
                      <a:pt x="505" y="68"/>
                      <a:pt x="506" y="71"/>
                      <a:pt x="506" y="72"/>
                    </a:cubicBezTo>
                    <a:cubicBezTo>
                      <a:pt x="507" y="74"/>
                      <a:pt x="507" y="79"/>
                      <a:pt x="507" y="81"/>
                    </a:cubicBezTo>
                    <a:cubicBezTo>
                      <a:pt x="508" y="82"/>
                      <a:pt x="508" y="85"/>
                      <a:pt x="509" y="86"/>
                    </a:cubicBezTo>
                    <a:cubicBezTo>
                      <a:pt x="511" y="88"/>
                      <a:pt x="515" y="91"/>
                      <a:pt x="517" y="93"/>
                    </a:cubicBezTo>
                    <a:cubicBezTo>
                      <a:pt x="519" y="95"/>
                      <a:pt x="525" y="99"/>
                      <a:pt x="527" y="100"/>
                    </a:cubicBezTo>
                    <a:cubicBezTo>
                      <a:pt x="530" y="101"/>
                      <a:pt x="535" y="101"/>
                      <a:pt x="537" y="102"/>
                    </a:cubicBezTo>
                    <a:cubicBezTo>
                      <a:pt x="540" y="103"/>
                      <a:pt x="545" y="104"/>
                      <a:pt x="548" y="105"/>
                    </a:cubicBezTo>
                    <a:cubicBezTo>
                      <a:pt x="548" y="105"/>
                      <a:pt x="548" y="105"/>
                      <a:pt x="548" y="105"/>
                    </a:cubicBezTo>
                    <a:cubicBezTo>
                      <a:pt x="549" y="107"/>
                      <a:pt x="549" y="107"/>
                      <a:pt x="549" y="107"/>
                    </a:cubicBezTo>
                    <a:cubicBezTo>
                      <a:pt x="549" y="111"/>
                      <a:pt x="549" y="111"/>
                      <a:pt x="549" y="111"/>
                    </a:cubicBezTo>
                    <a:cubicBezTo>
                      <a:pt x="550" y="113"/>
                      <a:pt x="550" y="113"/>
                      <a:pt x="550" y="113"/>
                    </a:cubicBezTo>
                    <a:cubicBezTo>
                      <a:pt x="552" y="114"/>
                      <a:pt x="552" y="114"/>
                      <a:pt x="552" y="114"/>
                    </a:cubicBezTo>
                    <a:cubicBezTo>
                      <a:pt x="555" y="118"/>
                      <a:pt x="555" y="118"/>
                      <a:pt x="555" y="118"/>
                    </a:cubicBezTo>
                    <a:cubicBezTo>
                      <a:pt x="556" y="124"/>
                      <a:pt x="556" y="124"/>
                      <a:pt x="556" y="124"/>
                    </a:cubicBezTo>
                    <a:cubicBezTo>
                      <a:pt x="558" y="128"/>
                      <a:pt x="558" y="128"/>
                      <a:pt x="558" y="128"/>
                    </a:cubicBezTo>
                    <a:cubicBezTo>
                      <a:pt x="561" y="132"/>
                      <a:pt x="561" y="132"/>
                      <a:pt x="561" y="132"/>
                    </a:cubicBezTo>
                    <a:cubicBezTo>
                      <a:pt x="563" y="135"/>
                      <a:pt x="563" y="135"/>
                      <a:pt x="563" y="135"/>
                    </a:cubicBezTo>
                    <a:cubicBezTo>
                      <a:pt x="565" y="137"/>
                      <a:pt x="565" y="137"/>
                      <a:pt x="565" y="137"/>
                    </a:cubicBezTo>
                    <a:cubicBezTo>
                      <a:pt x="568" y="137"/>
                      <a:pt x="568" y="137"/>
                      <a:pt x="568" y="137"/>
                    </a:cubicBezTo>
                    <a:cubicBezTo>
                      <a:pt x="573" y="134"/>
                      <a:pt x="573" y="134"/>
                      <a:pt x="573" y="134"/>
                    </a:cubicBezTo>
                    <a:cubicBezTo>
                      <a:pt x="574" y="134"/>
                      <a:pt x="574" y="134"/>
                      <a:pt x="574" y="134"/>
                    </a:cubicBezTo>
                    <a:cubicBezTo>
                      <a:pt x="577" y="137"/>
                      <a:pt x="577" y="137"/>
                      <a:pt x="577" y="137"/>
                    </a:cubicBezTo>
                    <a:cubicBezTo>
                      <a:pt x="574" y="139"/>
                      <a:pt x="574" y="139"/>
                      <a:pt x="574" y="139"/>
                    </a:cubicBezTo>
                    <a:cubicBezTo>
                      <a:pt x="573" y="143"/>
                      <a:pt x="573" y="143"/>
                      <a:pt x="573" y="143"/>
                    </a:cubicBezTo>
                    <a:cubicBezTo>
                      <a:pt x="573" y="146"/>
                      <a:pt x="573" y="146"/>
                      <a:pt x="573" y="146"/>
                    </a:cubicBezTo>
                    <a:cubicBezTo>
                      <a:pt x="577" y="145"/>
                      <a:pt x="577" y="145"/>
                      <a:pt x="577" y="145"/>
                    </a:cubicBezTo>
                    <a:cubicBezTo>
                      <a:pt x="578" y="143"/>
                      <a:pt x="578" y="143"/>
                      <a:pt x="578" y="143"/>
                    </a:cubicBezTo>
                    <a:cubicBezTo>
                      <a:pt x="581" y="141"/>
                      <a:pt x="581" y="141"/>
                      <a:pt x="581" y="141"/>
                    </a:cubicBezTo>
                    <a:cubicBezTo>
                      <a:pt x="584" y="141"/>
                      <a:pt x="584" y="141"/>
                      <a:pt x="584" y="141"/>
                    </a:cubicBezTo>
                    <a:cubicBezTo>
                      <a:pt x="586" y="144"/>
                      <a:pt x="586" y="144"/>
                      <a:pt x="586" y="144"/>
                    </a:cubicBezTo>
                    <a:cubicBezTo>
                      <a:pt x="590" y="144"/>
                      <a:pt x="590" y="144"/>
                      <a:pt x="590" y="144"/>
                    </a:cubicBezTo>
                    <a:cubicBezTo>
                      <a:pt x="594" y="143"/>
                      <a:pt x="594" y="143"/>
                      <a:pt x="594" y="143"/>
                    </a:cubicBezTo>
                    <a:cubicBezTo>
                      <a:pt x="594" y="139"/>
                      <a:pt x="594" y="139"/>
                      <a:pt x="594" y="139"/>
                    </a:cubicBezTo>
                    <a:cubicBezTo>
                      <a:pt x="596" y="136"/>
                      <a:pt x="596" y="136"/>
                      <a:pt x="596" y="136"/>
                    </a:cubicBezTo>
                    <a:cubicBezTo>
                      <a:pt x="596" y="134"/>
                      <a:pt x="596" y="134"/>
                      <a:pt x="596" y="134"/>
                    </a:cubicBezTo>
                    <a:cubicBezTo>
                      <a:pt x="599" y="132"/>
                      <a:pt x="599" y="132"/>
                      <a:pt x="599" y="132"/>
                    </a:cubicBezTo>
                    <a:cubicBezTo>
                      <a:pt x="603" y="130"/>
                      <a:pt x="603" y="130"/>
                      <a:pt x="603" y="130"/>
                    </a:cubicBezTo>
                    <a:cubicBezTo>
                      <a:pt x="608" y="132"/>
                      <a:pt x="608" y="132"/>
                      <a:pt x="608" y="132"/>
                    </a:cubicBezTo>
                    <a:cubicBezTo>
                      <a:pt x="611" y="138"/>
                      <a:pt x="611" y="138"/>
                      <a:pt x="611" y="138"/>
                    </a:cubicBezTo>
                    <a:cubicBezTo>
                      <a:pt x="614" y="143"/>
                      <a:pt x="614" y="143"/>
                      <a:pt x="614" y="143"/>
                    </a:cubicBezTo>
                    <a:cubicBezTo>
                      <a:pt x="618" y="146"/>
                      <a:pt x="618" y="146"/>
                      <a:pt x="618" y="146"/>
                    </a:cubicBezTo>
                    <a:cubicBezTo>
                      <a:pt x="619" y="149"/>
                      <a:pt x="619" y="149"/>
                      <a:pt x="619" y="149"/>
                    </a:cubicBezTo>
                    <a:cubicBezTo>
                      <a:pt x="625" y="150"/>
                      <a:pt x="625" y="150"/>
                      <a:pt x="625" y="150"/>
                    </a:cubicBezTo>
                    <a:cubicBezTo>
                      <a:pt x="634" y="149"/>
                      <a:pt x="634" y="149"/>
                      <a:pt x="634" y="149"/>
                    </a:cubicBezTo>
                    <a:cubicBezTo>
                      <a:pt x="635" y="146"/>
                      <a:pt x="635" y="146"/>
                      <a:pt x="635" y="146"/>
                    </a:cubicBezTo>
                    <a:cubicBezTo>
                      <a:pt x="640" y="142"/>
                      <a:pt x="640" y="142"/>
                      <a:pt x="640" y="142"/>
                    </a:cubicBezTo>
                    <a:cubicBezTo>
                      <a:pt x="643" y="142"/>
                      <a:pt x="643" y="142"/>
                      <a:pt x="643" y="142"/>
                    </a:cubicBezTo>
                    <a:cubicBezTo>
                      <a:pt x="645" y="140"/>
                      <a:pt x="645" y="140"/>
                      <a:pt x="645" y="140"/>
                    </a:cubicBezTo>
                    <a:cubicBezTo>
                      <a:pt x="647" y="140"/>
                      <a:pt x="647" y="140"/>
                      <a:pt x="647" y="140"/>
                    </a:cubicBezTo>
                    <a:cubicBezTo>
                      <a:pt x="651" y="139"/>
                      <a:pt x="651" y="139"/>
                      <a:pt x="651" y="139"/>
                    </a:cubicBezTo>
                    <a:cubicBezTo>
                      <a:pt x="654" y="141"/>
                      <a:pt x="654" y="141"/>
                      <a:pt x="654" y="141"/>
                    </a:cubicBezTo>
                    <a:cubicBezTo>
                      <a:pt x="657" y="141"/>
                      <a:pt x="657" y="141"/>
                      <a:pt x="657" y="141"/>
                    </a:cubicBezTo>
                    <a:cubicBezTo>
                      <a:pt x="658" y="142"/>
                      <a:pt x="658" y="142"/>
                      <a:pt x="658" y="142"/>
                    </a:cubicBezTo>
                    <a:cubicBezTo>
                      <a:pt x="664" y="147"/>
                      <a:pt x="664" y="147"/>
                      <a:pt x="664" y="147"/>
                    </a:cubicBezTo>
                    <a:cubicBezTo>
                      <a:pt x="670" y="152"/>
                      <a:pt x="670" y="152"/>
                      <a:pt x="670" y="152"/>
                    </a:cubicBezTo>
                    <a:cubicBezTo>
                      <a:pt x="677" y="155"/>
                      <a:pt x="677" y="155"/>
                      <a:pt x="677" y="155"/>
                    </a:cubicBezTo>
                    <a:cubicBezTo>
                      <a:pt x="685" y="159"/>
                      <a:pt x="685" y="159"/>
                      <a:pt x="685" y="159"/>
                    </a:cubicBezTo>
                    <a:cubicBezTo>
                      <a:pt x="692" y="159"/>
                      <a:pt x="692" y="159"/>
                      <a:pt x="692" y="159"/>
                    </a:cubicBezTo>
                    <a:lnTo>
                      <a:pt x="695" y="160"/>
                    </a:lnTo>
                    <a:close/>
                    <a:moveTo>
                      <a:pt x="413" y="237"/>
                    </a:moveTo>
                    <a:cubicBezTo>
                      <a:pt x="410" y="231"/>
                      <a:pt x="410" y="231"/>
                      <a:pt x="410" y="231"/>
                    </a:cubicBezTo>
                    <a:cubicBezTo>
                      <a:pt x="407" y="229"/>
                      <a:pt x="407" y="229"/>
                      <a:pt x="407" y="229"/>
                    </a:cubicBezTo>
                    <a:cubicBezTo>
                      <a:pt x="407" y="225"/>
                      <a:pt x="407" y="225"/>
                      <a:pt x="407" y="225"/>
                    </a:cubicBezTo>
                    <a:cubicBezTo>
                      <a:pt x="408" y="222"/>
                      <a:pt x="408" y="222"/>
                      <a:pt x="408" y="222"/>
                    </a:cubicBezTo>
                    <a:cubicBezTo>
                      <a:pt x="410" y="220"/>
                      <a:pt x="410" y="220"/>
                      <a:pt x="410" y="220"/>
                    </a:cubicBezTo>
                    <a:cubicBezTo>
                      <a:pt x="411" y="216"/>
                      <a:pt x="411" y="216"/>
                      <a:pt x="411" y="216"/>
                    </a:cubicBezTo>
                    <a:cubicBezTo>
                      <a:pt x="405" y="216"/>
                      <a:pt x="405" y="216"/>
                      <a:pt x="405" y="216"/>
                    </a:cubicBezTo>
                    <a:cubicBezTo>
                      <a:pt x="402" y="218"/>
                      <a:pt x="402" y="218"/>
                      <a:pt x="402" y="218"/>
                    </a:cubicBezTo>
                    <a:cubicBezTo>
                      <a:pt x="398" y="219"/>
                      <a:pt x="398" y="219"/>
                      <a:pt x="398" y="219"/>
                    </a:cubicBezTo>
                    <a:cubicBezTo>
                      <a:pt x="396" y="222"/>
                      <a:pt x="396" y="222"/>
                      <a:pt x="396" y="222"/>
                    </a:cubicBezTo>
                    <a:cubicBezTo>
                      <a:pt x="392" y="222"/>
                      <a:pt x="392" y="222"/>
                      <a:pt x="392" y="222"/>
                    </a:cubicBezTo>
                    <a:cubicBezTo>
                      <a:pt x="390" y="219"/>
                      <a:pt x="390" y="219"/>
                      <a:pt x="390" y="219"/>
                    </a:cubicBezTo>
                    <a:cubicBezTo>
                      <a:pt x="388" y="217"/>
                      <a:pt x="388" y="217"/>
                      <a:pt x="388" y="217"/>
                    </a:cubicBezTo>
                    <a:cubicBezTo>
                      <a:pt x="386" y="214"/>
                      <a:pt x="386" y="214"/>
                      <a:pt x="386" y="214"/>
                    </a:cubicBezTo>
                    <a:cubicBezTo>
                      <a:pt x="383" y="212"/>
                      <a:pt x="383" y="212"/>
                      <a:pt x="383" y="212"/>
                    </a:cubicBezTo>
                    <a:cubicBezTo>
                      <a:pt x="380" y="213"/>
                      <a:pt x="380" y="213"/>
                      <a:pt x="380" y="213"/>
                    </a:cubicBezTo>
                    <a:cubicBezTo>
                      <a:pt x="375" y="213"/>
                      <a:pt x="375" y="213"/>
                      <a:pt x="375" y="213"/>
                    </a:cubicBezTo>
                    <a:cubicBezTo>
                      <a:pt x="372" y="210"/>
                      <a:pt x="372" y="210"/>
                      <a:pt x="372" y="210"/>
                    </a:cubicBezTo>
                    <a:cubicBezTo>
                      <a:pt x="368" y="206"/>
                      <a:pt x="368" y="206"/>
                      <a:pt x="368" y="206"/>
                    </a:cubicBezTo>
                    <a:cubicBezTo>
                      <a:pt x="362" y="204"/>
                      <a:pt x="362" y="204"/>
                      <a:pt x="362" y="204"/>
                    </a:cubicBezTo>
                    <a:cubicBezTo>
                      <a:pt x="360" y="202"/>
                      <a:pt x="360" y="202"/>
                      <a:pt x="360" y="202"/>
                    </a:cubicBezTo>
                    <a:cubicBezTo>
                      <a:pt x="355" y="203"/>
                      <a:pt x="355" y="203"/>
                      <a:pt x="355" y="203"/>
                    </a:cubicBezTo>
                    <a:cubicBezTo>
                      <a:pt x="350" y="203"/>
                      <a:pt x="350" y="203"/>
                      <a:pt x="350" y="203"/>
                    </a:cubicBezTo>
                    <a:cubicBezTo>
                      <a:pt x="348" y="203"/>
                      <a:pt x="348" y="203"/>
                      <a:pt x="348" y="203"/>
                    </a:cubicBezTo>
                    <a:cubicBezTo>
                      <a:pt x="347" y="200"/>
                      <a:pt x="347" y="200"/>
                      <a:pt x="347" y="200"/>
                    </a:cubicBezTo>
                    <a:cubicBezTo>
                      <a:pt x="346" y="198"/>
                      <a:pt x="346" y="198"/>
                      <a:pt x="346" y="198"/>
                    </a:cubicBezTo>
                    <a:cubicBezTo>
                      <a:pt x="347" y="195"/>
                      <a:pt x="347" y="195"/>
                      <a:pt x="347" y="195"/>
                    </a:cubicBezTo>
                    <a:cubicBezTo>
                      <a:pt x="346" y="194"/>
                      <a:pt x="346" y="194"/>
                      <a:pt x="346" y="194"/>
                    </a:cubicBezTo>
                    <a:cubicBezTo>
                      <a:pt x="343" y="194"/>
                      <a:pt x="343" y="194"/>
                      <a:pt x="343" y="194"/>
                    </a:cubicBezTo>
                    <a:cubicBezTo>
                      <a:pt x="342" y="196"/>
                      <a:pt x="342" y="196"/>
                      <a:pt x="342" y="196"/>
                    </a:cubicBezTo>
                    <a:cubicBezTo>
                      <a:pt x="340" y="197"/>
                      <a:pt x="340" y="197"/>
                      <a:pt x="340" y="197"/>
                    </a:cubicBezTo>
                    <a:cubicBezTo>
                      <a:pt x="340" y="195"/>
                      <a:pt x="340" y="195"/>
                      <a:pt x="340" y="195"/>
                    </a:cubicBezTo>
                    <a:cubicBezTo>
                      <a:pt x="335" y="191"/>
                      <a:pt x="335" y="191"/>
                      <a:pt x="335" y="191"/>
                    </a:cubicBezTo>
                    <a:cubicBezTo>
                      <a:pt x="333" y="191"/>
                      <a:pt x="333" y="191"/>
                      <a:pt x="333" y="191"/>
                    </a:cubicBezTo>
                    <a:cubicBezTo>
                      <a:pt x="328" y="189"/>
                      <a:pt x="328" y="189"/>
                      <a:pt x="328" y="189"/>
                    </a:cubicBezTo>
                    <a:cubicBezTo>
                      <a:pt x="325" y="190"/>
                      <a:pt x="325" y="190"/>
                      <a:pt x="325" y="190"/>
                    </a:cubicBezTo>
                    <a:cubicBezTo>
                      <a:pt x="325" y="193"/>
                      <a:pt x="325" y="193"/>
                      <a:pt x="325" y="193"/>
                    </a:cubicBezTo>
                    <a:cubicBezTo>
                      <a:pt x="327" y="197"/>
                      <a:pt x="327" y="197"/>
                      <a:pt x="327" y="197"/>
                    </a:cubicBezTo>
                    <a:cubicBezTo>
                      <a:pt x="330" y="201"/>
                      <a:pt x="330" y="201"/>
                      <a:pt x="330" y="201"/>
                    </a:cubicBezTo>
                    <a:cubicBezTo>
                      <a:pt x="333" y="204"/>
                      <a:pt x="333" y="204"/>
                      <a:pt x="333" y="204"/>
                    </a:cubicBezTo>
                    <a:cubicBezTo>
                      <a:pt x="338" y="206"/>
                      <a:pt x="338" y="206"/>
                      <a:pt x="338" y="206"/>
                    </a:cubicBezTo>
                    <a:cubicBezTo>
                      <a:pt x="343" y="206"/>
                      <a:pt x="343" y="206"/>
                      <a:pt x="343" y="206"/>
                    </a:cubicBezTo>
                    <a:cubicBezTo>
                      <a:pt x="347" y="209"/>
                      <a:pt x="347" y="209"/>
                      <a:pt x="347" y="209"/>
                    </a:cubicBezTo>
                    <a:cubicBezTo>
                      <a:pt x="349" y="212"/>
                      <a:pt x="349" y="212"/>
                      <a:pt x="349" y="212"/>
                    </a:cubicBezTo>
                    <a:cubicBezTo>
                      <a:pt x="351" y="214"/>
                      <a:pt x="351" y="214"/>
                      <a:pt x="351" y="214"/>
                    </a:cubicBezTo>
                    <a:cubicBezTo>
                      <a:pt x="353" y="218"/>
                      <a:pt x="353" y="218"/>
                      <a:pt x="353" y="218"/>
                    </a:cubicBezTo>
                    <a:cubicBezTo>
                      <a:pt x="353" y="221"/>
                      <a:pt x="353" y="221"/>
                      <a:pt x="353" y="221"/>
                    </a:cubicBezTo>
                    <a:cubicBezTo>
                      <a:pt x="355" y="224"/>
                      <a:pt x="355" y="224"/>
                      <a:pt x="355" y="224"/>
                    </a:cubicBezTo>
                    <a:cubicBezTo>
                      <a:pt x="355" y="230"/>
                      <a:pt x="355" y="230"/>
                      <a:pt x="355" y="230"/>
                    </a:cubicBezTo>
                    <a:cubicBezTo>
                      <a:pt x="358" y="234"/>
                      <a:pt x="358" y="234"/>
                      <a:pt x="358" y="234"/>
                    </a:cubicBezTo>
                    <a:cubicBezTo>
                      <a:pt x="361" y="235"/>
                      <a:pt x="361" y="235"/>
                      <a:pt x="361" y="235"/>
                    </a:cubicBezTo>
                    <a:cubicBezTo>
                      <a:pt x="361" y="238"/>
                      <a:pt x="361" y="238"/>
                      <a:pt x="361" y="238"/>
                    </a:cubicBezTo>
                    <a:cubicBezTo>
                      <a:pt x="362" y="242"/>
                      <a:pt x="362" y="242"/>
                      <a:pt x="362" y="242"/>
                    </a:cubicBezTo>
                    <a:cubicBezTo>
                      <a:pt x="362" y="246"/>
                      <a:pt x="362" y="246"/>
                      <a:pt x="362" y="246"/>
                    </a:cubicBezTo>
                    <a:cubicBezTo>
                      <a:pt x="364" y="248"/>
                      <a:pt x="364" y="248"/>
                      <a:pt x="364" y="248"/>
                    </a:cubicBezTo>
                    <a:cubicBezTo>
                      <a:pt x="368" y="247"/>
                      <a:pt x="368" y="247"/>
                      <a:pt x="368" y="247"/>
                    </a:cubicBezTo>
                    <a:cubicBezTo>
                      <a:pt x="375" y="246"/>
                      <a:pt x="375" y="246"/>
                      <a:pt x="375" y="246"/>
                    </a:cubicBezTo>
                    <a:cubicBezTo>
                      <a:pt x="377" y="249"/>
                      <a:pt x="377" y="249"/>
                      <a:pt x="377" y="249"/>
                    </a:cubicBezTo>
                    <a:cubicBezTo>
                      <a:pt x="381" y="252"/>
                      <a:pt x="381" y="252"/>
                      <a:pt x="381" y="252"/>
                    </a:cubicBezTo>
                    <a:cubicBezTo>
                      <a:pt x="386" y="254"/>
                      <a:pt x="386" y="254"/>
                      <a:pt x="386" y="254"/>
                    </a:cubicBezTo>
                    <a:cubicBezTo>
                      <a:pt x="390" y="254"/>
                      <a:pt x="390" y="254"/>
                      <a:pt x="390" y="254"/>
                    </a:cubicBezTo>
                    <a:cubicBezTo>
                      <a:pt x="395" y="256"/>
                      <a:pt x="395" y="256"/>
                      <a:pt x="395" y="256"/>
                    </a:cubicBezTo>
                    <a:cubicBezTo>
                      <a:pt x="400" y="257"/>
                      <a:pt x="400" y="257"/>
                      <a:pt x="400" y="257"/>
                    </a:cubicBezTo>
                    <a:cubicBezTo>
                      <a:pt x="403" y="255"/>
                      <a:pt x="403" y="255"/>
                      <a:pt x="403" y="255"/>
                    </a:cubicBezTo>
                    <a:cubicBezTo>
                      <a:pt x="406" y="251"/>
                      <a:pt x="406" y="251"/>
                      <a:pt x="406" y="251"/>
                    </a:cubicBezTo>
                    <a:cubicBezTo>
                      <a:pt x="412" y="247"/>
                      <a:pt x="412" y="247"/>
                      <a:pt x="412" y="247"/>
                    </a:cubicBezTo>
                    <a:cubicBezTo>
                      <a:pt x="411" y="242"/>
                      <a:pt x="411" y="242"/>
                      <a:pt x="411" y="242"/>
                    </a:cubicBezTo>
                    <a:cubicBezTo>
                      <a:pt x="411" y="238"/>
                      <a:pt x="411" y="238"/>
                      <a:pt x="411" y="238"/>
                    </a:cubicBezTo>
                    <a:lnTo>
                      <a:pt x="413" y="237"/>
                    </a:ln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97" name="Freeform 7"/>
              <p:cNvSpPr>
                <a:spLocks/>
              </p:cNvSpPr>
              <p:nvPr/>
            </p:nvSpPr>
            <p:spPr bwMode="auto">
              <a:xfrm>
                <a:off x="7324203" y="1246451"/>
                <a:ext cx="25100" cy="27611"/>
              </a:xfrm>
              <a:custGeom>
                <a:avLst/>
                <a:gdLst/>
                <a:ahLst/>
                <a:cxnLst>
                  <a:cxn ang="0">
                    <a:pos x="8" y="9"/>
                  </a:cxn>
                  <a:cxn ang="0">
                    <a:pos x="5" y="8"/>
                  </a:cxn>
                  <a:cxn ang="0">
                    <a:pos x="3" y="5"/>
                  </a:cxn>
                  <a:cxn ang="0">
                    <a:pos x="0" y="3"/>
                  </a:cxn>
                  <a:cxn ang="0">
                    <a:pos x="1" y="1"/>
                  </a:cxn>
                  <a:cxn ang="0">
                    <a:pos x="3" y="0"/>
                  </a:cxn>
                  <a:cxn ang="0">
                    <a:pos x="6" y="1"/>
                  </a:cxn>
                  <a:cxn ang="0">
                    <a:pos x="8" y="4"/>
                  </a:cxn>
                  <a:cxn ang="0">
                    <a:pos x="9" y="6"/>
                  </a:cxn>
                  <a:cxn ang="0">
                    <a:pos x="8" y="9"/>
                  </a:cxn>
                </a:cxnLst>
                <a:rect l="0" t="0" r="r" b="b"/>
                <a:pathLst>
                  <a:path w="9" h="9">
                    <a:moveTo>
                      <a:pt x="8" y="9"/>
                    </a:moveTo>
                    <a:cubicBezTo>
                      <a:pt x="7" y="9"/>
                      <a:pt x="5" y="9"/>
                      <a:pt x="5" y="8"/>
                    </a:cubicBezTo>
                    <a:cubicBezTo>
                      <a:pt x="4" y="8"/>
                      <a:pt x="3" y="6"/>
                      <a:pt x="3" y="5"/>
                    </a:cubicBezTo>
                    <a:cubicBezTo>
                      <a:pt x="2" y="5"/>
                      <a:pt x="1" y="4"/>
                      <a:pt x="0" y="3"/>
                    </a:cubicBezTo>
                    <a:cubicBezTo>
                      <a:pt x="0" y="3"/>
                      <a:pt x="1" y="1"/>
                      <a:pt x="1" y="1"/>
                    </a:cubicBezTo>
                    <a:cubicBezTo>
                      <a:pt x="1" y="0"/>
                      <a:pt x="2" y="0"/>
                      <a:pt x="3" y="0"/>
                    </a:cubicBezTo>
                    <a:cubicBezTo>
                      <a:pt x="4" y="0"/>
                      <a:pt x="5" y="1"/>
                      <a:pt x="6" y="1"/>
                    </a:cubicBezTo>
                    <a:cubicBezTo>
                      <a:pt x="7" y="2"/>
                      <a:pt x="8" y="4"/>
                      <a:pt x="8" y="4"/>
                    </a:cubicBezTo>
                    <a:cubicBezTo>
                      <a:pt x="8" y="5"/>
                      <a:pt x="9" y="6"/>
                      <a:pt x="9" y="6"/>
                    </a:cubicBezTo>
                    <a:cubicBezTo>
                      <a:pt x="9" y="7"/>
                      <a:pt x="8" y="9"/>
                      <a:pt x="8" y="9"/>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98" name="Freeform 8"/>
              <p:cNvSpPr>
                <a:spLocks/>
              </p:cNvSpPr>
              <p:nvPr/>
            </p:nvSpPr>
            <p:spPr bwMode="auto">
              <a:xfrm>
                <a:off x="7339264" y="1218842"/>
                <a:ext cx="115459" cy="22591"/>
              </a:xfrm>
              <a:custGeom>
                <a:avLst/>
                <a:gdLst/>
                <a:ahLst/>
                <a:cxnLst>
                  <a:cxn ang="0">
                    <a:pos x="3" y="8"/>
                  </a:cxn>
                  <a:cxn ang="0">
                    <a:pos x="1" y="8"/>
                  </a:cxn>
                  <a:cxn ang="0">
                    <a:pos x="0" y="6"/>
                  </a:cxn>
                  <a:cxn ang="0">
                    <a:pos x="2" y="3"/>
                  </a:cxn>
                  <a:cxn ang="0">
                    <a:pos x="7" y="2"/>
                  </a:cxn>
                  <a:cxn ang="0">
                    <a:pos x="12" y="2"/>
                  </a:cxn>
                  <a:cxn ang="0">
                    <a:pos x="17" y="2"/>
                  </a:cxn>
                  <a:cxn ang="0">
                    <a:pos x="20" y="1"/>
                  </a:cxn>
                  <a:cxn ang="0">
                    <a:pos x="27" y="1"/>
                  </a:cxn>
                  <a:cxn ang="0">
                    <a:pos x="32" y="1"/>
                  </a:cxn>
                  <a:cxn ang="0">
                    <a:pos x="35" y="1"/>
                  </a:cxn>
                  <a:cxn ang="0">
                    <a:pos x="37" y="2"/>
                  </a:cxn>
                  <a:cxn ang="0">
                    <a:pos x="40" y="3"/>
                  </a:cxn>
                  <a:cxn ang="0">
                    <a:pos x="40" y="5"/>
                  </a:cxn>
                  <a:cxn ang="0">
                    <a:pos x="35" y="6"/>
                  </a:cxn>
                  <a:cxn ang="0">
                    <a:pos x="31" y="6"/>
                  </a:cxn>
                  <a:cxn ang="0">
                    <a:pos x="25" y="5"/>
                  </a:cxn>
                  <a:cxn ang="0">
                    <a:pos x="19" y="6"/>
                  </a:cxn>
                  <a:cxn ang="0">
                    <a:pos x="15" y="7"/>
                  </a:cxn>
                  <a:cxn ang="0">
                    <a:pos x="11" y="7"/>
                  </a:cxn>
                  <a:cxn ang="0">
                    <a:pos x="7" y="7"/>
                  </a:cxn>
                  <a:cxn ang="0">
                    <a:pos x="3" y="8"/>
                  </a:cxn>
                </a:cxnLst>
                <a:rect l="0" t="0" r="r" b="b"/>
                <a:pathLst>
                  <a:path w="40" h="8">
                    <a:moveTo>
                      <a:pt x="3" y="8"/>
                    </a:moveTo>
                    <a:cubicBezTo>
                      <a:pt x="3" y="8"/>
                      <a:pt x="1" y="8"/>
                      <a:pt x="1" y="8"/>
                    </a:cubicBezTo>
                    <a:cubicBezTo>
                      <a:pt x="0" y="7"/>
                      <a:pt x="0" y="6"/>
                      <a:pt x="0" y="6"/>
                    </a:cubicBezTo>
                    <a:cubicBezTo>
                      <a:pt x="0" y="5"/>
                      <a:pt x="1" y="3"/>
                      <a:pt x="2" y="3"/>
                    </a:cubicBezTo>
                    <a:cubicBezTo>
                      <a:pt x="3" y="2"/>
                      <a:pt x="6" y="2"/>
                      <a:pt x="7" y="2"/>
                    </a:cubicBezTo>
                    <a:cubicBezTo>
                      <a:pt x="8" y="2"/>
                      <a:pt x="11" y="2"/>
                      <a:pt x="12" y="2"/>
                    </a:cubicBezTo>
                    <a:cubicBezTo>
                      <a:pt x="13" y="2"/>
                      <a:pt x="15" y="2"/>
                      <a:pt x="17" y="2"/>
                    </a:cubicBezTo>
                    <a:cubicBezTo>
                      <a:pt x="18" y="1"/>
                      <a:pt x="19" y="1"/>
                      <a:pt x="20" y="1"/>
                    </a:cubicBezTo>
                    <a:cubicBezTo>
                      <a:pt x="22" y="0"/>
                      <a:pt x="25" y="1"/>
                      <a:pt x="27" y="1"/>
                    </a:cubicBezTo>
                    <a:cubicBezTo>
                      <a:pt x="28" y="1"/>
                      <a:pt x="30" y="1"/>
                      <a:pt x="32" y="1"/>
                    </a:cubicBezTo>
                    <a:cubicBezTo>
                      <a:pt x="32" y="1"/>
                      <a:pt x="34" y="1"/>
                      <a:pt x="35" y="1"/>
                    </a:cubicBezTo>
                    <a:cubicBezTo>
                      <a:pt x="35" y="1"/>
                      <a:pt x="37" y="1"/>
                      <a:pt x="37" y="2"/>
                    </a:cubicBezTo>
                    <a:cubicBezTo>
                      <a:pt x="38" y="2"/>
                      <a:pt x="40" y="2"/>
                      <a:pt x="40" y="3"/>
                    </a:cubicBezTo>
                    <a:cubicBezTo>
                      <a:pt x="40" y="3"/>
                      <a:pt x="40" y="4"/>
                      <a:pt x="40" y="5"/>
                    </a:cubicBezTo>
                    <a:cubicBezTo>
                      <a:pt x="39" y="6"/>
                      <a:pt x="37" y="6"/>
                      <a:pt x="35" y="6"/>
                    </a:cubicBezTo>
                    <a:cubicBezTo>
                      <a:pt x="34" y="7"/>
                      <a:pt x="32" y="6"/>
                      <a:pt x="31" y="6"/>
                    </a:cubicBezTo>
                    <a:cubicBezTo>
                      <a:pt x="29" y="6"/>
                      <a:pt x="26" y="5"/>
                      <a:pt x="25" y="5"/>
                    </a:cubicBezTo>
                    <a:cubicBezTo>
                      <a:pt x="23" y="5"/>
                      <a:pt x="20" y="6"/>
                      <a:pt x="19" y="6"/>
                    </a:cubicBezTo>
                    <a:cubicBezTo>
                      <a:pt x="18" y="6"/>
                      <a:pt x="16" y="7"/>
                      <a:pt x="15" y="7"/>
                    </a:cubicBezTo>
                    <a:cubicBezTo>
                      <a:pt x="14" y="7"/>
                      <a:pt x="12" y="7"/>
                      <a:pt x="11" y="7"/>
                    </a:cubicBezTo>
                    <a:cubicBezTo>
                      <a:pt x="10" y="7"/>
                      <a:pt x="8" y="7"/>
                      <a:pt x="7" y="7"/>
                    </a:cubicBezTo>
                    <a:cubicBezTo>
                      <a:pt x="6" y="8"/>
                      <a:pt x="4" y="8"/>
                      <a:pt x="3" y="8"/>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99" name="Freeform 9"/>
              <p:cNvSpPr>
                <a:spLocks/>
              </p:cNvSpPr>
              <p:nvPr/>
            </p:nvSpPr>
            <p:spPr bwMode="auto">
              <a:xfrm>
                <a:off x="7462250" y="1191233"/>
                <a:ext cx="112950" cy="32631"/>
              </a:xfrm>
              <a:custGeom>
                <a:avLst/>
                <a:gdLst/>
                <a:ahLst/>
                <a:cxnLst>
                  <a:cxn ang="0">
                    <a:pos x="9" y="7"/>
                  </a:cxn>
                  <a:cxn ang="0">
                    <a:pos x="7" y="7"/>
                  </a:cxn>
                  <a:cxn ang="0">
                    <a:pos x="6" y="9"/>
                  </a:cxn>
                  <a:cxn ang="0">
                    <a:pos x="2" y="9"/>
                  </a:cxn>
                  <a:cxn ang="0">
                    <a:pos x="0" y="7"/>
                  </a:cxn>
                  <a:cxn ang="0">
                    <a:pos x="4" y="1"/>
                  </a:cxn>
                  <a:cxn ang="0">
                    <a:pos x="10" y="0"/>
                  </a:cxn>
                  <a:cxn ang="0">
                    <a:pos x="15" y="1"/>
                  </a:cxn>
                  <a:cxn ang="0">
                    <a:pos x="24" y="1"/>
                  </a:cxn>
                  <a:cxn ang="0">
                    <a:pos x="31" y="1"/>
                  </a:cxn>
                  <a:cxn ang="0">
                    <a:pos x="38" y="1"/>
                  </a:cxn>
                  <a:cxn ang="0">
                    <a:pos x="39" y="3"/>
                  </a:cxn>
                  <a:cxn ang="0">
                    <a:pos x="35" y="6"/>
                  </a:cxn>
                  <a:cxn ang="0">
                    <a:pos x="33" y="8"/>
                  </a:cxn>
                  <a:cxn ang="0">
                    <a:pos x="28" y="9"/>
                  </a:cxn>
                  <a:cxn ang="0">
                    <a:pos x="23" y="8"/>
                  </a:cxn>
                  <a:cxn ang="0">
                    <a:pos x="18" y="6"/>
                  </a:cxn>
                  <a:cxn ang="0">
                    <a:pos x="16" y="7"/>
                  </a:cxn>
                  <a:cxn ang="0">
                    <a:pos x="15" y="9"/>
                  </a:cxn>
                  <a:cxn ang="0">
                    <a:pos x="14" y="11"/>
                  </a:cxn>
                  <a:cxn ang="0">
                    <a:pos x="11" y="11"/>
                  </a:cxn>
                  <a:cxn ang="0">
                    <a:pos x="10" y="9"/>
                  </a:cxn>
                  <a:cxn ang="0">
                    <a:pos x="9" y="7"/>
                  </a:cxn>
                </a:cxnLst>
                <a:rect l="0" t="0" r="r" b="b"/>
                <a:pathLst>
                  <a:path w="39" h="11">
                    <a:moveTo>
                      <a:pt x="9" y="7"/>
                    </a:moveTo>
                    <a:cubicBezTo>
                      <a:pt x="9" y="7"/>
                      <a:pt x="8" y="7"/>
                      <a:pt x="7" y="7"/>
                    </a:cubicBezTo>
                    <a:cubicBezTo>
                      <a:pt x="7" y="8"/>
                      <a:pt x="6" y="9"/>
                      <a:pt x="6" y="9"/>
                    </a:cubicBezTo>
                    <a:cubicBezTo>
                      <a:pt x="5" y="10"/>
                      <a:pt x="3" y="10"/>
                      <a:pt x="2" y="9"/>
                    </a:cubicBezTo>
                    <a:cubicBezTo>
                      <a:pt x="1" y="9"/>
                      <a:pt x="0" y="7"/>
                      <a:pt x="0" y="7"/>
                    </a:cubicBezTo>
                    <a:cubicBezTo>
                      <a:pt x="0" y="5"/>
                      <a:pt x="3" y="2"/>
                      <a:pt x="4" y="1"/>
                    </a:cubicBezTo>
                    <a:cubicBezTo>
                      <a:pt x="5" y="0"/>
                      <a:pt x="8" y="0"/>
                      <a:pt x="10" y="0"/>
                    </a:cubicBezTo>
                    <a:cubicBezTo>
                      <a:pt x="11" y="0"/>
                      <a:pt x="14" y="0"/>
                      <a:pt x="15" y="1"/>
                    </a:cubicBezTo>
                    <a:cubicBezTo>
                      <a:pt x="17" y="1"/>
                      <a:pt x="22" y="1"/>
                      <a:pt x="24" y="1"/>
                    </a:cubicBezTo>
                    <a:cubicBezTo>
                      <a:pt x="26" y="1"/>
                      <a:pt x="29" y="1"/>
                      <a:pt x="31" y="1"/>
                    </a:cubicBezTo>
                    <a:cubicBezTo>
                      <a:pt x="33" y="1"/>
                      <a:pt x="36" y="0"/>
                      <a:pt x="38" y="1"/>
                    </a:cubicBezTo>
                    <a:cubicBezTo>
                      <a:pt x="38" y="1"/>
                      <a:pt x="39" y="3"/>
                      <a:pt x="39" y="3"/>
                    </a:cubicBezTo>
                    <a:cubicBezTo>
                      <a:pt x="38" y="4"/>
                      <a:pt x="36" y="5"/>
                      <a:pt x="35" y="6"/>
                    </a:cubicBezTo>
                    <a:cubicBezTo>
                      <a:pt x="35" y="6"/>
                      <a:pt x="34" y="8"/>
                      <a:pt x="33" y="8"/>
                    </a:cubicBezTo>
                    <a:cubicBezTo>
                      <a:pt x="32" y="9"/>
                      <a:pt x="30" y="9"/>
                      <a:pt x="28" y="9"/>
                    </a:cubicBezTo>
                    <a:cubicBezTo>
                      <a:pt x="27" y="9"/>
                      <a:pt x="24" y="9"/>
                      <a:pt x="23" y="8"/>
                    </a:cubicBezTo>
                    <a:cubicBezTo>
                      <a:pt x="22" y="8"/>
                      <a:pt x="20" y="6"/>
                      <a:pt x="18" y="6"/>
                    </a:cubicBezTo>
                    <a:cubicBezTo>
                      <a:pt x="18" y="6"/>
                      <a:pt x="16" y="7"/>
                      <a:pt x="16" y="7"/>
                    </a:cubicBezTo>
                    <a:cubicBezTo>
                      <a:pt x="15" y="8"/>
                      <a:pt x="16" y="9"/>
                      <a:pt x="15" y="9"/>
                    </a:cubicBezTo>
                    <a:cubicBezTo>
                      <a:pt x="15" y="10"/>
                      <a:pt x="14" y="11"/>
                      <a:pt x="14" y="11"/>
                    </a:cubicBezTo>
                    <a:cubicBezTo>
                      <a:pt x="13" y="11"/>
                      <a:pt x="11" y="11"/>
                      <a:pt x="11" y="11"/>
                    </a:cubicBezTo>
                    <a:cubicBezTo>
                      <a:pt x="10" y="11"/>
                      <a:pt x="10" y="10"/>
                      <a:pt x="10" y="9"/>
                    </a:cubicBezTo>
                    <a:cubicBezTo>
                      <a:pt x="10" y="8"/>
                      <a:pt x="9" y="7"/>
                      <a:pt x="9" y="7"/>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0" name="Freeform 10"/>
              <p:cNvSpPr>
                <a:spLocks/>
              </p:cNvSpPr>
              <p:nvPr/>
            </p:nvSpPr>
            <p:spPr bwMode="auto">
              <a:xfrm>
                <a:off x="7585242" y="1188722"/>
                <a:ext cx="35141" cy="20080"/>
              </a:xfrm>
              <a:custGeom>
                <a:avLst/>
                <a:gdLst/>
                <a:ahLst/>
                <a:cxnLst>
                  <a:cxn ang="0">
                    <a:pos x="12" y="2"/>
                  </a:cxn>
                  <a:cxn ang="0">
                    <a:pos x="7" y="0"/>
                  </a:cxn>
                  <a:cxn ang="0">
                    <a:pos x="4" y="0"/>
                  </a:cxn>
                  <a:cxn ang="0">
                    <a:pos x="1" y="2"/>
                  </a:cxn>
                  <a:cxn ang="0">
                    <a:pos x="0" y="5"/>
                  </a:cxn>
                  <a:cxn ang="0">
                    <a:pos x="5" y="7"/>
                  </a:cxn>
                  <a:cxn ang="0">
                    <a:pos x="10" y="6"/>
                  </a:cxn>
                  <a:cxn ang="0">
                    <a:pos x="12" y="5"/>
                  </a:cxn>
                  <a:cxn ang="0">
                    <a:pos x="12" y="2"/>
                  </a:cxn>
                </a:cxnLst>
                <a:rect l="0" t="0" r="r" b="b"/>
                <a:pathLst>
                  <a:path w="12" h="7">
                    <a:moveTo>
                      <a:pt x="12" y="2"/>
                    </a:moveTo>
                    <a:cubicBezTo>
                      <a:pt x="11" y="1"/>
                      <a:pt x="8" y="0"/>
                      <a:pt x="7" y="0"/>
                    </a:cubicBezTo>
                    <a:cubicBezTo>
                      <a:pt x="6" y="0"/>
                      <a:pt x="4" y="0"/>
                      <a:pt x="4" y="0"/>
                    </a:cubicBezTo>
                    <a:cubicBezTo>
                      <a:pt x="3" y="1"/>
                      <a:pt x="2" y="2"/>
                      <a:pt x="1" y="2"/>
                    </a:cubicBezTo>
                    <a:cubicBezTo>
                      <a:pt x="1" y="3"/>
                      <a:pt x="0" y="4"/>
                      <a:pt x="0" y="5"/>
                    </a:cubicBezTo>
                    <a:cubicBezTo>
                      <a:pt x="1" y="6"/>
                      <a:pt x="4" y="6"/>
                      <a:pt x="5" y="7"/>
                    </a:cubicBezTo>
                    <a:cubicBezTo>
                      <a:pt x="6" y="7"/>
                      <a:pt x="9" y="7"/>
                      <a:pt x="10" y="6"/>
                    </a:cubicBezTo>
                    <a:cubicBezTo>
                      <a:pt x="10" y="6"/>
                      <a:pt x="11" y="5"/>
                      <a:pt x="12" y="5"/>
                    </a:cubicBezTo>
                    <a:cubicBezTo>
                      <a:pt x="12" y="4"/>
                      <a:pt x="12" y="3"/>
                      <a:pt x="12" y="2"/>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1" name="Freeform 11"/>
              <p:cNvSpPr>
                <a:spLocks/>
              </p:cNvSpPr>
              <p:nvPr/>
            </p:nvSpPr>
            <p:spPr bwMode="auto">
              <a:xfrm>
                <a:off x="7637950" y="1171153"/>
                <a:ext cx="85338" cy="40160"/>
              </a:xfrm>
              <a:custGeom>
                <a:avLst/>
                <a:gdLst/>
                <a:ahLst/>
                <a:cxnLst>
                  <a:cxn ang="0">
                    <a:pos x="0" y="10"/>
                  </a:cxn>
                  <a:cxn ang="0">
                    <a:pos x="0" y="5"/>
                  </a:cxn>
                  <a:cxn ang="0">
                    <a:pos x="5" y="2"/>
                  </a:cxn>
                  <a:cxn ang="0">
                    <a:pos x="10" y="0"/>
                  </a:cxn>
                  <a:cxn ang="0">
                    <a:pos x="15" y="0"/>
                  </a:cxn>
                  <a:cxn ang="0">
                    <a:pos x="22" y="1"/>
                  </a:cxn>
                  <a:cxn ang="0">
                    <a:pos x="25" y="1"/>
                  </a:cxn>
                  <a:cxn ang="0">
                    <a:pos x="28" y="1"/>
                  </a:cxn>
                  <a:cxn ang="0">
                    <a:pos x="30" y="4"/>
                  </a:cxn>
                  <a:cxn ang="0">
                    <a:pos x="29" y="6"/>
                  </a:cxn>
                  <a:cxn ang="0">
                    <a:pos x="25" y="6"/>
                  </a:cxn>
                  <a:cxn ang="0">
                    <a:pos x="22" y="5"/>
                  </a:cxn>
                  <a:cxn ang="0">
                    <a:pos x="18" y="4"/>
                  </a:cxn>
                  <a:cxn ang="0">
                    <a:pos x="12" y="4"/>
                  </a:cxn>
                  <a:cxn ang="0">
                    <a:pos x="10" y="6"/>
                  </a:cxn>
                  <a:cxn ang="0">
                    <a:pos x="9" y="8"/>
                  </a:cxn>
                  <a:cxn ang="0">
                    <a:pos x="8" y="11"/>
                  </a:cxn>
                  <a:cxn ang="0">
                    <a:pos x="7" y="11"/>
                  </a:cxn>
                  <a:cxn ang="0">
                    <a:pos x="4" y="12"/>
                  </a:cxn>
                  <a:cxn ang="0">
                    <a:pos x="3" y="13"/>
                  </a:cxn>
                  <a:cxn ang="0">
                    <a:pos x="1" y="14"/>
                  </a:cxn>
                  <a:cxn ang="0">
                    <a:pos x="0" y="11"/>
                  </a:cxn>
                  <a:cxn ang="0">
                    <a:pos x="0" y="10"/>
                  </a:cxn>
                </a:cxnLst>
                <a:rect l="0" t="0" r="r" b="b"/>
                <a:pathLst>
                  <a:path w="30" h="14">
                    <a:moveTo>
                      <a:pt x="0" y="10"/>
                    </a:moveTo>
                    <a:cubicBezTo>
                      <a:pt x="0" y="9"/>
                      <a:pt x="0" y="6"/>
                      <a:pt x="0" y="5"/>
                    </a:cubicBezTo>
                    <a:cubicBezTo>
                      <a:pt x="1" y="4"/>
                      <a:pt x="3" y="3"/>
                      <a:pt x="5" y="2"/>
                    </a:cubicBezTo>
                    <a:cubicBezTo>
                      <a:pt x="6" y="1"/>
                      <a:pt x="9" y="0"/>
                      <a:pt x="10" y="0"/>
                    </a:cubicBezTo>
                    <a:cubicBezTo>
                      <a:pt x="11" y="0"/>
                      <a:pt x="14" y="0"/>
                      <a:pt x="15" y="0"/>
                    </a:cubicBezTo>
                    <a:cubicBezTo>
                      <a:pt x="17" y="0"/>
                      <a:pt x="20" y="1"/>
                      <a:pt x="22" y="1"/>
                    </a:cubicBezTo>
                    <a:cubicBezTo>
                      <a:pt x="23" y="1"/>
                      <a:pt x="24" y="1"/>
                      <a:pt x="25" y="1"/>
                    </a:cubicBezTo>
                    <a:cubicBezTo>
                      <a:pt x="26" y="1"/>
                      <a:pt x="27" y="1"/>
                      <a:pt x="28" y="1"/>
                    </a:cubicBezTo>
                    <a:cubicBezTo>
                      <a:pt x="29" y="2"/>
                      <a:pt x="30" y="3"/>
                      <a:pt x="30" y="4"/>
                    </a:cubicBezTo>
                    <a:cubicBezTo>
                      <a:pt x="30" y="4"/>
                      <a:pt x="30" y="6"/>
                      <a:pt x="29" y="6"/>
                    </a:cubicBezTo>
                    <a:cubicBezTo>
                      <a:pt x="28" y="7"/>
                      <a:pt x="26" y="7"/>
                      <a:pt x="25" y="6"/>
                    </a:cubicBezTo>
                    <a:cubicBezTo>
                      <a:pt x="24" y="6"/>
                      <a:pt x="23" y="5"/>
                      <a:pt x="22" y="5"/>
                    </a:cubicBezTo>
                    <a:cubicBezTo>
                      <a:pt x="21" y="5"/>
                      <a:pt x="19" y="5"/>
                      <a:pt x="18" y="4"/>
                    </a:cubicBezTo>
                    <a:cubicBezTo>
                      <a:pt x="17" y="4"/>
                      <a:pt x="14" y="4"/>
                      <a:pt x="12" y="4"/>
                    </a:cubicBezTo>
                    <a:cubicBezTo>
                      <a:pt x="12" y="5"/>
                      <a:pt x="10" y="5"/>
                      <a:pt x="10" y="6"/>
                    </a:cubicBezTo>
                    <a:cubicBezTo>
                      <a:pt x="9" y="6"/>
                      <a:pt x="9" y="8"/>
                      <a:pt x="9" y="8"/>
                    </a:cubicBezTo>
                    <a:cubicBezTo>
                      <a:pt x="9" y="9"/>
                      <a:pt x="9" y="10"/>
                      <a:pt x="8" y="11"/>
                    </a:cubicBezTo>
                    <a:cubicBezTo>
                      <a:pt x="8" y="11"/>
                      <a:pt x="7" y="11"/>
                      <a:pt x="7" y="11"/>
                    </a:cubicBezTo>
                    <a:cubicBezTo>
                      <a:pt x="6" y="11"/>
                      <a:pt x="4" y="12"/>
                      <a:pt x="4" y="12"/>
                    </a:cubicBezTo>
                    <a:cubicBezTo>
                      <a:pt x="3" y="12"/>
                      <a:pt x="3" y="13"/>
                      <a:pt x="3" y="13"/>
                    </a:cubicBezTo>
                    <a:cubicBezTo>
                      <a:pt x="2" y="13"/>
                      <a:pt x="1" y="14"/>
                      <a:pt x="1" y="14"/>
                    </a:cubicBezTo>
                    <a:cubicBezTo>
                      <a:pt x="0" y="13"/>
                      <a:pt x="0" y="12"/>
                      <a:pt x="0" y="11"/>
                    </a:cubicBezTo>
                    <a:cubicBezTo>
                      <a:pt x="0" y="11"/>
                      <a:pt x="0" y="10"/>
                      <a:pt x="0" y="10"/>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2" name="Freeform 12"/>
              <p:cNvSpPr>
                <a:spLocks/>
              </p:cNvSpPr>
              <p:nvPr/>
            </p:nvSpPr>
            <p:spPr bwMode="auto">
              <a:xfrm>
                <a:off x="7735839" y="1151073"/>
                <a:ext cx="80320" cy="40160"/>
              </a:xfrm>
              <a:custGeom>
                <a:avLst/>
                <a:gdLst/>
                <a:ahLst/>
                <a:cxnLst>
                  <a:cxn ang="0">
                    <a:pos x="26" y="3"/>
                  </a:cxn>
                  <a:cxn ang="0">
                    <a:pos x="21" y="3"/>
                  </a:cxn>
                  <a:cxn ang="0">
                    <a:pos x="16" y="2"/>
                  </a:cxn>
                  <a:cxn ang="0">
                    <a:pos x="9" y="0"/>
                  </a:cxn>
                  <a:cxn ang="0">
                    <a:pos x="4" y="2"/>
                  </a:cxn>
                  <a:cxn ang="0">
                    <a:pos x="0" y="5"/>
                  </a:cxn>
                  <a:cxn ang="0">
                    <a:pos x="0" y="9"/>
                  </a:cxn>
                  <a:cxn ang="0">
                    <a:pos x="3" y="13"/>
                  </a:cxn>
                  <a:cxn ang="0">
                    <a:pos x="7" y="12"/>
                  </a:cxn>
                  <a:cxn ang="0">
                    <a:pos x="8" y="9"/>
                  </a:cxn>
                  <a:cxn ang="0">
                    <a:pos x="12" y="9"/>
                  </a:cxn>
                  <a:cxn ang="0">
                    <a:pos x="18" y="8"/>
                  </a:cxn>
                  <a:cxn ang="0">
                    <a:pos x="21" y="6"/>
                  </a:cxn>
                  <a:cxn ang="0">
                    <a:pos x="25" y="6"/>
                  </a:cxn>
                  <a:cxn ang="0">
                    <a:pos x="28" y="6"/>
                  </a:cxn>
                  <a:cxn ang="0">
                    <a:pos x="26" y="3"/>
                  </a:cxn>
                </a:cxnLst>
                <a:rect l="0" t="0" r="r" b="b"/>
                <a:pathLst>
                  <a:path w="28" h="14">
                    <a:moveTo>
                      <a:pt x="26" y="3"/>
                    </a:moveTo>
                    <a:cubicBezTo>
                      <a:pt x="25" y="2"/>
                      <a:pt x="23" y="3"/>
                      <a:pt x="21" y="3"/>
                    </a:cubicBezTo>
                    <a:cubicBezTo>
                      <a:pt x="20" y="2"/>
                      <a:pt x="17" y="2"/>
                      <a:pt x="16" y="2"/>
                    </a:cubicBezTo>
                    <a:cubicBezTo>
                      <a:pt x="14" y="1"/>
                      <a:pt x="11" y="0"/>
                      <a:pt x="9" y="0"/>
                    </a:cubicBezTo>
                    <a:cubicBezTo>
                      <a:pt x="8" y="0"/>
                      <a:pt x="5" y="2"/>
                      <a:pt x="4" y="2"/>
                    </a:cubicBezTo>
                    <a:cubicBezTo>
                      <a:pt x="3" y="3"/>
                      <a:pt x="0" y="4"/>
                      <a:pt x="0" y="5"/>
                    </a:cubicBezTo>
                    <a:cubicBezTo>
                      <a:pt x="0" y="6"/>
                      <a:pt x="0" y="8"/>
                      <a:pt x="0" y="9"/>
                    </a:cubicBezTo>
                    <a:cubicBezTo>
                      <a:pt x="1" y="10"/>
                      <a:pt x="2" y="13"/>
                      <a:pt x="3" y="13"/>
                    </a:cubicBezTo>
                    <a:cubicBezTo>
                      <a:pt x="4" y="14"/>
                      <a:pt x="6" y="12"/>
                      <a:pt x="7" y="12"/>
                    </a:cubicBezTo>
                    <a:cubicBezTo>
                      <a:pt x="8" y="11"/>
                      <a:pt x="7" y="9"/>
                      <a:pt x="8" y="9"/>
                    </a:cubicBezTo>
                    <a:cubicBezTo>
                      <a:pt x="9" y="8"/>
                      <a:pt x="11" y="9"/>
                      <a:pt x="12" y="9"/>
                    </a:cubicBezTo>
                    <a:cubicBezTo>
                      <a:pt x="13" y="9"/>
                      <a:pt x="16" y="9"/>
                      <a:pt x="18" y="8"/>
                    </a:cubicBezTo>
                    <a:cubicBezTo>
                      <a:pt x="19" y="8"/>
                      <a:pt x="20" y="7"/>
                      <a:pt x="21" y="6"/>
                    </a:cubicBezTo>
                    <a:cubicBezTo>
                      <a:pt x="22" y="6"/>
                      <a:pt x="24" y="7"/>
                      <a:pt x="25" y="6"/>
                    </a:cubicBezTo>
                    <a:cubicBezTo>
                      <a:pt x="25" y="6"/>
                      <a:pt x="27" y="6"/>
                      <a:pt x="28" y="6"/>
                    </a:cubicBezTo>
                    <a:cubicBezTo>
                      <a:pt x="28" y="5"/>
                      <a:pt x="27" y="4"/>
                      <a:pt x="26" y="3"/>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3" name="Freeform 13"/>
              <p:cNvSpPr>
                <a:spLocks/>
              </p:cNvSpPr>
              <p:nvPr/>
            </p:nvSpPr>
            <p:spPr bwMode="auto">
              <a:xfrm>
                <a:off x="7828709" y="1143543"/>
                <a:ext cx="72790" cy="30120"/>
              </a:xfrm>
              <a:custGeom>
                <a:avLst/>
                <a:gdLst/>
                <a:ahLst/>
                <a:cxnLst>
                  <a:cxn ang="0">
                    <a:pos x="7" y="6"/>
                  </a:cxn>
                  <a:cxn ang="0">
                    <a:pos x="6" y="8"/>
                  </a:cxn>
                  <a:cxn ang="0">
                    <a:pos x="3" y="11"/>
                  </a:cxn>
                  <a:cxn ang="0">
                    <a:pos x="0" y="7"/>
                  </a:cxn>
                  <a:cxn ang="0">
                    <a:pos x="0" y="2"/>
                  </a:cxn>
                  <a:cxn ang="0">
                    <a:pos x="4" y="0"/>
                  </a:cxn>
                  <a:cxn ang="0">
                    <a:pos x="9" y="1"/>
                  </a:cxn>
                  <a:cxn ang="0">
                    <a:pos x="12" y="1"/>
                  </a:cxn>
                  <a:cxn ang="0">
                    <a:pos x="16" y="2"/>
                  </a:cxn>
                  <a:cxn ang="0">
                    <a:pos x="20" y="4"/>
                  </a:cxn>
                  <a:cxn ang="0">
                    <a:pos x="25" y="6"/>
                  </a:cxn>
                  <a:cxn ang="0">
                    <a:pos x="22" y="9"/>
                  </a:cxn>
                  <a:cxn ang="0">
                    <a:pos x="19" y="9"/>
                  </a:cxn>
                  <a:cxn ang="0">
                    <a:pos x="14" y="9"/>
                  </a:cxn>
                  <a:cxn ang="0">
                    <a:pos x="11" y="7"/>
                  </a:cxn>
                  <a:cxn ang="0">
                    <a:pos x="9" y="6"/>
                  </a:cxn>
                  <a:cxn ang="0">
                    <a:pos x="7" y="6"/>
                  </a:cxn>
                </a:cxnLst>
                <a:rect l="0" t="0" r="r" b="b"/>
                <a:pathLst>
                  <a:path w="25" h="11">
                    <a:moveTo>
                      <a:pt x="7" y="6"/>
                    </a:moveTo>
                    <a:cubicBezTo>
                      <a:pt x="7" y="7"/>
                      <a:pt x="7" y="8"/>
                      <a:pt x="6" y="8"/>
                    </a:cubicBezTo>
                    <a:cubicBezTo>
                      <a:pt x="6" y="9"/>
                      <a:pt x="4" y="11"/>
                      <a:pt x="3" y="11"/>
                    </a:cubicBezTo>
                    <a:cubicBezTo>
                      <a:pt x="2" y="10"/>
                      <a:pt x="0" y="8"/>
                      <a:pt x="0" y="7"/>
                    </a:cubicBezTo>
                    <a:cubicBezTo>
                      <a:pt x="0" y="6"/>
                      <a:pt x="0" y="3"/>
                      <a:pt x="0" y="2"/>
                    </a:cubicBezTo>
                    <a:cubicBezTo>
                      <a:pt x="1" y="2"/>
                      <a:pt x="3" y="1"/>
                      <a:pt x="4" y="0"/>
                    </a:cubicBezTo>
                    <a:cubicBezTo>
                      <a:pt x="5" y="0"/>
                      <a:pt x="7" y="0"/>
                      <a:pt x="9" y="1"/>
                    </a:cubicBezTo>
                    <a:cubicBezTo>
                      <a:pt x="9" y="1"/>
                      <a:pt x="11" y="1"/>
                      <a:pt x="12" y="1"/>
                    </a:cubicBezTo>
                    <a:cubicBezTo>
                      <a:pt x="13" y="2"/>
                      <a:pt x="15" y="2"/>
                      <a:pt x="16" y="2"/>
                    </a:cubicBezTo>
                    <a:cubicBezTo>
                      <a:pt x="17" y="3"/>
                      <a:pt x="19" y="3"/>
                      <a:pt x="20" y="4"/>
                    </a:cubicBezTo>
                    <a:cubicBezTo>
                      <a:pt x="21" y="4"/>
                      <a:pt x="24" y="4"/>
                      <a:pt x="25" y="6"/>
                    </a:cubicBezTo>
                    <a:cubicBezTo>
                      <a:pt x="25" y="6"/>
                      <a:pt x="23" y="8"/>
                      <a:pt x="22" y="9"/>
                    </a:cubicBezTo>
                    <a:cubicBezTo>
                      <a:pt x="22" y="9"/>
                      <a:pt x="20" y="9"/>
                      <a:pt x="19" y="9"/>
                    </a:cubicBezTo>
                    <a:cubicBezTo>
                      <a:pt x="18" y="9"/>
                      <a:pt x="15" y="9"/>
                      <a:pt x="14" y="9"/>
                    </a:cubicBezTo>
                    <a:cubicBezTo>
                      <a:pt x="13" y="8"/>
                      <a:pt x="11" y="7"/>
                      <a:pt x="11" y="7"/>
                    </a:cubicBezTo>
                    <a:cubicBezTo>
                      <a:pt x="10" y="7"/>
                      <a:pt x="9" y="7"/>
                      <a:pt x="9" y="6"/>
                    </a:cubicBezTo>
                    <a:cubicBezTo>
                      <a:pt x="9" y="6"/>
                      <a:pt x="8" y="6"/>
                      <a:pt x="7" y="6"/>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4" name="Freeform 14"/>
              <p:cNvSpPr>
                <a:spLocks/>
              </p:cNvSpPr>
              <p:nvPr/>
            </p:nvSpPr>
            <p:spPr bwMode="auto">
              <a:xfrm>
                <a:off x="7904008" y="1166133"/>
                <a:ext cx="17571" cy="12551"/>
              </a:xfrm>
              <a:custGeom>
                <a:avLst/>
                <a:gdLst/>
                <a:ahLst/>
                <a:cxnLst>
                  <a:cxn ang="0">
                    <a:pos x="6" y="4"/>
                  </a:cxn>
                  <a:cxn ang="0">
                    <a:pos x="5" y="1"/>
                  </a:cxn>
                  <a:cxn ang="0">
                    <a:pos x="1" y="1"/>
                  </a:cxn>
                  <a:cxn ang="0">
                    <a:pos x="1" y="3"/>
                  </a:cxn>
                  <a:cxn ang="0">
                    <a:pos x="2" y="4"/>
                  </a:cxn>
                  <a:cxn ang="0">
                    <a:pos x="4" y="4"/>
                  </a:cxn>
                  <a:cxn ang="0">
                    <a:pos x="6" y="4"/>
                  </a:cxn>
                </a:cxnLst>
                <a:rect l="0" t="0" r="r" b="b"/>
                <a:pathLst>
                  <a:path w="6" h="4">
                    <a:moveTo>
                      <a:pt x="6" y="4"/>
                    </a:moveTo>
                    <a:cubicBezTo>
                      <a:pt x="6" y="3"/>
                      <a:pt x="5" y="1"/>
                      <a:pt x="5" y="1"/>
                    </a:cubicBezTo>
                    <a:cubicBezTo>
                      <a:pt x="4" y="0"/>
                      <a:pt x="2" y="0"/>
                      <a:pt x="1" y="1"/>
                    </a:cubicBezTo>
                    <a:cubicBezTo>
                      <a:pt x="1" y="1"/>
                      <a:pt x="0" y="2"/>
                      <a:pt x="1" y="3"/>
                    </a:cubicBezTo>
                    <a:cubicBezTo>
                      <a:pt x="1" y="3"/>
                      <a:pt x="2" y="4"/>
                      <a:pt x="2" y="4"/>
                    </a:cubicBezTo>
                    <a:cubicBezTo>
                      <a:pt x="3" y="4"/>
                      <a:pt x="4" y="4"/>
                      <a:pt x="4" y="4"/>
                    </a:cubicBezTo>
                    <a:cubicBezTo>
                      <a:pt x="4" y="4"/>
                      <a:pt x="5" y="4"/>
                      <a:pt x="6" y="4"/>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5" name="Freeform 15"/>
              <p:cNvSpPr>
                <a:spLocks/>
              </p:cNvSpPr>
              <p:nvPr/>
            </p:nvSpPr>
            <p:spPr bwMode="auto">
              <a:xfrm>
                <a:off x="7914048" y="1181193"/>
                <a:ext cx="7531" cy="12551"/>
              </a:xfrm>
              <a:custGeom>
                <a:avLst/>
                <a:gdLst/>
                <a:ahLst/>
                <a:cxnLst>
                  <a:cxn ang="0">
                    <a:pos x="3" y="0"/>
                  </a:cxn>
                  <a:cxn ang="0">
                    <a:pos x="1" y="2"/>
                  </a:cxn>
                  <a:cxn ang="0">
                    <a:pos x="0" y="3"/>
                  </a:cxn>
                  <a:cxn ang="0">
                    <a:pos x="1" y="5"/>
                  </a:cxn>
                  <a:cxn ang="0">
                    <a:pos x="3" y="4"/>
                  </a:cxn>
                  <a:cxn ang="0">
                    <a:pos x="3" y="2"/>
                  </a:cxn>
                  <a:cxn ang="0">
                    <a:pos x="3" y="0"/>
                  </a:cxn>
                </a:cxnLst>
                <a:rect l="0" t="0" r="r" b="b"/>
                <a:pathLst>
                  <a:path w="3" h="5">
                    <a:moveTo>
                      <a:pt x="3" y="0"/>
                    </a:moveTo>
                    <a:cubicBezTo>
                      <a:pt x="2" y="0"/>
                      <a:pt x="1" y="1"/>
                      <a:pt x="1" y="2"/>
                    </a:cubicBezTo>
                    <a:cubicBezTo>
                      <a:pt x="0" y="2"/>
                      <a:pt x="0" y="3"/>
                      <a:pt x="0" y="3"/>
                    </a:cubicBezTo>
                    <a:cubicBezTo>
                      <a:pt x="0" y="4"/>
                      <a:pt x="1" y="5"/>
                      <a:pt x="1" y="5"/>
                    </a:cubicBezTo>
                    <a:cubicBezTo>
                      <a:pt x="1" y="5"/>
                      <a:pt x="3" y="5"/>
                      <a:pt x="3" y="4"/>
                    </a:cubicBezTo>
                    <a:cubicBezTo>
                      <a:pt x="3" y="4"/>
                      <a:pt x="3" y="3"/>
                      <a:pt x="3" y="2"/>
                    </a:cubicBezTo>
                    <a:cubicBezTo>
                      <a:pt x="3" y="2"/>
                      <a:pt x="3" y="1"/>
                      <a:pt x="3" y="0"/>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6" name="Freeform 16"/>
              <p:cNvSpPr>
                <a:spLocks/>
              </p:cNvSpPr>
              <p:nvPr/>
            </p:nvSpPr>
            <p:spPr bwMode="auto">
              <a:xfrm>
                <a:off x="7961738" y="1198762"/>
                <a:ext cx="40161" cy="27611"/>
              </a:xfrm>
              <a:custGeom>
                <a:avLst/>
                <a:gdLst/>
                <a:ahLst/>
                <a:cxnLst>
                  <a:cxn ang="0">
                    <a:pos x="6" y="1"/>
                  </a:cxn>
                  <a:cxn ang="0">
                    <a:pos x="2" y="2"/>
                  </a:cxn>
                  <a:cxn ang="0">
                    <a:pos x="0" y="6"/>
                  </a:cxn>
                  <a:cxn ang="0">
                    <a:pos x="0" y="9"/>
                  </a:cxn>
                  <a:cxn ang="0">
                    <a:pos x="5" y="10"/>
                  </a:cxn>
                  <a:cxn ang="0">
                    <a:pos x="8" y="10"/>
                  </a:cxn>
                  <a:cxn ang="0">
                    <a:pos x="12" y="9"/>
                  </a:cxn>
                  <a:cxn ang="0">
                    <a:pos x="14" y="6"/>
                  </a:cxn>
                  <a:cxn ang="0">
                    <a:pos x="14" y="2"/>
                  </a:cxn>
                  <a:cxn ang="0">
                    <a:pos x="10" y="0"/>
                  </a:cxn>
                  <a:cxn ang="0">
                    <a:pos x="6" y="1"/>
                  </a:cxn>
                </a:cxnLst>
                <a:rect l="0" t="0" r="r" b="b"/>
                <a:pathLst>
                  <a:path w="14" h="10">
                    <a:moveTo>
                      <a:pt x="6" y="1"/>
                    </a:moveTo>
                    <a:cubicBezTo>
                      <a:pt x="5" y="1"/>
                      <a:pt x="3" y="2"/>
                      <a:pt x="2" y="2"/>
                    </a:cubicBezTo>
                    <a:cubicBezTo>
                      <a:pt x="1" y="3"/>
                      <a:pt x="0" y="5"/>
                      <a:pt x="0" y="6"/>
                    </a:cubicBezTo>
                    <a:cubicBezTo>
                      <a:pt x="0" y="7"/>
                      <a:pt x="0" y="9"/>
                      <a:pt x="0" y="9"/>
                    </a:cubicBezTo>
                    <a:cubicBezTo>
                      <a:pt x="1" y="10"/>
                      <a:pt x="4" y="10"/>
                      <a:pt x="5" y="10"/>
                    </a:cubicBezTo>
                    <a:cubicBezTo>
                      <a:pt x="6" y="10"/>
                      <a:pt x="7" y="10"/>
                      <a:pt x="8" y="10"/>
                    </a:cubicBezTo>
                    <a:cubicBezTo>
                      <a:pt x="9" y="10"/>
                      <a:pt x="11" y="9"/>
                      <a:pt x="12" y="9"/>
                    </a:cubicBezTo>
                    <a:cubicBezTo>
                      <a:pt x="12" y="8"/>
                      <a:pt x="13" y="7"/>
                      <a:pt x="14" y="6"/>
                    </a:cubicBezTo>
                    <a:cubicBezTo>
                      <a:pt x="14" y="5"/>
                      <a:pt x="14" y="3"/>
                      <a:pt x="14" y="2"/>
                    </a:cubicBezTo>
                    <a:cubicBezTo>
                      <a:pt x="13" y="1"/>
                      <a:pt x="11" y="1"/>
                      <a:pt x="10" y="0"/>
                    </a:cubicBezTo>
                    <a:cubicBezTo>
                      <a:pt x="9" y="0"/>
                      <a:pt x="7" y="1"/>
                      <a:pt x="6" y="1"/>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193" name="Freeform 19"/>
            <p:cNvSpPr>
              <a:spLocks/>
            </p:cNvSpPr>
            <p:nvPr/>
          </p:nvSpPr>
          <p:spPr bwMode="auto">
            <a:xfrm>
              <a:off x="8069666" y="1110913"/>
              <a:ext cx="35141" cy="35140"/>
            </a:xfrm>
            <a:custGeom>
              <a:avLst/>
              <a:gdLst/>
              <a:ahLst/>
              <a:cxnLst>
                <a:cxn ang="0">
                  <a:pos x="9" y="1"/>
                </a:cxn>
                <a:cxn ang="0">
                  <a:pos x="4" y="1"/>
                </a:cxn>
                <a:cxn ang="0">
                  <a:pos x="2" y="3"/>
                </a:cxn>
                <a:cxn ang="0">
                  <a:pos x="0" y="6"/>
                </a:cxn>
                <a:cxn ang="0">
                  <a:pos x="2" y="10"/>
                </a:cxn>
                <a:cxn ang="0">
                  <a:pos x="6" y="12"/>
                </a:cxn>
                <a:cxn ang="0">
                  <a:pos x="9" y="9"/>
                </a:cxn>
                <a:cxn ang="0">
                  <a:pos x="12" y="7"/>
                </a:cxn>
                <a:cxn ang="0">
                  <a:pos x="11" y="3"/>
                </a:cxn>
                <a:cxn ang="0">
                  <a:pos x="9" y="1"/>
                </a:cxn>
              </a:cxnLst>
              <a:rect l="0" t="0" r="r" b="b"/>
              <a:pathLst>
                <a:path w="12" h="12">
                  <a:moveTo>
                    <a:pt x="9" y="1"/>
                  </a:moveTo>
                  <a:cubicBezTo>
                    <a:pt x="8" y="0"/>
                    <a:pt x="5" y="0"/>
                    <a:pt x="4" y="1"/>
                  </a:cubicBezTo>
                  <a:cubicBezTo>
                    <a:pt x="3" y="1"/>
                    <a:pt x="2" y="3"/>
                    <a:pt x="2" y="3"/>
                  </a:cubicBezTo>
                  <a:cubicBezTo>
                    <a:pt x="1" y="4"/>
                    <a:pt x="0" y="5"/>
                    <a:pt x="0" y="6"/>
                  </a:cubicBezTo>
                  <a:cubicBezTo>
                    <a:pt x="0" y="7"/>
                    <a:pt x="1" y="9"/>
                    <a:pt x="2" y="10"/>
                  </a:cubicBezTo>
                  <a:cubicBezTo>
                    <a:pt x="3" y="11"/>
                    <a:pt x="5" y="12"/>
                    <a:pt x="6" y="12"/>
                  </a:cubicBezTo>
                  <a:cubicBezTo>
                    <a:pt x="7" y="12"/>
                    <a:pt x="8" y="9"/>
                    <a:pt x="9" y="9"/>
                  </a:cubicBezTo>
                  <a:cubicBezTo>
                    <a:pt x="9" y="8"/>
                    <a:pt x="11" y="7"/>
                    <a:pt x="12" y="7"/>
                  </a:cubicBezTo>
                  <a:cubicBezTo>
                    <a:pt x="12" y="6"/>
                    <a:pt x="12" y="4"/>
                    <a:pt x="11" y="3"/>
                  </a:cubicBezTo>
                  <a:cubicBezTo>
                    <a:pt x="11" y="2"/>
                    <a:pt x="10" y="1"/>
                    <a:pt x="9" y="1"/>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94" name="Freeform 21"/>
            <p:cNvSpPr>
              <a:spLocks/>
            </p:cNvSpPr>
            <p:nvPr/>
          </p:nvSpPr>
          <p:spPr bwMode="auto">
            <a:xfrm>
              <a:off x="8092258" y="1010513"/>
              <a:ext cx="52710" cy="25100"/>
            </a:xfrm>
            <a:custGeom>
              <a:avLst/>
              <a:gdLst/>
              <a:ahLst/>
              <a:cxnLst>
                <a:cxn ang="0">
                  <a:pos x="9" y="8"/>
                </a:cxn>
                <a:cxn ang="0">
                  <a:pos x="5" y="9"/>
                </a:cxn>
                <a:cxn ang="0">
                  <a:pos x="1" y="8"/>
                </a:cxn>
                <a:cxn ang="0">
                  <a:pos x="1" y="4"/>
                </a:cxn>
                <a:cxn ang="0">
                  <a:pos x="5" y="1"/>
                </a:cxn>
                <a:cxn ang="0">
                  <a:pos x="12" y="2"/>
                </a:cxn>
                <a:cxn ang="0">
                  <a:pos x="18" y="3"/>
                </a:cxn>
                <a:cxn ang="0">
                  <a:pos x="17" y="5"/>
                </a:cxn>
                <a:cxn ang="0">
                  <a:pos x="13" y="8"/>
                </a:cxn>
                <a:cxn ang="0">
                  <a:pos x="9" y="8"/>
                </a:cxn>
              </a:cxnLst>
              <a:rect l="0" t="0" r="r" b="b"/>
              <a:pathLst>
                <a:path w="18" h="9">
                  <a:moveTo>
                    <a:pt x="9" y="8"/>
                  </a:moveTo>
                  <a:cubicBezTo>
                    <a:pt x="8" y="8"/>
                    <a:pt x="6" y="9"/>
                    <a:pt x="5" y="9"/>
                  </a:cubicBezTo>
                  <a:cubicBezTo>
                    <a:pt x="4" y="9"/>
                    <a:pt x="2" y="9"/>
                    <a:pt x="1" y="8"/>
                  </a:cubicBezTo>
                  <a:cubicBezTo>
                    <a:pt x="0" y="7"/>
                    <a:pt x="1" y="5"/>
                    <a:pt x="1" y="4"/>
                  </a:cubicBezTo>
                  <a:cubicBezTo>
                    <a:pt x="2" y="3"/>
                    <a:pt x="4" y="2"/>
                    <a:pt x="5" y="1"/>
                  </a:cubicBezTo>
                  <a:cubicBezTo>
                    <a:pt x="6" y="0"/>
                    <a:pt x="10" y="1"/>
                    <a:pt x="12" y="2"/>
                  </a:cubicBezTo>
                  <a:cubicBezTo>
                    <a:pt x="14" y="2"/>
                    <a:pt x="17" y="2"/>
                    <a:pt x="18" y="3"/>
                  </a:cubicBezTo>
                  <a:cubicBezTo>
                    <a:pt x="18" y="4"/>
                    <a:pt x="17" y="5"/>
                    <a:pt x="17" y="5"/>
                  </a:cubicBezTo>
                  <a:cubicBezTo>
                    <a:pt x="16" y="6"/>
                    <a:pt x="14" y="7"/>
                    <a:pt x="13" y="8"/>
                  </a:cubicBezTo>
                  <a:cubicBezTo>
                    <a:pt x="12" y="8"/>
                    <a:pt x="10" y="8"/>
                    <a:pt x="9" y="8"/>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95" name="Freeform 49"/>
            <p:cNvSpPr>
              <a:spLocks/>
            </p:cNvSpPr>
            <p:nvPr/>
          </p:nvSpPr>
          <p:spPr bwMode="auto">
            <a:xfrm>
              <a:off x="8237837" y="927682"/>
              <a:ext cx="22591" cy="32631"/>
            </a:xfrm>
            <a:custGeom>
              <a:avLst/>
              <a:gdLst/>
              <a:ahLst/>
              <a:cxnLst>
                <a:cxn ang="0">
                  <a:pos x="7" y="11"/>
                </a:cxn>
                <a:cxn ang="0">
                  <a:pos x="5" y="11"/>
                </a:cxn>
                <a:cxn ang="0">
                  <a:pos x="2" y="10"/>
                </a:cxn>
                <a:cxn ang="0">
                  <a:pos x="0" y="6"/>
                </a:cxn>
                <a:cxn ang="0">
                  <a:pos x="1" y="3"/>
                </a:cxn>
                <a:cxn ang="0">
                  <a:pos x="4" y="1"/>
                </a:cxn>
                <a:cxn ang="0">
                  <a:pos x="8" y="1"/>
                </a:cxn>
                <a:cxn ang="0">
                  <a:pos x="7" y="3"/>
                </a:cxn>
                <a:cxn ang="0">
                  <a:pos x="8" y="5"/>
                </a:cxn>
                <a:cxn ang="0">
                  <a:pos x="8" y="8"/>
                </a:cxn>
                <a:cxn ang="0">
                  <a:pos x="7" y="11"/>
                </a:cxn>
              </a:cxnLst>
              <a:rect l="0" t="0" r="r" b="b"/>
              <a:pathLst>
                <a:path w="8" h="11">
                  <a:moveTo>
                    <a:pt x="7" y="11"/>
                  </a:moveTo>
                  <a:cubicBezTo>
                    <a:pt x="7" y="11"/>
                    <a:pt x="6" y="11"/>
                    <a:pt x="5" y="11"/>
                  </a:cubicBezTo>
                  <a:cubicBezTo>
                    <a:pt x="4" y="11"/>
                    <a:pt x="3" y="10"/>
                    <a:pt x="2" y="10"/>
                  </a:cubicBezTo>
                  <a:cubicBezTo>
                    <a:pt x="1" y="9"/>
                    <a:pt x="0" y="7"/>
                    <a:pt x="0" y="6"/>
                  </a:cubicBezTo>
                  <a:cubicBezTo>
                    <a:pt x="0" y="5"/>
                    <a:pt x="0" y="3"/>
                    <a:pt x="1" y="3"/>
                  </a:cubicBezTo>
                  <a:cubicBezTo>
                    <a:pt x="1" y="2"/>
                    <a:pt x="3" y="1"/>
                    <a:pt x="4" y="1"/>
                  </a:cubicBezTo>
                  <a:cubicBezTo>
                    <a:pt x="5" y="0"/>
                    <a:pt x="7" y="0"/>
                    <a:pt x="8" y="1"/>
                  </a:cubicBezTo>
                  <a:cubicBezTo>
                    <a:pt x="8" y="2"/>
                    <a:pt x="7" y="3"/>
                    <a:pt x="7" y="3"/>
                  </a:cubicBezTo>
                  <a:cubicBezTo>
                    <a:pt x="7" y="4"/>
                    <a:pt x="8" y="5"/>
                    <a:pt x="8" y="5"/>
                  </a:cubicBezTo>
                  <a:cubicBezTo>
                    <a:pt x="8" y="6"/>
                    <a:pt x="8" y="7"/>
                    <a:pt x="8" y="8"/>
                  </a:cubicBezTo>
                  <a:cubicBezTo>
                    <a:pt x="8" y="8"/>
                    <a:pt x="8" y="10"/>
                    <a:pt x="7" y="11"/>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251" name="Freeform 33"/>
          <p:cNvSpPr>
            <a:spLocks/>
          </p:cNvSpPr>
          <p:nvPr/>
        </p:nvSpPr>
        <p:spPr bwMode="auto">
          <a:xfrm>
            <a:off x="8129906" y="1627968"/>
            <a:ext cx="256018" cy="195778"/>
          </a:xfrm>
          <a:custGeom>
            <a:avLst/>
            <a:gdLst/>
            <a:ahLst/>
            <a:cxnLst>
              <a:cxn ang="0">
                <a:pos x="102" y="55"/>
              </a:cxn>
              <a:cxn ang="0">
                <a:pos x="100" y="61"/>
              </a:cxn>
              <a:cxn ang="0">
                <a:pos x="94" y="71"/>
              </a:cxn>
              <a:cxn ang="0">
                <a:pos x="87" y="78"/>
              </a:cxn>
              <a:cxn ang="0">
                <a:pos x="75" y="75"/>
              </a:cxn>
              <a:cxn ang="0">
                <a:pos x="65" y="72"/>
              </a:cxn>
              <a:cxn ang="0">
                <a:pos x="58" y="65"/>
              </a:cxn>
              <a:cxn ang="0">
                <a:pos x="45" y="68"/>
              </a:cxn>
              <a:cxn ang="0">
                <a:pos x="43" y="61"/>
              </a:cxn>
              <a:cxn ang="0">
                <a:pos x="42" y="53"/>
              </a:cxn>
              <a:cxn ang="0">
                <a:pos x="35" y="47"/>
              </a:cxn>
              <a:cxn ang="0">
                <a:pos x="33" y="37"/>
              </a:cxn>
              <a:cxn ang="0">
                <a:pos x="30" y="29"/>
              </a:cxn>
              <a:cxn ang="0">
                <a:pos x="26" y="23"/>
              </a:cxn>
              <a:cxn ang="0">
                <a:pos x="15" y="19"/>
              </a:cxn>
              <a:cxn ang="0">
                <a:pos x="6" y="13"/>
              </a:cxn>
              <a:cxn ang="0">
                <a:pos x="0" y="4"/>
              </a:cxn>
              <a:cxn ang="0">
                <a:pos x="4" y="0"/>
              </a:cxn>
              <a:cxn ang="0">
                <a:pos x="12" y="2"/>
              </a:cxn>
              <a:cxn ang="0">
                <a:pos x="18" y="9"/>
              </a:cxn>
              <a:cxn ang="0">
                <a:pos x="21" y="5"/>
              </a:cxn>
              <a:cxn ang="0">
                <a:pos x="26" y="7"/>
              </a:cxn>
              <a:cxn ang="0">
                <a:pos x="26" y="12"/>
              </a:cxn>
              <a:cxn ang="0">
                <a:pos x="29" y="16"/>
              </a:cxn>
              <a:cxn ang="0">
                <a:pos x="41" y="15"/>
              </a:cxn>
              <a:cxn ang="0">
                <a:pos x="50" y="19"/>
              </a:cxn>
              <a:cxn ang="0">
                <a:pos x="58" y="27"/>
              </a:cxn>
              <a:cxn ang="0">
                <a:pos x="67" y="26"/>
              </a:cxn>
              <a:cxn ang="0">
                <a:pos x="73" y="32"/>
              </a:cxn>
              <a:cxn ang="0">
                <a:pos x="78" y="38"/>
              </a:cxn>
              <a:cxn ang="0">
                <a:pos x="85" y="34"/>
              </a:cxn>
              <a:cxn ang="0">
                <a:pos x="93" y="31"/>
              </a:cxn>
              <a:cxn ang="0">
                <a:pos x="99" y="35"/>
              </a:cxn>
              <a:cxn ang="0">
                <a:pos x="95" y="41"/>
              </a:cxn>
              <a:cxn ang="0">
                <a:pos x="99" y="48"/>
              </a:cxn>
            </a:cxnLst>
            <a:rect l="0" t="0" r="r" b="b"/>
            <a:pathLst>
              <a:path w="102" h="78">
                <a:moveTo>
                  <a:pt x="99" y="48"/>
                </a:moveTo>
                <a:lnTo>
                  <a:pt x="102" y="55"/>
                </a:lnTo>
                <a:lnTo>
                  <a:pt x="100" y="56"/>
                </a:lnTo>
                <a:lnTo>
                  <a:pt x="100" y="61"/>
                </a:lnTo>
                <a:lnTo>
                  <a:pt x="101" y="67"/>
                </a:lnTo>
                <a:lnTo>
                  <a:pt x="94" y="71"/>
                </a:lnTo>
                <a:lnTo>
                  <a:pt x="90" y="76"/>
                </a:lnTo>
                <a:lnTo>
                  <a:pt x="87" y="78"/>
                </a:lnTo>
                <a:lnTo>
                  <a:pt x="81" y="77"/>
                </a:lnTo>
                <a:lnTo>
                  <a:pt x="75" y="75"/>
                </a:lnTo>
                <a:lnTo>
                  <a:pt x="71" y="75"/>
                </a:lnTo>
                <a:lnTo>
                  <a:pt x="65" y="72"/>
                </a:lnTo>
                <a:lnTo>
                  <a:pt x="60" y="69"/>
                </a:lnTo>
                <a:lnTo>
                  <a:pt x="58" y="65"/>
                </a:lnTo>
                <a:lnTo>
                  <a:pt x="50" y="67"/>
                </a:lnTo>
                <a:lnTo>
                  <a:pt x="45" y="68"/>
                </a:lnTo>
                <a:lnTo>
                  <a:pt x="43" y="65"/>
                </a:lnTo>
                <a:lnTo>
                  <a:pt x="43" y="61"/>
                </a:lnTo>
                <a:lnTo>
                  <a:pt x="42" y="56"/>
                </a:lnTo>
                <a:lnTo>
                  <a:pt x="42" y="53"/>
                </a:lnTo>
                <a:lnTo>
                  <a:pt x="38" y="52"/>
                </a:lnTo>
                <a:lnTo>
                  <a:pt x="35" y="47"/>
                </a:lnTo>
                <a:lnTo>
                  <a:pt x="35" y="40"/>
                </a:lnTo>
                <a:lnTo>
                  <a:pt x="33" y="37"/>
                </a:lnTo>
                <a:lnTo>
                  <a:pt x="33" y="33"/>
                </a:lnTo>
                <a:lnTo>
                  <a:pt x="30" y="29"/>
                </a:lnTo>
                <a:lnTo>
                  <a:pt x="28" y="26"/>
                </a:lnTo>
                <a:lnTo>
                  <a:pt x="26" y="23"/>
                </a:lnTo>
                <a:lnTo>
                  <a:pt x="21" y="19"/>
                </a:lnTo>
                <a:lnTo>
                  <a:pt x="15" y="19"/>
                </a:lnTo>
                <a:lnTo>
                  <a:pt x="10" y="17"/>
                </a:lnTo>
                <a:lnTo>
                  <a:pt x="6" y="13"/>
                </a:lnTo>
                <a:lnTo>
                  <a:pt x="3" y="9"/>
                </a:lnTo>
                <a:lnTo>
                  <a:pt x="0" y="4"/>
                </a:lnTo>
                <a:lnTo>
                  <a:pt x="0" y="1"/>
                </a:lnTo>
                <a:lnTo>
                  <a:pt x="4" y="0"/>
                </a:lnTo>
                <a:lnTo>
                  <a:pt x="10" y="2"/>
                </a:lnTo>
                <a:lnTo>
                  <a:pt x="12" y="2"/>
                </a:lnTo>
                <a:lnTo>
                  <a:pt x="18" y="7"/>
                </a:lnTo>
                <a:lnTo>
                  <a:pt x="18" y="9"/>
                </a:lnTo>
                <a:lnTo>
                  <a:pt x="20" y="8"/>
                </a:lnTo>
                <a:lnTo>
                  <a:pt x="21" y="5"/>
                </a:lnTo>
                <a:lnTo>
                  <a:pt x="25" y="5"/>
                </a:lnTo>
                <a:lnTo>
                  <a:pt x="26" y="7"/>
                </a:lnTo>
                <a:lnTo>
                  <a:pt x="25" y="10"/>
                </a:lnTo>
                <a:lnTo>
                  <a:pt x="26" y="12"/>
                </a:lnTo>
                <a:lnTo>
                  <a:pt x="27" y="16"/>
                </a:lnTo>
                <a:lnTo>
                  <a:pt x="29" y="16"/>
                </a:lnTo>
                <a:lnTo>
                  <a:pt x="35" y="16"/>
                </a:lnTo>
                <a:lnTo>
                  <a:pt x="41" y="15"/>
                </a:lnTo>
                <a:lnTo>
                  <a:pt x="43" y="17"/>
                </a:lnTo>
                <a:lnTo>
                  <a:pt x="50" y="19"/>
                </a:lnTo>
                <a:lnTo>
                  <a:pt x="55" y="24"/>
                </a:lnTo>
                <a:lnTo>
                  <a:pt x="58" y="27"/>
                </a:lnTo>
                <a:lnTo>
                  <a:pt x="64" y="27"/>
                </a:lnTo>
                <a:lnTo>
                  <a:pt x="67" y="26"/>
                </a:lnTo>
                <a:lnTo>
                  <a:pt x="71" y="29"/>
                </a:lnTo>
                <a:lnTo>
                  <a:pt x="73" y="32"/>
                </a:lnTo>
                <a:lnTo>
                  <a:pt x="75" y="34"/>
                </a:lnTo>
                <a:lnTo>
                  <a:pt x="78" y="38"/>
                </a:lnTo>
                <a:lnTo>
                  <a:pt x="82" y="38"/>
                </a:lnTo>
                <a:lnTo>
                  <a:pt x="85" y="34"/>
                </a:lnTo>
                <a:lnTo>
                  <a:pt x="89" y="33"/>
                </a:lnTo>
                <a:lnTo>
                  <a:pt x="93" y="31"/>
                </a:lnTo>
                <a:lnTo>
                  <a:pt x="100" y="31"/>
                </a:lnTo>
                <a:lnTo>
                  <a:pt x="99" y="35"/>
                </a:lnTo>
                <a:lnTo>
                  <a:pt x="96" y="38"/>
                </a:lnTo>
                <a:lnTo>
                  <a:pt x="95" y="41"/>
                </a:lnTo>
                <a:lnTo>
                  <a:pt x="95" y="46"/>
                </a:lnTo>
                <a:lnTo>
                  <a:pt x="99" y="48"/>
                </a:lnTo>
                <a:close/>
              </a:path>
            </a:pathLst>
          </a:custGeom>
          <a:solidFill>
            <a:srgbClr val="D2D2D2"/>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0" name="Freeform 32"/>
          <p:cNvSpPr>
            <a:spLocks/>
          </p:cNvSpPr>
          <p:nvPr/>
        </p:nvSpPr>
        <p:spPr bwMode="auto">
          <a:xfrm>
            <a:off x="8764933" y="1221351"/>
            <a:ext cx="333829" cy="293668"/>
          </a:xfrm>
          <a:custGeom>
            <a:avLst/>
            <a:gdLst/>
            <a:ahLst/>
            <a:cxnLst>
              <a:cxn ang="0">
                <a:pos x="110" y="92"/>
              </a:cxn>
              <a:cxn ang="0">
                <a:pos x="103" y="91"/>
              </a:cxn>
              <a:cxn ang="0">
                <a:pos x="99" y="93"/>
              </a:cxn>
              <a:cxn ang="0">
                <a:pos x="91" y="97"/>
              </a:cxn>
              <a:cxn ang="0">
                <a:pos x="81" y="101"/>
              </a:cxn>
              <a:cxn ang="0">
                <a:pos x="74" y="97"/>
              </a:cxn>
              <a:cxn ang="0">
                <a:pos x="67" y="89"/>
              </a:cxn>
              <a:cxn ang="0">
                <a:pos x="59" y="81"/>
              </a:cxn>
              <a:cxn ang="0">
                <a:pos x="52" y="85"/>
              </a:cxn>
              <a:cxn ang="0">
                <a:pos x="50" y="90"/>
              </a:cxn>
              <a:cxn ang="0">
                <a:pos x="46" y="95"/>
              </a:cxn>
              <a:cxn ang="0">
                <a:pos x="40" y="92"/>
              </a:cxn>
              <a:cxn ang="0">
                <a:pos x="34" y="94"/>
              </a:cxn>
              <a:cxn ang="0">
                <a:pos x="29" y="97"/>
              </a:cxn>
              <a:cxn ang="0">
                <a:pos x="30" y="90"/>
              </a:cxn>
              <a:cxn ang="0">
                <a:pos x="30" y="85"/>
              </a:cxn>
              <a:cxn ang="0">
                <a:pos x="24" y="88"/>
              </a:cxn>
              <a:cxn ang="0">
                <a:pos x="19" y="86"/>
              </a:cxn>
              <a:cxn ang="0">
                <a:pos x="14" y="79"/>
              </a:cxn>
              <a:cxn ang="0">
                <a:pos x="11" y="69"/>
              </a:cxn>
              <a:cxn ang="0">
                <a:pos x="6" y="64"/>
              </a:cxn>
              <a:cxn ang="0">
                <a:pos x="5" y="58"/>
              </a:cxn>
              <a:cxn ang="0">
                <a:pos x="15" y="59"/>
              </a:cxn>
              <a:cxn ang="0">
                <a:pos x="28" y="58"/>
              </a:cxn>
              <a:cxn ang="0">
                <a:pos x="16" y="52"/>
              </a:cxn>
              <a:cxn ang="0">
                <a:pos x="1" y="49"/>
              </a:cxn>
              <a:cxn ang="0">
                <a:pos x="0" y="43"/>
              </a:cxn>
              <a:cxn ang="0">
                <a:pos x="5" y="35"/>
              </a:cxn>
              <a:cxn ang="0">
                <a:pos x="11" y="39"/>
              </a:cxn>
              <a:cxn ang="0">
                <a:pos x="17" y="44"/>
              </a:cxn>
              <a:cxn ang="0">
                <a:pos x="20" y="41"/>
              </a:cxn>
              <a:cxn ang="0">
                <a:pos x="25" y="37"/>
              </a:cxn>
              <a:cxn ang="0">
                <a:pos x="28" y="30"/>
              </a:cxn>
              <a:cxn ang="0">
                <a:pos x="35" y="26"/>
              </a:cxn>
              <a:cxn ang="0">
                <a:pos x="45" y="26"/>
              </a:cxn>
              <a:cxn ang="0">
                <a:pos x="46" y="20"/>
              </a:cxn>
              <a:cxn ang="0">
                <a:pos x="51" y="17"/>
              </a:cxn>
              <a:cxn ang="0">
                <a:pos x="59" y="17"/>
              </a:cxn>
              <a:cxn ang="0">
                <a:pos x="61" y="11"/>
              </a:cxn>
              <a:cxn ang="0">
                <a:pos x="64" y="7"/>
              </a:cxn>
              <a:cxn ang="0">
                <a:pos x="72" y="5"/>
              </a:cxn>
              <a:cxn ang="0">
                <a:pos x="77" y="0"/>
              </a:cxn>
              <a:cxn ang="0">
                <a:pos x="85" y="2"/>
              </a:cxn>
              <a:cxn ang="0">
                <a:pos x="80" y="8"/>
              </a:cxn>
              <a:cxn ang="0">
                <a:pos x="75" y="16"/>
              </a:cxn>
              <a:cxn ang="0">
                <a:pos x="77" y="24"/>
              </a:cxn>
              <a:cxn ang="0">
                <a:pos x="84" y="30"/>
              </a:cxn>
              <a:cxn ang="0">
                <a:pos x="83" y="37"/>
              </a:cxn>
              <a:cxn ang="0">
                <a:pos x="86" y="43"/>
              </a:cxn>
              <a:cxn ang="0">
                <a:pos x="81" y="46"/>
              </a:cxn>
              <a:cxn ang="0">
                <a:pos x="74" y="49"/>
              </a:cxn>
              <a:cxn ang="0">
                <a:pos x="72" y="60"/>
              </a:cxn>
              <a:cxn ang="0">
                <a:pos x="77" y="66"/>
              </a:cxn>
              <a:cxn ang="0">
                <a:pos x="86" y="67"/>
              </a:cxn>
              <a:cxn ang="0">
                <a:pos x="91" y="76"/>
              </a:cxn>
              <a:cxn ang="0">
                <a:pos x="95" y="80"/>
              </a:cxn>
              <a:cxn ang="0">
                <a:pos x="100" y="84"/>
              </a:cxn>
              <a:cxn ang="0">
                <a:pos x="108" y="84"/>
              </a:cxn>
              <a:cxn ang="0">
                <a:pos x="115" y="87"/>
              </a:cxn>
              <a:cxn ang="0">
                <a:pos x="114" y="92"/>
              </a:cxn>
            </a:cxnLst>
            <a:rect l="0" t="0" r="r" b="b"/>
            <a:pathLst>
              <a:path w="115" h="101">
                <a:moveTo>
                  <a:pt x="113" y="92"/>
                </a:moveTo>
                <a:cubicBezTo>
                  <a:pt x="110" y="92"/>
                  <a:pt x="110" y="92"/>
                  <a:pt x="110" y="92"/>
                </a:cubicBezTo>
                <a:cubicBezTo>
                  <a:pt x="107" y="90"/>
                  <a:pt x="107" y="90"/>
                  <a:pt x="107" y="90"/>
                </a:cubicBezTo>
                <a:cubicBezTo>
                  <a:pt x="103" y="91"/>
                  <a:pt x="103" y="91"/>
                  <a:pt x="103" y="91"/>
                </a:cubicBezTo>
                <a:cubicBezTo>
                  <a:pt x="101" y="91"/>
                  <a:pt x="101" y="91"/>
                  <a:pt x="101" y="91"/>
                </a:cubicBezTo>
                <a:cubicBezTo>
                  <a:pt x="99" y="93"/>
                  <a:pt x="99" y="93"/>
                  <a:pt x="99" y="93"/>
                </a:cubicBezTo>
                <a:cubicBezTo>
                  <a:pt x="96" y="93"/>
                  <a:pt x="96" y="93"/>
                  <a:pt x="96" y="93"/>
                </a:cubicBezTo>
                <a:cubicBezTo>
                  <a:pt x="91" y="97"/>
                  <a:pt x="91" y="97"/>
                  <a:pt x="91" y="97"/>
                </a:cubicBezTo>
                <a:cubicBezTo>
                  <a:pt x="90" y="100"/>
                  <a:pt x="90" y="100"/>
                  <a:pt x="90" y="100"/>
                </a:cubicBezTo>
                <a:cubicBezTo>
                  <a:pt x="81" y="101"/>
                  <a:pt x="81" y="101"/>
                  <a:pt x="81" y="101"/>
                </a:cubicBezTo>
                <a:cubicBezTo>
                  <a:pt x="75" y="100"/>
                  <a:pt x="75" y="100"/>
                  <a:pt x="75" y="100"/>
                </a:cubicBezTo>
                <a:cubicBezTo>
                  <a:pt x="74" y="97"/>
                  <a:pt x="74" y="97"/>
                  <a:pt x="74" y="97"/>
                </a:cubicBezTo>
                <a:cubicBezTo>
                  <a:pt x="70" y="94"/>
                  <a:pt x="70" y="94"/>
                  <a:pt x="70" y="94"/>
                </a:cubicBezTo>
                <a:cubicBezTo>
                  <a:pt x="67" y="89"/>
                  <a:pt x="67" y="89"/>
                  <a:pt x="67" y="89"/>
                </a:cubicBezTo>
                <a:cubicBezTo>
                  <a:pt x="64" y="83"/>
                  <a:pt x="64" y="83"/>
                  <a:pt x="64" y="83"/>
                </a:cubicBezTo>
                <a:cubicBezTo>
                  <a:pt x="59" y="81"/>
                  <a:pt x="59" y="81"/>
                  <a:pt x="59" y="81"/>
                </a:cubicBezTo>
                <a:cubicBezTo>
                  <a:pt x="55" y="83"/>
                  <a:pt x="55" y="83"/>
                  <a:pt x="55" y="83"/>
                </a:cubicBezTo>
                <a:cubicBezTo>
                  <a:pt x="52" y="85"/>
                  <a:pt x="52" y="85"/>
                  <a:pt x="52" y="85"/>
                </a:cubicBezTo>
                <a:cubicBezTo>
                  <a:pt x="52" y="87"/>
                  <a:pt x="52" y="87"/>
                  <a:pt x="52" y="87"/>
                </a:cubicBezTo>
                <a:cubicBezTo>
                  <a:pt x="50" y="90"/>
                  <a:pt x="50" y="90"/>
                  <a:pt x="50" y="90"/>
                </a:cubicBezTo>
                <a:cubicBezTo>
                  <a:pt x="50" y="94"/>
                  <a:pt x="50" y="94"/>
                  <a:pt x="50" y="94"/>
                </a:cubicBezTo>
                <a:cubicBezTo>
                  <a:pt x="46" y="95"/>
                  <a:pt x="46" y="95"/>
                  <a:pt x="46" y="95"/>
                </a:cubicBezTo>
                <a:cubicBezTo>
                  <a:pt x="42" y="95"/>
                  <a:pt x="42" y="95"/>
                  <a:pt x="42" y="95"/>
                </a:cubicBezTo>
                <a:cubicBezTo>
                  <a:pt x="40" y="92"/>
                  <a:pt x="40" y="92"/>
                  <a:pt x="40" y="92"/>
                </a:cubicBezTo>
                <a:cubicBezTo>
                  <a:pt x="37" y="92"/>
                  <a:pt x="37" y="92"/>
                  <a:pt x="37" y="92"/>
                </a:cubicBezTo>
                <a:cubicBezTo>
                  <a:pt x="34" y="94"/>
                  <a:pt x="34" y="94"/>
                  <a:pt x="34" y="94"/>
                </a:cubicBezTo>
                <a:cubicBezTo>
                  <a:pt x="33" y="96"/>
                  <a:pt x="33" y="96"/>
                  <a:pt x="33" y="96"/>
                </a:cubicBezTo>
                <a:cubicBezTo>
                  <a:pt x="29" y="97"/>
                  <a:pt x="29" y="97"/>
                  <a:pt x="29" y="97"/>
                </a:cubicBezTo>
                <a:cubicBezTo>
                  <a:pt x="29" y="94"/>
                  <a:pt x="29" y="94"/>
                  <a:pt x="29" y="94"/>
                </a:cubicBezTo>
                <a:cubicBezTo>
                  <a:pt x="30" y="90"/>
                  <a:pt x="30" y="90"/>
                  <a:pt x="30" y="90"/>
                </a:cubicBezTo>
                <a:cubicBezTo>
                  <a:pt x="33" y="88"/>
                  <a:pt x="33" y="88"/>
                  <a:pt x="33" y="88"/>
                </a:cubicBezTo>
                <a:cubicBezTo>
                  <a:pt x="30" y="85"/>
                  <a:pt x="30" y="85"/>
                  <a:pt x="30" y="85"/>
                </a:cubicBezTo>
                <a:cubicBezTo>
                  <a:pt x="29" y="85"/>
                  <a:pt x="29" y="85"/>
                  <a:pt x="29" y="85"/>
                </a:cubicBezTo>
                <a:cubicBezTo>
                  <a:pt x="24" y="88"/>
                  <a:pt x="24" y="88"/>
                  <a:pt x="24" y="88"/>
                </a:cubicBezTo>
                <a:cubicBezTo>
                  <a:pt x="21" y="88"/>
                  <a:pt x="21" y="88"/>
                  <a:pt x="21" y="88"/>
                </a:cubicBezTo>
                <a:cubicBezTo>
                  <a:pt x="19" y="86"/>
                  <a:pt x="19" y="86"/>
                  <a:pt x="19" y="86"/>
                </a:cubicBezTo>
                <a:cubicBezTo>
                  <a:pt x="17" y="83"/>
                  <a:pt x="17" y="83"/>
                  <a:pt x="17" y="83"/>
                </a:cubicBezTo>
                <a:cubicBezTo>
                  <a:pt x="14" y="79"/>
                  <a:pt x="14" y="79"/>
                  <a:pt x="14" y="79"/>
                </a:cubicBezTo>
                <a:cubicBezTo>
                  <a:pt x="12" y="75"/>
                  <a:pt x="12" y="75"/>
                  <a:pt x="12" y="75"/>
                </a:cubicBezTo>
                <a:cubicBezTo>
                  <a:pt x="11" y="69"/>
                  <a:pt x="11" y="69"/>
                  <a:pt x="11" y="69"/>
                </a:cubicBezTo>
                <a:cubicBezTo>
                  <a:pt x="8" y="65"/>
                  <a:pt x="8" y="65"/>
                  <a:pt x="8" y="65"/>
                </a:cubicBezTo>
                <a:cubicBezTo>
                  <a:pt x="6" y="64"/>
                  <a:pt x="6" y="64"/>
                  <a:pt x="6" y="64"/>
                </a:cubicBezTo>
                <a:cubicBezTo>
                  <a:pt x="5" y="62"/>
                  <a:pt x="5" y="62"/>
                  <a:pt x="5" y="62"/>
                </a:cubicBezTo>
                <a:cubicBezTo>
                  <a:pt x="5" y="58"/>
                  <a:pt x="5" y="58"/>
                  <a:pt x="5" y="58"/>
                </a:cubicBezTo>
                <a:cubicBezTo>
                  <a:pt x="4" y="56"/>
                  <a:pt x="4" y="56"/>
                  <a:pt x="4" y="56"/>
                </a:cubicBezTo>
                <a:cubicBezTo>
                  <a:pt x="8" y="57"/>
                  <a:pt x="13" y="58"/>
                  <a:pt x="15" y="59"/>
                </a:cubicBezTo>
                <a:cubicBezTo>
                  <a:pt x="18" y="59"/>
                  <a:pt x="23" y="61"/>
                  <a:pt x="25" y="60"/>
                </a:cubicBezTo>
                <a:cubicBezTo>
                  <a:pt x="26" y="60"/>
                  <a:pt x="28" y="59"/>
                  <a:pt x="28" y="58"/>
                </a:cubicBezTo>
                <a:cubicBezTo>
                  <a:pt x="28" y="57"/>
                  <a:pt x="26" y="54"/>
                  <a:pt x="25" y="53"/>
                </a:cubicBezTo>
                <a:cubicBezTo>
                  <a:pt x="23" y="52"/>
                  <a:pt x="18" y="53"/>
                  <a:pt x="16" y="52"/>
                </a:cubicBezTo>
                <a:cubicBezTo>
                  <a:pt x="14" y="52"/>
                  <a:pt x="10" y="52"/>
                  <a:pt x="8" y="51"/>
                </a:cubicBezTo>
                <a:cubicBezTo>
                  <a:pt x="6" y="51"/>
                  <a:pt x="4" y="50"/>
                  <a:pt x="1" y="49"/>
                </a:cubicBezTo>
                <a:cubicBezTo>
                  <a:pt x="1" y="46"/>
                  <a:pt x="1" y="46"/>
                  <a:pt x="1" y="46"/>
                </a:cubicBezTo>
                <a:cubicBezTo>
                  <a:pt x="0" y="43"/>
                  <a:pt x="0" y="43"/>
                  <a:pt x="0" y="43"/>
                </a:cubicBezTo>
                <a:cubicBezTo>
                  <a:pt x="2" y="41"/>
                  <a:pt x="2" y="41"/>
                  <a:pt x="2" y="41"/>
                </a:cubicBezTo>
                <a:cubicBezTo>
                  <a:pt x="5" y="35"/>
                  <a:pt x="5" y="35"/>
                  <a:pt x="5" y="35"/>
                </a:cubicBezTo>
                <a:cubicBezTo>
                  <a:pt x="7" y="36"/>
                  <a:pt x="7" y="36"/>
                  <a:pt x="7" y="36"/>
                </a:cubicBezTo>
                <a:cubicBezTo>
                  <a:pt x="11" y="39"/>
                  <a:pt x="11" y="39"/>
                  <a:pt x="11" y="39"/>
                </a:cubicBezTo>
                <a:cubicBezTo>
                  <a:pt x="12" y="42"/>
                  <a:pt x="12" y="42"/>
                  <a:pt x="12" y="42"/>
                </a:cubicBezTo>
                <a:cubicBezTo>
                  <a:pt x="17" y="44"/>
                  <a:pt x="17" y="44"/>
                  <a:pt x="17" y="44"/>
                </a:cubicBezTo>
                <a:cubicBezTo>
                  <a:pt x="19" y="44"/>
                  <a:pt x="19" y="44"/>
                  <a:pt x="19" y="44"/>
                </a:cubicBezTo>
                <a:cubicBezTo>
                  <a:pt x="20" y="41"/>
                  <a:pt x="20" y="41"/>
                  <a:pt x="20" y="41"/>
                </a:cubicBezTo>
                <a:cubicBezTo>
                  <a:pt x="23" y="39"/>
                  <a:pt x="23" y="39"/>
                  <a:pt x="23" y="39"/>
                </a:cubicBezTo>
                <a:cubicBezTo>
                  <a:pt x="25" y="37"/>
                  <a:pt x="25" y="37"/>
                  <a:pt x="25" y="37"/>
                </a:cubicBezTo>
                <a:cubicBezTo>
                  <a:pt x="27" y="33"/>
                  <a:pt x="27" y="33"/>
                  <a:pt x="27" y="33"/>
                </a:cubicBezTo>
                <a:cubicBezTo>
                  <a:pt x="28" y="30"/>
                  <a:pt x="28" y="30"/>
                  <a:pt x="28" y="30"/>
                </a:cubicBezTo>
                <a:cubicBezTo>
                  <a:pt x="32" y="27"/>
                  <a:pt x="32" y="27"/>
                  <a:pt x="32" y="27"/>
                </a:cubicBezTo>
                <a:cubicBezTo>
                  <a:pt x="35" y="26"/>
                  <a:pt x="35" y="26"/>
                  <a:pt x="35" y="26"/>
                </a:cubicBezTo>
                <a:cubicBezTo>
                  <a:pt x="39" y="27"/>
                  <a:pt x="39" y="27"/>
                  <a:pt x="39" y="27"/>
                </a:cubicBezTo>
                <a:cubicBezTo>
                  <a:pt x="45" y="26"/>
                  <a:pt x="45" y="26"/>
                  <a:pt x="45" y="26"/>
                </a:cubicBezTo>
                <a:cubicBezTo>
                  <a:pt x="47" y="24"/>
                  <a:pt x="47" y="24"/>
                  <a:pt x="47" y="24"/>
                </a:cubicBezTo>
                <a:cubicBezTo>
                  <a:pt x="46" y="20"/>
                  <a:pt x="46" y="20"/>
                  <a:pt x="46" y="20"/>
                </a:cubicBezTo>
                <a:cubicBezTo>
                  <a:pt x="47" y="17"/>
                  <a:pt x="47" y="17"/>
                  <a:pt x="47" y="17"/>
                </a:cubicBezTo>
                <a:cubicBezTo>
                  <a:pt x="51" y="17"/>
                  <a:pt x="51" y="17"/>
                  <a:pt x="51" y="17"/>
                </a:cubicBezTo>
                <a:cubicBezTo>
                  <a:pt x="55" y="18"/>
                  <a:pt x="55" y="18"/>
                  <a:pt x="55" y="18"/>
                </a:cubicBezTo>
                <a:cubicBezTo>
                  <a:pt x="59" y="17"/>
                  <a:pt x="59" y="17"/>
                  <a:pt x="59" y="17"/>
                </a:cubicBezTo>
                <a:cubicBezTo>
                  <a:pt x="59" y="13"/>
                  <a:pt x="59" y="13"/>
                  <a:pt x="59" y="13"/>
                </a:cubicBezTo>
                <a:cubicBezTo>
                  <a:pt x="61" y="11"/>
                  <a:pt x="61" y="11"/>
                  <a:pt x="61" y="11"/>
                </a:cubicBezTo>
                <a:cubicBezTo>
                  <a:pt x="62" y="7"/>
                  <a:pt x="62" y="7"/>
                  <a:pt x="62" y="7"/>
                </a:cubicBezTo>
                <a:cubicBezTo>
                  <a:pt x="64" y="7"/>
                  <a:pt x="64" y="7"/>
                  <a:pt x="64" y="7"/>
                </a:cubicBezTo>
                <a:cubicBezTo>
                  <a:pt x="67" y="7"/>
                  <a:pt x="67" y="7"/>
                  <a:pt x="67" y="7"/>
                </a:cubicBezTo>
                <a:cubicBezTo>
                  <a:pt x="72" y="5"/>
                  <a:pt x="72" y="5"/>
                  <a:pt x="72" y="5"/>
                </a:cubicBezTo>
                <a:cubicBezTo>
                  <a:pt x="73" y="3"/>
                  <a:pt x="73" y="3"/>
                  <a:pt x="73" y="3"/>
                </a:cubicBezTo>
                <a:cubicBezTo>
                  <a:pt x="77" y="0"/>
                  <a:pt x="77" y="0"/>
                  <a:pt x="77" y="0"/>
                </a:cubicBezTo>
                <a:cubicBezTo>
                  <a:pt x="81" y="0"/>
                  <a:pt x="81" y="0"/>
                  <a:pt x="81" y="0"/>
                </a:cubicBezTo>
                <a:cubicBezTo>
                  <a:pt x="85" y="2"/>
                  <a:pt x="85" y="2"/>
                  <a:pt x="85" y="2"/>
                </a:cubicBezTo>
                <a:cubicBezTo>
                  <a:pt x="84" y="5"/>
                  <a:pt x="84" y="5"/>
                  <a:pt x="84" y="5"/>
                </a:cubicBezTo>
                <a:cubicBezTo>
                  <a:pt x="80" y="8"/>
                  <a:pt x="80" y="8"/>
                  <a:pt x="80" y="8"/>
                </a:cubicBezTo>
                <a:cubicBezTo>
                  <a:pt x="76" y="9"/>
                  <a:pt x="76" y="9"/>
                  <a:pt x="76" y="9"/>
                </a:cubicBezTo>
                <a:cubicBezTo>
                  <a:pt x="75" y="16"/>
                  <a:pt x="75" y="16"/>
                  <a:pt x="75" y="16"/>
                </a:cubicBezTo>
                <a:cubicBezTo>
                  <a:pt x="75" y="20"/>
                  <a:pt x="75" y="20"/>
                  <a:pt x="75" y="20"/>
                </a:cubicBezTo>
                <a:cubicBezTo>
                  <a:pt x="77" y="24"/>
                  <a:pt x="77" y="24"/>
                  <a:pt x="77" y="24"/>
                </a:cubicBezTo>
                <a:cubicBezTo>
                  <a:pt x="81" y="26"/>
                  <a:pt x="81" y="26"/>
                  <a:pt x="81" y="26"/>
                </a:cubicBezTo>
                <a:cubicBezTo>
                  <a:pt x="84" y="30"/>
                  <a:pt x="84" y="30"/>
                  <a:pt x="84" y="30"/>
                </a:cubicBezTo>
                <a:cubicBezTo>
                  <a:pt x="84" y="35"/>
                  <a:pt x="84" y="35"/>
                  <a:pt x="84" y="35"/>
                </a:cubicBezTo>
                <a:cubicBezTo>
                  <a:pt x="83" y="37"/>
                  <a:pt x="83" y="37"/>
                  <a:pt x="83" y="37"/>
                </a:cubicBezTo>
                <a:cubicBezTo>
                  <a:pt x="84" y="41"/>
                  <a:pt x="84" y="41"/>
                  <a:pt x="84" y="41"/>
                </a:cubicBezTo>
                <a:cubicBezTo>
                  <a:pt x="86" y="43"/>
                  <a:pt x="86" y="43"/>
                  <a:pt x="86" y="43"/>
                </a:cubicBezTo>
                <a:cubicBezTo>
                  <a:pt x="84" y="46"/>
                  <a:pt x="84" y="46"/>
                  <a:pt x="84" y="46"/>
                </a:cubicBezTo>
                <a:cubicBezTo>
                  <a:pt x="81" y="46"/>
                  <a:pt x="81" y="46"/>
                  <a:pt x="81" y="46"/>
                </a:cubicBezTo>
                <a:cubicBezTo>
                  <a:pt x="79" y="47"/>
                  <a:pt x="79" y="47"/>
                  <a:pt x="79" y="47"/>
                </a:cubicBezTo>
                <a:cubicBezTo>
                  <a:pt x="74" y="49"/>
                  <a:pt x="74" y="49"/>
                  <a:pt x="74" y="49"/>
                </a:cubicBezTo>
                <a:cubicBezTo>
                  <a:pt x="72" y="53"/>
                  <a:pt x="72" y="53"/>
                  <a:pt x="72" y="53"/>
                </a:cubicBezTo>
                <a:cubicBezTo>
                  <a:pt x="72" y="60"/>
                  <a:pt x="72" y="60"/>
                  <a:pt x="72" y="60"/>
                </a:cubicBezTo>
                <a:cubicBezTo>
                  <a:pt x="76" y="65"/>
                  <a:pt x="76" y="65"/>
                  <a:pt x="76" y="65"/>
                </a:cubicBezTo>
                <a:cubicBezTo>
                  <a:pt x="77" y="66"/>
                  <a:pt x="77" y="66"/>
                  <a:pt x="77" y="66"/>
                </a:cubicBezTo>
                <a:cubicBezTo>
                  <a:pt x="80" y="65"/>
                  <a:pt x="80" y="65"/>
                  <a:pt x="80" y="65"/>
                </a:cubicBezTo>
                <a:cubicBezTo>
                  <a:pt x="86" y="67"/>
                  <a:pt x="86" y="67"/>
                  <a:pt x="86" y="67"/>
                </a:cubicBezTo>
                <a:cubicBezTo>
                  <a:pt x="89" y="71"/>
                  <a:pt x="89" y="71"/>
                  <a:pt x="89" y="71"/>
                </a:cubicBezTo>
                <a:cubicBezTo>
                  <a:pt x="91" y="76"/>
                  <a:pt x="91" y="76"/>
                  <a:pt x="91" y="76"/>
                </a:cubicBezTo>
                <a:cubicBezTo>
                  <a:pt x="93" y="78"/>
                  <a:pt x="93" y="78"/>
                  <a:pt x="93" y="78"/>
                </a:cubicBezTo>
                <a:cubicBezTo>
                  <a:pt x="95" y="80"/>
                  <a:pt x="95" y="80"/>
                  <a:pt x="95" y="80"/>
                </a:cubicBezTo>
                <a:cubicBezTo>
                  <a:pt x="97" y="83"/>
                  <a:pt x="97" y="83"/>
                  <a:pt x="97" y="83"/>
                </a:cubicBezTo>
                <a:cubicBezTo>
                  <a:pt x="100" y="84"/>
                  <a:pt x="100" y="84"/>
                  <a:pt x="100" y="84"/>
                </a:cubicBezTo>
                <a:cubicBezTo>
                  <a:pt x="103" y="84"/>
                  <a:pt x="103" y="84"/>
                  <a:pt x="103" y="84"/>
                </a:cubicBezTo>
                <a:cubicBezTo>
                  <a:pt x="108" y="84"/>
                  <a:pt x="108" y="84"/>
                  <a:pt x="108" y="84"/>
                </a:cubicBezTo>
                <a:cubicBezTo>
                  <a:pt x="112" y="85"/>
                  <a:pt x="112" y="85"/>
                  <a:pt x="112" y="85"/>
                </a:cubicBezTo>
                <a:cubicBezTo>
                  <a:pt x="115" y="87"/>
                  <a:pt x="115" y="87"/>
                  <a:pt x="115" y="87"/>
                </a:cubicBezTo>
                <a:cubicBezTo>
                  <a:pt x="115" y="91"/>
                  <a:pt x="115" y="91"/>
                  <a:pt x="115" y="91"/>
                </a:cubicBezTo>
                <a:cubicBezTo>
                  <a:pt x="114" y="92"/>
                  <a:pt x="114" y="92"/>
                  <a:pt x="114" y="92"/>
                </a:cubicBezTo>
                <a:lnTo>
                  <a:pt x="113" y="92"/>
                </a:lnTo>
                <a:close/>
              </a:path>
            </a:pathLst>
          </a:custGeom>
          <a:solidFill>
            <a:srgbClr val="D2D2D2"/>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207" name="Group 206"/>
          <p:cNvGrpSpPr/>
          <p:nvPr/>
        </p:nvGrpSpPr>
        <p:grpSpPr>
          <a:xfrm>
            <a:off x="9199159" y="400589"/>
            <a:ext cx="1925156" cy="1352881"/>
            <a:chOff x="9199159" y="400589"/>
            <a:chExt cx="1925156" cy="1352881"/>
          </a:xfrm>
          <a:solidFill>
            <a:srgbClr val="D5D5D5"/>
          </a:solidFill>
          <a:effectLst>
            <a:outerShdw blurRad="50800" dist="38100" dir="2700000" algn="tl" rotWithShape="0">
              <a:prstClr val="black">
                <a:alpha val="40000"/>
              </a:prstClr>
            </a:outerShdw>
          </a:effectLst>
        </p:grpSpPr>
        <p:sp>
          <p:nvSpPr>
            <p:cNvPr id="208" name="Freeform 34"/>
            <p:cNvSpPr>
              <a:spLocks/>
            </p:cNvSpPr>
            <p:nvPr/>
          </p:nvSpPr>
          <p:spPr bwMode="auto">
            <a:xfrm>
              <a:off x="9199159" y="586327"/>
              <a:ext cx="1925156" cy="1167143"/>
            </a:xfrm>
            <a:custGeom>
              <a:avLst/>
              <a:gdLst/>
              <a:ahLst/>
              <a:cxnLst>
                <a:cxn ang="0">
                  <a:pos x="633" y="348"/>
                </a:cxn>
                <a:cxn ang="0">
                  <a:pos x="629" y="316"/>
                </a:cxn>
                <a:cxn ang="0">
                  <a:pos x="596" y="300"/>
                </a:cxn>
                <a:cxn ang="0">
                  <a:pos x="568" y="278"/>
                </a:cxn>
                <a:cxn ang="0">
                  <a:pos x="552" y="278"/>
                </a:cxn>
                <a:cxn ang="0">
                  <a:pos x="515" y="307"/>
                </a:cxn>
                <a:cxn ang="0">
                  <a:pos x="510" y="332"/>
                </a:cxn>
                <a:cxn ang="0">
                  <a:pos x="494" y="348"/>
                </a:cxn>
                <a:cxn ang="0">
                  <a:pos x="466" y="353"/>
                </a:cxn>
                <a:cxn ang="0">
                  <a:pos x="439" y="358"/>
                </a:cxn>
                <a:cxn ang="0">
                  <a:pos x="415" y="370"/>
                </a:cxn>
                <a:cxn ang="0">
                  <a:pos x="376" y="369"/>
                </a:cxn>
                <a:cxn ang="0">
                  <a:pos x="338" y="354"/>
                </a:cxn>
                <a:cxn ang="0">
                  <a:pos x="292" y="339"/>
                </a:cxn>
                <a:cxn ang="0">
                  <a:pos x="264" y="334"/>
                </a:cxn>
                <a:cxn ang="0">
                  <a:pos x="244" y="348"/>
                </a:cxn>
                <a:cxn ang="0">
                  <a:pos x="210" y="367"/>
                </a:cxn>
                <a:cxn ang="0">
                  <a:pos x="176" y="370"/>
                </a:cxn>
                <a:cxn ang="0">
                  <a:pos x="151" y="393"/>
                </a:cxn>
                <a:cxn ang="0">
                  <a:pos x="118" y="398"/>
                </a:cxn>
                <a:cxn ang="0">
                  <a:pos x="99" y="380"/>
                </a:cxn>
                <a:cxn ang="0">
                  <a:pos x="57" y="336"/>
                </a:cxn>
                <a:cxn ang="0">
                  <a:pos x="25" y="331"/>
                </a:cxn>
                <a:cxn ang="0">
                  <a:pos x="5" y="315"/>
                </a:cxn>
                <a:cxn ang="0">
                  <a:pos x="31" y="294"/>
                </a:cxn>
                <a:cxn ang="0">
                  <a:pos x="54" y="269"/>
                </a:cxn>
                <a:cxn ang="0">
                  <a:pos x="52" y="231"/>
                </a:cxn>
                <a:cxn ang="0">
                  <a:pos x="32" y="208"/>
                </a:cxn>
                <a:cxn ang="0">
                  <a:pos x="40" y="176"/>
                </a:cxn>
                <a:cxn ang="0">
                  <a:pos x="46" y="163"/>
                </a:cxn>
                <a:cxn ang="0">
                  <a:pos x="94" y="142"/>
                </a:cxn>
                <a:cxn ang="0">
                  <a:pos x="117" y="166"/>
                </a:cxn>
                <a:cxn ang="0">
                  <a:pos x="151" y="169"/>
                </a:cxn>
                <a:cxn ang="0">
                  <a:pos x="161" y="136"/>
                </a:cxn>
                <a:cxn ang="0">
                  <a:pos x="166" y="124"/>
                </a:cxn>
                <a:cxn ang="0">
                  <a:pos x="182" y="104"/>
                </a:cxn>
                <a:cxn ang="0">
                  <a:pos x="270" y="76"/>
                </a:cxn>
                <a:cxn ang="0">
                  <a:pos x="328" y="1"/>
                </a:cxn>
                <a:cxn ang="0">
                  <a:pos x="393" y="11"/>
                </a:cxn>
                <a:cxn ang="0">
                  <a:pos x="376" y="22"/>
                </a:cxn>
                <a:cxn ang="0">
                  <a:pos x="351" y="24"/>
                </a:cxn>
                <a:cxn ang="0">
                  <a:pos x="330" y="32"/>
                </a:cxn>
                <a:cxn ang="0">
                  <a:pos x="311" y="47"/>
                </a:cxn>
                <a:cxn ang="0">
                  <a:pos x="304" y="67"/>
                </a:cxn>
                <a:cxn ang="0">
                  <a:pos x="315" y="55"/>
                </a:cxn>
                <a:cxn ang="0">
                  <a:pos x="336" y="33"/>
                </a:cxn>
                <a:cxn ang="0">
                  <a:pos x="361" y="30"/>
                </a:cxn>
                <a:cxn ang="0">
                  <a:pos x="376" y="31"/>
                </a:cxn>
                <a:cxn ang="0">
                  <a:pos x="402" y="18"/>
                </a:cxn>
                <a:cxn ang="0">
                  <a:pos x="420" y="28"/>
                </a:cxn>
                <a:cxn ang="0">
                  <a:pos x="447" y="65"/>
                </a:cxn>
                <a:cxn ang="0">
                  <a:pos x="478" y="85"/>
                </a:cxn>
                <a:cxn ang="0">
                  <a:pos x="497" y="99"/>
                </a:cxn>
                <a:cxn ang="0">
                  <a:pos x="534" y="96"/>
                </a:cxn>
                <a:cxn ang="0">
                  <a:pos x="558" y="143"/>
                </a:cxn>
                <a:cxn ang="0">
                  <a:pos x="552" y="179"/>
                </a:cxn>
                <a:cxn ang="0">
                  <a:pos x="604" y="207"/>
                </a:cxn>
                <a:cxn ang="0">
                  <a:pos x="627" y="217"/>
                </a:cxn>
                <a:cxn ang="0">
                  <a:pos x="651" y="279"/>
                </a:cxn>
              </a:cxnLst>
              <a:rect l="0" t="0" r="r" b="b"/>
              <a:pathLst>
                <a:path w="664" h="403">
                  <a:moveTo>
                    <a:pt x="664" y="324"/>
                  </a:moveTo>
                  <a:cubicBezTo>
                    <a:pt x="661" y="325"/>
                    <a:pt x="661" y="325"/>
                    <a:pt x="661" y="325"/>
                  </a:cubicBezTo>
                  <a:cubicBezTo>
                    <a:pt x="657" y="326"/>
                    <a:pt x="657" y="326"/>
                    <a:pt x="657" y="326"/>
                  </a:cubicBezTo>
                  <a:cubicBezTo>
                    <a:pt x="655" y="329"/>
                    <a:pt x="655" y="329"/>
                    <a:pt x="655" y="329"/>
                  </a:cubicBezTo>
                  <a:cubicBezTo>
                    <a:pt x="649" y="331"/>
                    <a:pt x="649" y="331"/>
                    <a:pt x="649" y="331"/>
                  </a:cubicBezTo>
                  <a:cubicBezTo>
                    <a:pt x="647" y="336"/>
                    <a:pt x="647" y="336"/>
                    <a:pt x="647" y="336"/>
                  </a:cubicBezTo>
                  <a:cubicBezTo>
                    <a:pt x="640" y="338"/>
                    <a:pt x="640" y="338"/>
                    <a:pt x="640" y="338"/>
                  </a:cubicBezTo>
                  <a:cubicBezTo>
                    <a:pt x="639" y="341"/>
                    <a:pt x="639" y="341"/>
                    <a:pt x="639" y="341"/>
                  </a:cubicBezTo>
                  <a:cubicBezTo>
                    <a:pt x="641" y="344"/>
                    <a:pt x="641" y="344"/>
                    <a:pt x="641" y="344"/>
                  </a:cubicBezTo>
                  <a:cubicBezTo>
                    <a:pt x="639" y="347"/>
                    <a:pt x="639" y="347"/>
                    <a:pt x="639" y="347"/>
                  </a:cubicBezTo>
                  <a:cubicBezTo>
                    <a:pt x="633" y="348"/>
                    <a:pt x="633" y="348"/>
                    <a:pt x="633" y="348"/>
                  </a:cubicBezTo>
                  <a:cubicBezTo>
                    <a:pt x="628" y="348"/>
                    <a:pt x="628" y="348"/>
                    <a:pt x="628" y="348"/>
                  </a:cubicBezTo>
                  <a:cubicBezTo>
                    <a:pt x="625" y="345"/>
                    <a:pt x="625" y="345"/>
                    <a:pt x="625" y="345"/>
                  </a:cubicBezTo>
                  <a:cubicBezTo>
                    <a:pt x="621" y="344"/>
                    <a:pt x="621" y="344"/>
                    <a:pt x="621" y="344"/>
                  </a:cubicBezTo>
                  <a:cubicBezTo>
                    <a:pt x="619" y="346"/>
                    <a:pt x="619" y="346"/>
                    <a:pt x="619" y="346"/>
                  </a:cubicBezTo>
                  <a:cubicBezTo>
                    <a:pt x="616" y="347"/>
                    <a:pt x="616" y="347"/>
                    <a:pt x="616" y="347"/>
                  </a:cubicBezTo>
                  <a:cubicBezTo>
                    <a:pt x="612" y="346"/>
                    <a:pt x="612" y="346"/>
                    <a:pt x="612" y="346"/>
                  </a:cubicBezTo>
                  <a:cubicBezTo>
                    <a:pt x="611" y="340"/>
                    <a:pt x="611" y="340"/>
                    <a:pt x="611" y="340"/>
                  </a:cubicBezTo>
                  <a:cubicBezTo>
                    <a:pt x="614" y="336"/>
                    <a:pt x="614" y="336"/>
                    <a:pt x="614" y="336"/>
                  </a:cubicBezTo>
                  <a:cubicBezTo>
                    <a:pt x="621" y="331"/>
                    <a:pt x="621" y="331"/>
                    <a:pt x="621" y="331"/>
                  </a:cubicBezTo>
                  <a:cubicBezTo>
                    <a:pt x="625" y="324"/>
                    <a:pt x="625" y="324"/>
                    <a:pt x="625" y="324"/>
                  </a:cubicBezTo>
                  <a:cubicBezTo>
                    <a:pt x="629" y="316"/>
                    <a:pt x="629" y="316"/>
                    <a:pt x="629" y="316"/>
                  </a:cubicBezTo>
                  <a:cubicBezTo>
                    <a:pt x="635" y="309"/>
                    <a:pt x="635" y="309"/>
                    <a:pt x="635" y="309"/>
                  </a:cubicBezTo>
                  <a:cubicBezTo>
                    <a:pt x="634" y="299"/>
                    <a:pt x="634" y="299"/>
                    <a:pt x="634" y="299"/>
                  </a:cubicBezTo>
                  <a:cubicBezTo>
                    <a:pt x="630" y="294"/>
                    <a:pt x="630" y="294"/>
                    <a:pt x="630" y="294"/>
                  </a:cubicBezTo>
                  <a:cubicBezTo>
                    <a:pt x="625" y="296"/>
                    <a:pt x="625" y="296"/>
                    <a:pt x="625" y="296"/>
                  </a:cubicBezTo>
                  <a:cubicBezTo>
                    <a:pt x="618" y="297"/>
                    <a:pt x="618" y="297"/>
                    <a:pt x="618" y="297"/>
                  </a:cubicBezTo>
                  <a:cubicBezTo>
                    <a:pt x="613" y="295"/>
                    <a:pt x="613" y="295"/>
                    <a:pt x="613" y="295"/>
                  </a:cubicBezTo>
                  <a:cubicBezTo>
                    <a:pt x="610" y="295"/>
                    <a:pt x="610" y="295"/>
                    <a:pt x="610" y="295"/>
                  </a:cubicBezTo>
                  <a:cubicBezTo>
                    <a:pt x="609" y="299"/>
                    <a:pt x="609" y="299"/>
                    <a:pt x="609" y="299"/>
                  </a:cubicBezTo>
                  <a:cubicBezTo>
                    <a:pt x="605" y="303"/>
                    <a:pt x="605" y="303"/>
                    <a:pt x="605" y="303"/>
                  </a:cubicBezTo>
                  <a:cubicBezTo>
                    <a:pt x="601" y="303"/>
                    <a:pt x="601" y="303"/>
                    <a:pt x="601" y="303"/>
                  </a:cubicBezTo>
                  <a:cubicBezTo>
                    <a:pt x="596" y="300"/>
                    <a:pt x="596" y="300"/>
                    <a:pt x="596" y="300"/>
                  </a:cubicBezTo>
                  <a:cubicBezTo>
                    <a:pt x="592" y="298"/>
                    <a:pt x="592" y="298"/>
                    <a:pt x="592" y="298"/>
                  </a:cubicBezTo>
                  <a:cubicBezTo>
                    <a:pt x="587" y="298"/>
                    <a:pt x="587" y="298"/>
                    <a:pt x="587" y="298"/>
                  </a:cubicBezTo>
                  <a:cubicBezTo>
                    <a:pt x="583" y="300"/>
                    <a:pt x="583" y="300"/>
                    <a:pt x="583" y="300"/>
                  </a:cubicBezTo>
                  <a:cubicBezTo>
                    <a:pt x="578" y="300"/>
                    <a:pt x="578" y="300"/>
                    <a:pt x="578" y="300"/>
                  </a:cubicBezTo>
                  <a:cubicBezTo>
                    <a:pt x="574" y="296"/>
                    <a:pt x="574" y="296"/>
                    <a:pt x="574" y="296"/>
                  </a:cubicBezTo>
                  <a:cubicBezTo>
                    <a:pt x="577" y="294"/>
                    <a:pt x="577" y="294"/>
                    <a:pt x="577" y="294"/>
                  </a:cubicBezTo>
                  <a:cubicBezTo>
                    <a:pt x="576" y="291"/>
                    <a:pt x="576" y="291"/>
                    <a:pt x="576" y="291"/>
                  </a:cubicBezTo>
                  <a:cubicBezTo>
                    <a:pt x="571" y="288"/>
                    <a:pt x="571" y="288"/>
                    <a:pt x="571" y="288"/>
                  </a:cubicBezTo>
                  <a:cubicBezTo>
                    <a:pt x="566" y="284"/>
                    <a:pt x="566" y="284"/>
                    <a:pt x="566" y="284"/>
                  </a:cubicBezTo>
                  <a:cubicBezTo>
                    <a:pt x="565" y="281"/>
                    <a:pt x="565" y="281"/>
                    <a:pt x="565" y="281"/>
                  </a:cubicBezTo>
                  <a:cubicBezTo>
                    <a:pt x="568" y="278"/>
                    <a:pt x="568" y="278"/>
                    <a:pt x="568" y="278"/>
                  </a:cubicBezTo>
                  <a:cubicBezTo>
                    <a:pt x="568" y="275"/>
                    <a:pt x="568" y="275"/>
                    <a:pt x="568" y="275"/>
                  </a:cubicBezTo>
                  <a:cubicBezTo>
                    <a:pt x="565" y="275"/>
                    <a:pt x="565" y="275"/>
                    <a:pt x="565" y="275"/>
                  </a:cubicBezTo>
                  <a:cubicBezTo>
                    <a:pt x="561" y="274"/>
                    <a:pt x="561" y="274"/>
                    <a:pt x="561" y="274"/>
                  </a:cubicBezTo>
                  <a:cubicBezTo>
                    <a:pt x="559" y="270"/>
                    <a:pt x="559" y="270"/>
                    <a:pt x="559" y="270"/>
                  </a:cubicBezTo>
                  <a:cubicBezTo>
                    <a:pt x="556" y="266"/>
                    <a:pt x="556" y="266"/>
                    <a:pt x="556" y="266"/>
                  </a:cubicBezTo>
                  <a:cubicBezTo>
                    <a:pt x="556" y="263"/>
                    <a:pt x="556" y="263"/>
                    <a:pt x="556" y="263"/>
                  </a:cubicBezTo>
                  <a:cubicBezTo>
                    <a:pt x="553" y="262"/>
                    <a:pt x="553" y="262"/>
                    <a:pt x="553" y="262"/>
                  </a:cubicBezTo>
                  <a:cubicBezTo>
                    <a:pt x="550" y="264"/>
                    <a:pt x="550" y="264"/>
                    <a:pt x="550" y="264"/>
                  </a:cubicBezTo>
                  <a:cubicBezTo>
                    <a:pt x="549" y="269"/>
                    <a:pt x="549" y="269"/>
                    <a:pt x="549" y="269"/>
                  </a:cubicBezTo>
                  <a:cubicBezTo>
                    <a:pt x="549" y="275"/>
                    <a:pt x="549" y="275"/>
                    <a:pt x="549" y="275"/>
                  </a:cubicBezTo>
                  <a:cubicBezTo>
                    <a:pt x="552" y="278"/>
                    <a:pt x="552" y="278"/>
                    <a:pt x="552" y="278"/>
                  </a:cubicBezTo>
                  <a:cubicBezTo>
                    <a:pt x="557" y="281"/>
                    <a:pt x="557" y="281"/>
                    <a:pt x="557" y="281"/>
                  </a:cubicBezTo>
                  <a:cubicBezTo>
                    <a:pt x="557" y="285"/>
                    <a:pt x="557" y="285"/>
                    <a:pt x="557" y="285"/>
                  </a:cubicBezTo>
                  <a:cubicBezTo>
                    <a:pt x="553" y="287"/>
                    <a:pt x="553" y="287"/>
                    <a:pt x="553" y="287"/>
                  </a:cubicBezTo>
                  <a:cubicBezTo>
                    <a:pt x="547" y="286"/>
                    <a:pt x="547" y="286"/>
                    <a:pt x="547" y="286"/>
                  </a:cubicBezTo>
                  <a:cubicBezTo>
                    <a:pt x="542" y="285"/>
                    <a:pt x="542" y="285"/>
                    <a:pt x="542" y="285"/>
                  </a:cubicBezTo>
                  <a:cubicBezTo>
                    <a:pt x="536" y="290"/>
                    <a:pt x="536" y="290"/>
                    <a:pt x="536" y="290"/>
                  </a:cubicBezTo>
                  <a:cubicBezTo>
                    <a:pt x="529" y="294"/>
                    <a:pt x="529" y="294"/>
                    <a:pt x="529" y="294"/>
                  </a:cubicBezTo>
                  <a:cubicBezTo>
                    <a:pt x="527" y="299"/>
                    <a:pt x="527" y="299"/>
                    <a:pt x="527" y="299"/>
                  </a:cubicBezTo>
                  <a:cubicBezTo>
                    <a:pt x="524" y="305"/>
                    <a:pt x="524" y="305"/>
                    <a:pt x="524" y="305"/>
                  </a:cubicBezTo>
                  <a:cubicBezTo>
                    <a:pt x="521" y="307"/>
                    <a:pt x="521" y="307"/>
                    <a:pt x="521" y="307"/>
                  </a:cubicBezTo>
                  <a:cubicBezTo>
                    <a:pt x="515" y="307"/>
                    <a:pt x="515" y="307"/>
                    <a:pt x="515" y="307"/>
                  </a:cubicBezTo>
                  <a:cubicBezTo>
                    <a:pt x="512" y="306"/>
                    <a:pt x="512" y="306"/>
                    <a:pt x="512" y="306"/>
                  </a:cubicBezTo>
                  <a:cubicBezTo>
                    <a:pt x="510" y="309"/>
                    <a:pt x="510" y="309"/>
                    <a:pt x="510" y="309"/>
                  </a:cubicBezTo>
                  <a:cubicBezTo>
                    <a:pt x="510" y="312"/>
                    <a:pt x="510" y="312"/>
                    <a:pt x="510" y="312"/>
                  </a:cubicBezTo>
                  <a:cubicBezTo>
                    <a:pt x="514" y="316"/>
                    <a:pt x="514" y="316"/>
                    <a:pt x="514" y="316"/>
                  </a:cubicBezTo>
                  <a:cubicBezTo>
                    <a:pt x="515" y="320"/>
                    <a:pt x="515" y="320"/>
                    <a:pt x="515" y="320"/>
                  </a:cubicBezTo>
                  <a:cubicBezTo>
                    <a:pt x="511" y="320"/>
                    <a:pt x="511" y="320"/>
                    <a:pt x="511" y="320"/>
                  </a:cubicBezTo>
                  <a:cubicBezTo>
                    <a:pt x="509" y="319"/>
                    <a:pt x="509" y="319"/>
                    <a:pt x="509" y="319"/>
                  </a:cubicBezTo>
                  <a:cubicBezTo>
                    <a:pt x="507" y="320"/>
                    <a:pt x="507" y="320"/>
                    <a:pt x="507" y="320"/>
                  </a:cubicBezTo>
                  <a:cubicBezTo>
                    <a:pt x="508" y="323"/>
                    <a:pt x="508" y="323"/>
                    <a:pt x="508" y="323"/>
                  </a:cubicBezTo>
                  <a:cubicBezTo>
                    <a:pt x="510" y="327"/>
                    <a:pt x="510" y="327"/>
                    <a:pt x="510" y="327"/>
                  </a:cubicBezTo>
                  <a:cubicBezTo>
                    <a:pt x="510" y="332"/>
                    <a:pt x="510" y="332"/>
                    <a:pt x="510" y="332"/>
                  </a:cubicBezTo>
                  <a:cubicBezTo>
                    <a:pt x="508" y="334"/>
                    <a:pt x="508" y="334"/>
                    <a:pt x="508" y="334"/>
                  </a:cubicBezTo>
                  <a:cubicBezTo>
                    <a:pt x="505" y="334"/>
                    <a:pt x="505" y="334"/>
                    <a:pt x="505" y="334"/>
                  </a:cubicBezTo>
                  <a:cubicBezTo>
                    <a:pt x="505" y="337"/>
                    <a:pt x="505" y="337"/>
                    <a:pt x="505" y="337"/>
                  </a:cubicBezTo>
                  <a:cubicBezTo>
                    <a:pt x="505" y="343"/>
                    <a:pt x="505" y="343"/>
                    <a:pt x="505" y="343"/>
                  </a:cubicBezTo>
                  <a:cubicBezTo>
                    <a:pt x="502" y="344"/>
                    <a:pt x="502" y="344"/>
                    <a:pt x="502" y="344"/>
                  </a:cubicBezTo>
                  <a:cubicBezTo>
                    <a:pt x="499" y="341"/>
                    <a:pt x="499" y="341"/>
                    <a:pt x="499" y="341"/>
                  </a:cubicBezTo>
                  <a:cubicBezTo>
                    <a:pt x="498" y="340"/>
                    <a:pt x="498" y="340"/>
                    <a:pt x="498" y="340"/>
                  </a:cubicBezTo>
                  <a:cubicBezTo>
                    <a:pt x="495" y="340"/>
                    <a:pt x="495" y="340"/>
                    <a:pt x="495" y="340"/>
                  </a:cubicBezTo>
                  <a:cubicBezTo>
                    <a:pt x="494" y="341"/>
                    <a:pt x="494" y="341"/>
                    <a:pt x="494" y="341"/>
                  </a:cubicBezTo>
                  <a:cubicBezTo>
                    <a:pt x="495" y="344"/>
                    <a:pt x="495" y="344"/>
                    <a:pt x="495" y="344"/>
                  </a:cubicBezTo>
                  <a:cubicBezTo>
                    <a:pt x="494" y="348"/>
                    <a:pt x="494" y="348"/>
                    <a:pt x="494" y="348"/>
                  </a:cubicBezTo>
                  <a:cubicBezTo>
                    <a:pt x="492" y="351"/>
                    <a:pt x="492" y="351"/>
                    <a:pt x="492" y="351"/>
                  </a:cubicBezTo>
                  <a:cubicBezTo>
                    <a:pt x="491" y="355"/>
                    <a:pt x="491" y="355"/>
                    <a:pt x="491" y="355"/>
                  </a:cubicBezTo>
                  <a:cubicBezTo>
                    <a:pt x="489" y="357"/>
                    <a:pt x="489" y="357"/>
                    <a:pt x="489" y="357"/>
                  </a:cubicBezTo>
                  <a:cubicBezTo>
                    <a:pt x="487" y="358"/>
                    <a:pt x="487" y="358"/>
                    <a:pt x="487" y="358"/>
                  </a:cubicBezTo>
                  <a:cubicBezTo>
                    <a:pt x="484" y="352"/>
                    <a:pt x="484" y="352"/>
                    <a:pt x="484" y="352"/>
                  </a:cubicBezTo>
                  <a:cubicBezTo>
                    <a:pt x="482" y="350"/>
                    <a:pt x="482" y="350"/>
                    <a:pt x="482" y="350"/>
                  </a:cubicBezTo>
                  <a:cubicBezTo>
                    <a:pt x="481" y="346"/>
                    <a:pt x="481" y="346"/>
                    <a:pt x="481" y="346"/>
                  </a:cubicBezTo>
                  <a:cubicBezTo>
                    <a:pt x="479" y="346"/>
                    <a:pt x="479" y="346"/>
                    <a:pt x="479" y="346"/>
                  </a:cubicBezTo>
                  <a:cubicBezTo>
                    <a:pt x="474" y="347"/>
                    <a:pt x="474" y="347"/>
                    <a:pt x="474" y="347"/>
                  </a:cubicBezTo>
                  <a:cubicBezTo>
                    <a:pt x="470" y="349"/>
                    <a:pt x="470" y="349"/>
                    <a:pt x="470" y="349"/>
                  </a:cubicBezTo>
                  <a:cubicBezTo>
                    <a:pt x="466" y="353"/>
                    <a:pt x="466" y="353"/>
                    <a:pt x="466" y="353"/>
                  </a:cubicBezTo>
                  <a:cubicBezTo>
                    <a:pt x="464" y="354"/>
                    <a:pt x="464" y="354"/>
                    <a:pt x="464" y="354"/>
                  </a:cubicBezTo>
                  <a:cubicBezTo>
                    <a:pt x="461" y="357"/>
                    <a:pt x="461" y="357"/>
                    <a:pt x="461" y="357"/>
                  </a:cubicBezTo>
                  <a:cubicBezTo>
                    <a:pt x="462" y="360"/>
                    <a:pt x="462" y="360"/>
                    <a:pt x="462" y="360"/>
                  </a:cubicBezTo>
                  <a:cubicBezTo>
                    <a:pt x="459" y="364"/>
                    <a:pt x="459" y="364"/>
                    <a:pt x="459" y="364"/>
                  </a:cubicBezTo>
                  <a:cubicBezTo>
                    <a:pt x="456" y="364"/>
                    <a:pt x="456" y="364"/>
                    <a:pt x="456" y="364"/>
                  </a:cubicBezTo>
                  <a:cubicBezTo>
                    <a:pt x="453" y="361"/>
                    <a:pt x="453" y="361"/>
                    <a:pt x="453" y="361"/>
                  </a:cubicBezTo>
                  <a:cubicBezTo>
                    <a:pt x="453" y="357"/>
                    <a:pt x="453" y="357"/>
                    <a:pt x="453" y="357"/>
                  </a:cubicBezTo>
                  <a:cubicBezTo>
                    <a:pt x="450" y="357"/>
                    <a:pt x="450" y="357"/>
                    <a:pt x="450" y="357"/>
                  </a:cubicBezTo>
                  <a:cubicBezTo>
                    <a:pt x="447" y="357"/>
                    <a:pt x="447" y="357"/>
                    <a:pt x="447" y="357"/>
                  </a:cubicBezTo>
                  <a:cubicBezTo>
                    <a:pt x="442" y="358"/>
                    <a:pt x="442" y="358"/>
                    <a:pt x="442" y="358"/>
                  </a:cubicBezTo>
                  <a:cubicBezTo>
                    <a:pt x="439" y="358"/>
                    <a:pt x="439" y="358"/>
                    <a:pt x="439" y="358"/>
                  </a:cubicBezTo>
                  <a:cubicBezTo>
                    <a:pt x="437" y="359"/>
                    <a:pt x="437" y="359"/>
                    <a:pt x="437" y="359"/>
                  </a:cubicBezTo>
                  <a:cubicBezTo>
                    <a:pt x="436" y="362"/>
                    <a:pt x="436" y="362"/>
                    <a:pt x="436" y="362"/>
                  </a:cubicBezTo>
                  <a:cubicBezTo>
                    <a:pt x="438" y="364"/>
                    <a:pt x="438" y="364"/>
                    <a:pt x="438" y="364"/>
                  </a:cubicBezTo>
                  <a:cubicBezTo>
                    <a:pt x="437" y="369"/>
                    <a:pt x="437" y="369"/>
                    <a:pt x="437" y="369"/>
                  </a:cubicBezTo>
                  <a:cubicBezTo>
                    <a:pt x="430" y="374"/>
                    <a:pt x="430" y="374"/>
                    <a:pt x="430" y="374"/>
                  </a:cubicBezTo>
                  <a:cubicBezTo>
                    <a:pt x="425" y="376"/>
                    <a:pt x="425" y="376"/>
                    <a:pt x="425" y="376"/>
                  </a:cubicBezTo>
                  <a:cubicBezTo>
                    <a:pt x="422" y="378"/>
                    <a:pt x="422" y="378"/>
                    <a:pt x="422" y="378"/>
                  </a:cubicBezTo>
                  <a:cubicBezTo>
                    <a:pt x="418" y="379"/>
                    <a:pt x="418" y="379"/>
                    <a:pt x="418" y="379"/>
                  </a:cubicBezTo>
                  <a:cubicBezTo>
                    <a:pt x="416" y="376"/>
                    <a:pt x="416" y="376"/>
                    <a:pt x="416" y="376"/>
                  </a:cubicBezTo>
                  <a:cubicBezTo>
                    <a:pt x="416" y="372"/>
                    <a:pt x="416" y="372"/>
                    <a:pt x="416" y="372"/>
                  </a:cubicBezTo>
                  <a:cubicBezTo>
                    <a:pt x="415" y="370"/>
                    <a:pt x="415" y="370"/>
                    <a:pt x="415" y="370"/>
                  </a:cubicBezTo>
                  <a:cubicBezTo>
                    <a:pt x="412" y="372"/>
                    <a:pt x="412" y="372"/>
                    <a:pt x="412" y="372"/>
                  </a:cubicBezTo>
                  <a:cubicBezTo>
                    <a:pt x="410" y="375"/>
                    <a:pt x="410" y="375"/>
                    <a:pt x="410" y="375"/>
                  </a:cubicBezTo>
                  <a:cubicBezTo>
                    <a:pt x="407" y="377"/>
                    <a:pt x="407" y="377"/>
                    <a:pt x="407" y="377"/>
                  </a:cubicBezTo>
                  <a:cubicBezTo>
                    <a:pt x="405" y="376"/>
                    <a:pt x="405" y="376"/>
                    <a:pt x="405" y="376"/>
                  </a:cubicBezTo>
                  <a:cubicBezTo>
                    <a:pt x="401" y="374"/>
                    <a:pt x="401" y="374"/>
                    <a:pt x="401" y="374"/>
                  </a:cubicBezTo>
                  <a:cubicBezTo>
                    <a:pt x="395" y="374"/>
                    <a:pt x="395" y="374"/>
                    <a:pt x="395" y="374"/>
                  </a:cubicBezTo>
                  <a:cubicBezTo>
                    <a:pt x="392" y="376"/>
                    <a:pt x="392" y="376"/>
                    <a:pt x="392" y="376"/>
                  </a:cubicBezTo>
                  <a:cubicBezTo>
                    <a:pt x="387" y="375"/>
                    <a:pt x="387" y="375"/>
                    <a:pt x="387" y="375"/>
                  </a:cubicBezTo>
                  <a:cubicBezTo>
                    <a:pt x="383" y="375"/>
                    <a:pt x="383" y="375"/>
                    <a:pt x="383" y="375"/>
                  </a:cubicBezTo>
                  <a:cubicBezTo>
                    <a:pt x="377" y="373"/>
                    <a:pt x="377" y="373"/>
                    <a:pt x="377" y="373"/>
                  </a:cubicBezTo>
                  <a:cubicBezTo>
                    <a:pt x="376" y="369"/>
                    <a:pt x="376" y="369"/>
                    <a:pt x="376" y="369"/>
                  </a:cubicBezTo>
                  <a:cubicBezTo>
                    <a:pt x="378" y="366"/>
                    <a:pt x="378" y="366"/>
                    <a:pt x="378" y="366"/>
                  </a:cubicBezTo>
                  <a:cubicBezTo>
                    <a:pt x="373" y="365"/>
                    <a:pt x="373" y="365"/>
                    <a:pt x="373" y="365"/>
                  </a:cubicBezTo>
                  <a:cubicBezTo>
                    <a:pt x="369" y="364"/>
                    <a:pt x="369" y="364"/>
                    <a:pt x="369" y="364"/>
                  </a:cubicBezTo>
                  <a:cubicBezTo>
                    <a:pt x="365" y="361"/>
                    <a:pt x="365" y="361"/>
                    <a:pt x="365" y="361"/>
                  </a:cubicBezTo>
                  <a:cubicBezTo>
                    <a:pt x="362" y="358"/>
                    <a:pt x="362" y="358"/>
                    <a:pt x="362" y="358"/>
                  </a:cubicBezTo>
                  <a:cubicBezTo>
                    <a:pt x="360" y="358"/>
                    <a:pt x="360" y="358"/>
                    <a:pt x="360" y="358"/>
                  </a:cubicBezTo>
                  <a:cubicBezTo>
                    <a:pt x="356" y="359"/>
                    <a:pt x="356" y="359"/>
                    <a:pt x="356" y="359"/>
                  </a:cubicBezTo>
                  <a:cubicBezTo>
                    <a:pt x="350" y="358"/>
                    <a:pt x="350" y="358"/>
                    <a:pt x="350" y="358"/>
                  </a:cubicBezTo>
                  <a:cubicBezTo>
                    <a:pt x="346" y="355"/>
                    <a:pt x="346" y="355"/>
                    <a:pt x="346" y="355"/>
                  </a:cubicBezTo>
                  <a:cubicBezTo>
                    <a:pt x="342" y="355"/>
                    <a:pt x="342" y="355"/>
                    <a:pt x="342" y="355"/>
                  </a:cubicBezTo>
                  <a:cubicBezTo>
                    <a:pt x="338" y="354"/>
                    <a:pt x="338" y="354"/>
                    <a:pt x="338" y="354"/>
                  </a:cubicBezTo>
                  <a:cubicBezTo>
                    <a:pt x="333" y="355"/>
                    <a:pt x="333" y="355"/>
                    <a:pt x="333" y="355"/>
                  </a:cubicBezTo>
                  <a:cubicBezTo>
                    <a:pt x="332" y="357"/>
                    <a:pt x="332" y="357"/>
                    <a:pt x="332" y="357"/>
                  </a:cubicBezTo>
                  <a:cubicBezTo>
                    <a:pt x="327" y="357"/>
                    <a:pt x="327" y="357"/>
                    <a:pt x="327" y="357"/>
                  </a:cubicBezTo>
                  <a:cubicBezTo>
                    <a:pt x="324" y="356"/>
                    <a:pt x="324" y="356"/>
                    <a:pt x="324" y="356"/>
                  </a:cubicBezTo>
                  <a:cubicBezTo>
                    <a:pt x="321" y="352"/>
                    <a:pt x="321" y="352"/>
                    <a:pt x="321" y="352"/>
                  </a:cubicBezTo>
                  <a:cubicBezTo>
                    <a:pt x="316" y="347"/>
                    <a:pt x="316" y="347"/>
                    <a:pt x="316" y="347"/>
                  </a:cubicBezTo>
                  <a:cubicBezTo>
                    <a:pt x="309" y="343"/>
                    <a:pt x="309" y="343"/>
                    <a:pt x="309" y="343"/>
                  </a:cubicBezTo>
                  <a:cubicBezTo>
                    <a:pt x="304" y="342"/>
                    <a:pt x="304" y="342"/>
                    <a:pt x="304" y="342"/>
                  </a:cubicBezTo>
                  <a:cubicBezTo>
                    <a:pt x="301" y="340"/>
                    <a:pt x="301" y="340"/>
                    <a:pt x="301" y="340"/>
                  </a:cubicBezTo>
                  <a:cubicBezTo>
                    <a:pt x="295" y="340"/>
                    <a:pt x="295" y="340"/>
                    <a:pt x="295" y="340"/>
                  </a:cubicBezTo>
                  <a:cubicBezTo>
                    <a:pt x="292" y="339"/>
                    <a:pt x="292" y="339"/>
                    <a:pt x="292" y="339"/>
                  </a:cubicBezTo>
                  <a:cubicBezTo>
                    <a:pt x="290" y="336"/>
                    <a:pt x="290" y="336"/>
                    <a:pt x="290" y="336"/>
                  </a:cubicBezTo>
                  <a:cubicBezTo>
                    <a:pt x="288" y="335"/>
                    <a:pt x="288" y="335"/>
                    <a:pt x="288" y="335"/>
                  </a:cubicBezTo>
                  <a:cubicBezTo>
                    <a:pt x="287" y="332"/>
                    <a:pt x="287" y="332"/>
                    <a:pt x="287" y="332"/>
                  </a:cubicBezTo>
                  <a:cubicBezTo>
                    <a:pt x="284" y="327"/>
                    <a:pt x="284" y="327"/>
                    <a:pt x="284" y="327"/>
                  </a:cubicBezTo>
                  <a:cubicBezTo>
                    <a:pt x="281" y="327"/>
                    <a:pt x="281" y="327"/>
                    <a:pt x="281" y="327"/>
                  </a:cubicBezTo>
                  <a:cubicBezTo>
                    <a:pt x="280" y="330"/>
                    <a:pt x="280" y="330"/>
                    <a:pt x="280" y="330"/>
                  </a:cubicBezTo>
                  <a:cubicBezTo>
                    <a:pt x="276" y="333"/>
                    <a:pt x="276" y="333"/>
                    <a:pt x="276" y="333"/>
                  </a:cubicBezTo>
                  <a:cubicBezTo>
                    <a:pt x="274" y="334"/>
                    <a:pt x="274" y="334"/>
                    <a:pt x="274" y="334"/>
                  </a:cubicBezTo>
                  <a:cubicBezTo>
                    <a:pt x="271" y="332"/>
                    <a:pt x="271" y="332"/>
                    <a:pt x="271" y="332"/>
                  </a:cubicBezTo>
                  <a:cubicBezTo>
                    <a:pt x="266" y="332"/>
                    <a:pt x="266" y="332"/>
                    <a:pt x="266" y="332"/>
                  </a:cubicBezTo>
                  <a:cubicBezTo>
                    <a:pt x="264" y="334"/>
                    <a:pt x="264" y="334"/>
                    <a:pt x="264" y="334"/>
                  </a:cubicBezTo>
                  <a:cubicBezTo>
                    <a:pt x="262" y="332"/>
                    <a:pt x="262" y="332"/>
                    <a:pt x="262" y="332"/>
                  </a:cubicBezTo>
                  <a:cubicBezTo>
                    <a:pt x="262" y="328"/>
                    <a:pt x="262" y="328"/>
                    <a:pt x="262" y="328"/>
                  </a:cubicBezTo>
                  <a:cubicBezTo>
                    <a:pt x="258" y="325"/>
                    <a:pt x="258" y="325"/>
                    <a:pt x="258" y="325"/>
                  </a:cubicBezTo>
                  <a:cubicBezTo>
                    <a:pt x="255" y="325"/>
                    <a:pt x="255" y="325"/>
                    <a:pt x="255" y="325"/>
                  </a:cubicBezTo>
                  <a:cubicBezTo>
                    <a:pt x="253" y="328"/>
                    <a:pt x="253" y="328"/>
                    <a:pt x="253" y="328"/>
                  </a:cubicBezTo>
                  <a:cubicBezTo>
                    <a:pt x="253" y="331"/>
                    <a:pt x="253" y="331"/>
                    <a:pt x="253" y="331"/>
                  </a:cubicBezTo>
                  <a:cubicBezTo>
                    <a:pt x="251" y="335"/>
                    <a:pt x="251" y="335"/>
                    <a:pt x="251" y="335"/>
                  </a:cubicBezTo>
                  <a:cubicBezTo>
                    <a:pt x="248" y="337"/>
                    <a:pt x="248" y="337"/>
                    <a:pt x="248" y="337"/>
                  </a:cubicBezTo>
                  <a:cubicBezTo>
                    <a:pt x="247" y="341"/>
                    <a:pt x="247" y="341"/>
                    <a:pt x="247" y="341"/>
                  </a:cubicBezTo>
                  <a:cubicBezTo>
                    <a:pt x="247" y="346"/>
                    <a:pt x="247" y="346"/>
                    <a:pt x="247" y="346"/>
                  </a:cubicBezTo>
                  <a:cubicBezTo>
                    <a:pt x="244" y="348"/>
                    <a:pt x="244" y="348"/>
                    <a:pt x="244" y="348"/>
                  </a:cubicBezTo>
                  <a:cubicBezTo>
                    <a:pt x="240" y="350"/>
                    <a:pt x="240" y="350"/>
                    <a:pt x="240" y="350"/>
                  </a:cubicBezTo>
                  <a:cubicBezTo>
                    <a:pt x="239" y="352"/>
                    <a:pt x="239" y="352"/>
                    <a:pt x="239" y="352"/>
                  </a:cubicBezTo>
                  <a:cubicBezTo>
                    <a:pt x="237" y="355"/>
                    <a:pt x="237" y="355"/>
                    <a:pt x="237" y="355"/>
                  </a:cubicBezTo>
                  <a:cubicBezTo>
                    <a:pt x="230" y="354"/>
                    <a:pt x="230" y="354"/>
                    <a:pt x="230" y="354"/>
                  </a:cubicBezTo>
                  <a:cubicBezTo>
                    <a:pt x="227" y="355"/>
                    <a:pt x="227" y="355"/>
                    <a:pt x="227" y="355"/>
                  </a:cubicBezTo>
                  <a:cubicBezTo>
                    <a:pt x="225" y="359"/>
                    <a:pt x="225" y="359"/>
                    <a:pt x="225" y="359"/>
                  </a:cubicBezTo>
                  <a:cubicBezTo>
                    <a:pt x="219" y="361"/>
                    <a:pt x="219" y="361"/>
                    <a:pt x="219" y="361"/>
                  </a:cubicBezTo>
                  <a:cubicBezTo>
                    <a:pt x="214" y="360"/>
                    <a:pt x="214" y="360"/>
                    <a:pt x="214" y="360"/>
                  </a:cubicBezTo>
                  <a:cubicBezTo>
                    <a:pt x="212" y="362"/>
                    <a:pt x="212" y="362"/>
                    <a:pt x="212" y="362"/>
                  </a:cubicBezTo>
                  <a:cubicBezTo>
                    <a:pt x="212" y="365"/>
                    <a:pt x="212" y="365"/>
                    <a:pt x="212" y="365"/>
                  </a:cubicBezTo>
                  <a:cubicBezTo>
                    <a:pt x="210" y="367"/>
                    <a:pt x="210" y="367"/>
                    <a:pt x="210" y="367"/>
                  </a:cubicBezTo>
                  <a:cubicBezTo>
                    <a:pt x="205" y="368"/>
                    <a:pt x="205" y="368"/>
                    <a:pt x="205" y="368"/>
                  </a:cubicBezTo>
                  <a:cubicBezTo>
                    <a:pt x="200" y="372"/>
                    <a:pt x="200" y="372"/>
                    <a:pt x="200" y="372"/>
                  </a:cubicBezTo>
                  <a:cubicBezTo>
                    <a:pt x="198" y="373"/>
                    <a:pt x="198" y="373"/>
                    <a:pt x="198" y="373"/>
                  </a:cubicBezTo>
                  <a:cubicBezTo>
                    <a:pt x="197" y="369"/>
                    <a:pt x="197" y="369"/>
                    <a:pt x="197" y="369"/>
                  </a:cubicBezTo>
                  <a:cubicBezTo>
                    <a:pt x="197" y="366"/>
                    <a:pt x="197" y="366"/>
                    <a:pt x="197" y="366"/>
                  </a:cubicBezTo>
                  <a:cubicBezTo>
                    <a:pt x="194" y="365"/>
                    <a:pt x="194" y="365"/>
                    <a:pt x="194" y="365"/>
                  </a:cubicBezTo>
                  <a:cubicBezTo>
                    <a:pt x="190" y="365"/>
                    <a:pt x="190" y="365"/>
                    <a:pt x="190" y="365"/>
                  </a:cubicBezTo>
                  <a:cubicBezTo>
                    <a:pt x="186" y="363"/>
                    <a:pt x="186" y="363"/>
                    <a:pt x="186" y="363"/>
                  </a:cubicBezTo>
                  <a:cubicBezTo>
                    <a:pt x="180" y="363"/>
                    <a:pt x="180" y="363"/>
                    <a:pt x="180" y="363"/>
                  </a:cubicBezTo>
                  <a:cubicBezTo>
                    <a:pt x="179" y="366"/>
                    <a:pt x="179" y="366"/>
                    <a:pt x="179" y="366"/>
                  </a:cubicBezTo>
                  <a:cubicBezTo>
                    <a:pt x="176" y="370"/>
                    <a:pt x="176" y="370"/>
                    <a:pt x="176" y="370"/>
                  </a:cubicBezTo>
                  <a:cubicBezTo>
                    <a:pt x="171" y="371"/>
                    <a:pt x="171" y="371"/>
                    <a:pt x="171" y="371"/>
                  </a:cubicBezTo>
                  <a:cubicBezTo>
                    <a:pt x="168" y="373"/>
                    <a:pt x="168" y="373"/>
                    <a:pt x="168" y="373"/>
                  </a:cubicBezTo>
                  <a:cubicBezTo>
                    <a:pt x="168" y="378"/>
                    <a:pt x="168" y="378"/>
                    <a:pt x="168" y="378"/>
                  </a:cubicBezTo>
                  <a:cubicBezTo>
                    <a:pt x="169" y="383"/>
                    <a:pt x="169" y="383"/>
                    <a:pt x="169" y="383"/>
                  </a:cubicBezTo>
                  <a:cubicBezTo>
                    <a:pt x="167" y="390"/>
                    <a:pt x="167" y="390"/>
                    <a:pt x="167" y="390"/>
                  </a:cubicBezTo>
                  <a:cubicBezTo>
                    <a:pt x="168" y="395"/>
                    <a:pt x="168" y="395"/>
                    <a:pt x="168" y="395"/>
                  </a:cubicBezTo>
                  <a:cubicBezTo>
                    <a:pt x="165" y="399"/>
                    <a:pt x="165" y="399"/>
                    <a:pt x="165" y="399"/>
                  </a:cubicBezTo>
                  <a:cubicBezTo>
                    <a:pt x="161" y="399"/>
                    <a:pt x="161" y="399"/>
                    <a:pt x="161" y="399"/>
                  </a:cubicBezTo>
                  <a:cubicBezTo>
                    <a:pt x="157" y="398"/>
                    <a:pt x="157" y="398"/>
                    <a:pt x="157" y="398"/>
                  </a:cubicBezTo>
                  <a:cubicBezTo>
                    <a:pt x="155" y="395"/>
                    <a:pt x="155" y="395"/>
                    <a:pt x="155" y="395"/>
                  </a:cubicBezTo>
                  <a:cubicBezTo>
                    <a:pt x="151" y="393"/>
                    <a:pt x="151" y="393"/>
                    <a:pt x="151" y="393"/>
                  </a:cubicBezTo>
                  <a:cubicBezTo>
                    <a:pt x="147" y="395"/>
                    <a:pt x="147" y="395"/>
                    <a:pt x="147" y="395"/>
                  </a:cubicBezTo>
                  <a:cubicBezTo>
                    <a:pt x="144" y="395"/>
                    <a:pt x="144" y="395"/>
                    <a:pt x="144" y="395"/>
                  </a:cubicBezTo>
                  <a:cubicBezTo>
                    <a:pt x="141" y="397"/>
                    <a:pt x="141" y="397"/>
                    <a:pt x="141" y="397"/>
                  </a:cubicBezTo>
                  <a:cubicBezTo>
                    <a:pt x="140" y="401"/>
                    <a:pt x="140" y="401"/>
                    <a:pt x="140" y="401"/>
                  </a:cubicBezTo>
                  <a:cubicBezTo>
                    <a:pt x="139" y="403"/>
                    <a:pt x="139" y="403"/>
                    <a:pt x="139" y="403"/>
                  </a:cubicBezTo>
                  <a:cubicBezTo>
                    <a:pt x="134" y="403"/>
                    <a:pt x="134" y="403"/>
                    <a:pt x="134" y="403"/>
                  </a:cubicBezTo>
                  <a:cubicBezTo>
                    <a:pt x="131" y="401"/>
                    <a:pt x="131" y="401"/>
                    <a:pt x="131" y="401"/>
                  </a:cubicBezTo>
                  <a:cubicBezTo>
                    <a:pt x="127" y="400"/>
                    <a:pt x="127" y="400"/>
                    <a:pt x="127" y="400"/>
                  </a:cubicBezTo>
                  <a:cubicBezTo>
                    <a:pt x="123" y="400"/>
                    <a:pt x="123" y="400"/>
                    <a:pt x="123" y="400"/>
                  </a:cubicBezTo>
                  <a:cubicBezTo>
                    <a:pt x="118" y="400"/>
                    <a:pt x="118" y="400"/>
                    <a:pt x="118" y="400"/>
                  </a:cubicBezTo>
                  <a:cubicBezTo>
                    <a:pt x="118" y="398"/>
                    <a:pt x="118" y="398"/>
                    <a:pt x="118" y="398"/>
                  </a:cubicBezTo>
                  <a:cubicBezTo>
                    <a:pt x="115" y="395"/>
                    <a:pt x="115" y="395"/>
                    <a:pt x="115" y="395"/>
                  </a:cubicBezTo>
                  <a:cubicBezTo>
                    <a:pt x="111" y="394"/>
                    <a:pt x="111" y="394"/>
                    <a:pt x="111" y="394"/>
                  </a:cubicBezTo>
                  <a:cubicBezTo>
                    <a:pt x="107" y="394"/>
                    <a:pt x="107" y="394"/>
                    <a:pt x="107" y="394"/>
                  </a:cubicBezTo>
                  <a:cubicBezTo>
                    <a:pt x="105" y="396"/>
                    <a:pt x="105" y="396"/>
                    <a:pt x="105" y="396"/>
                  </a:cubicBezTo>
                  <a:cubicBezTo>
                    <a:pt x="101" y="396"/>
                    <a:pt x="101" y="396"/>
                    <a:pt x="101" y="396"/>
                  </a:cubicBezTo>
                  <a:cubicBezTo>
                    <a:pt x="99" y="394"/>
                    <a:pt x="99" y="394"/>
                    <a:pt x="99" y="394"/>
                  </a:cubicBezTo>
                  <a:cubicBezTo>
                    <a:pt x="98" y="390"/>
                    <a:pt x="98" y="390"/>
                    <a:pt x="98" y="390"/>
                  </a:cubicBezTo>
                  <a:cubicBezTo>
                    <a:pt x="102" y="387"/>
                    <a:pt x="102" y="387"/>
                    <a:pt x="102" y="387"/>
                  </a:cubicBezTo>
                  <a:cubicBezTo>
                    <a:pt x="105" y="385"/>
                    <a:pt x="105" y="385"/>
                    <a:pt x="105" y="385"/>
                  </a:cubicBezTo>
                  <a:cubicBezTo>
                    <a:pt x="105" y="382"/>
                    <a:pt x="105" y="382"/>
                    <a:pt x="105" y="382"/>
                  </a:cubicBezTo>
                  <a:cubicBezTo>
                    <a:pt x="99" y="380"/>
                    <a:pt x="99" y="380"/>
                    <a:pt x="99" y="380"/>
                  </a:cubicBezTo>
                  <a:cubicBezTo>
                    <a:pt x="93" y="380"/>
                    <a:pt x="93" y="380"/>
                    <a:pt x="93" y="380"/>
                  </a:cubicBezTo>
                  <a:cubicBezTo>
                    <a:pt x="89" y="376"/>
                    <a:pt x="89" y="376"/>
                    <a:pt x="89" y="376"/>
                  </a:cubicBezTo>
                  <a:cubicBezTo>
                    <a:pt x="85" y="370"/>
                    <a:pt x="85" y="370"/>
                    <a:pt x="85" y="370"/>
                  </a:cubicBezTo>
                  <a:cubicBezTo>
                    <a:pt x="83" y="366"/>
                    <a:pt x="83" y="366"/>
                    <a:pt x="83" y="366"/>
                  </a:cubicBezTo>
                  <a:cubicBezTo>
                    <a:pt x="76" y="357"/>
                    <a:pt x="76" y="357"/>
                    <a:pt x="76" y="357"/>
                  </a:cubicBezTo>
                  <a:cubicBezTo>
                    <a:pt x="76" y="357"/>
                    <a:pt x="71" y="355"/>
                    <a:pt x="71" y="354"/>
                  </a:cubicBezTo>
                  <a:cubicBezTo>
                    <a:pt x="71" y="353"/>
                    <a:pt x="69" y="349"/>
                    <a:pt x="69" y="349"/>
                  </a:cubicBezTo>
                  <a:cubicBezTo>
                    <a:pt x="69" y="343"/>
                    <a:pt x="69" y="343"/>
                    <a:pt x="69" y="343"/>
                  </a:cubicBezTo>
                  <a:cubicBezTo>
                    <a:pt x="68" y="339"/>
                    <a:pt x="68" y="339"/>
                    <a:pt x="68" y="339"/>
                  </a:cubicBezTo>
                  <a:cubicBezTo>
                    <a:pt x="63" y="337"/>
                    <a:pt x="63" y="337"/>
                    <a:pt x="63" y="337"/>
                  </a:cubicBezTo>
                  <a:cubicBezTo>
                    <a:pt x="57" y="336"/>
                    <a:pt x="57" y="336"/>
                    <a:pt x="57" y="336"/>
                  </a:cubicBezTo>
                  <a:cubicBezTo>
                    <a:pt x="52" y="339"/>
                    <a:pt x="52" y="339"/>
                    <a:pt x="52" y="339"/>
                  </a:cubicBezTo>
                  <a:cubicBezTo>
                    <a:pt x="50" y="343"/>
                    <a:pt x="50" y="343"/>
                    <a:pt x="50" y="343"/>
                  </a:cubicBezTo>
                  <a:cubicBezTo>
                    <a:pt x="46" y="346"/>
                    <a:pt x="46" y="346"/>
                    <a:pt x="46" y="346"/>
                  </a:cubicBezTo>
                  <a:cubicBezTo>
                    <a:pt x="43" y="346"/>
                    <a:pt x="43" y="346"/>
                    <a:pt x="43" y="346"/>
                  </a:cubicBezTo>
                  <a:cubicBezTo>
                    <a:pt x="37" y="347"/>
                    <a:pt x="37" y="347"/>
                    <a:pt x="37" y="347"/>
                  </a:cubicBezTo>
                  <a:cubicBezTo>
                    <a:pt x="32" y="345"/>
                    <a:pt x="32" y="345"/>
                    <a:pt x="32" y="345"/>
                  </a:cubicBezTo>
                  <a:cubicBezTo>
                    <a:pt x="29" y="345"/>
                    <a:pt x="29" y="345"/>
                    <a:pt x="29" y="345"/>
                  </a:cubicBezTo>
                  <a:cubicBezTo>
                    <a:pt x="25" y="345"/>
                    <a:pt x="25" y="345"/>
                    <a:pt x="25" y="345"/>
                  </a:cubicBezTo>
                  <a:cubicBezTo>
                    <a:pt x="25" y="338"/>
                    <a:pt x="25" y="338"/>
                    <a:pt x="25" y="338"/>
                  </a:cubicBezTo>
                  <a:cubicBezTo>
                    <a:pt x="26" y="335"/>
                    <a:pt x="26" y="335"/>
                    <a:pt x="26" y="335"/>
                  </a:cubicBezTo>
                  <a:cubicBezTo>
                    <a:pt x="25" y="331"/>
                    <a:pt x="25" y="331"/>
                    <a:pt x="25" y="331"/>
                  </a:cubicBezTo>
                  <a:cubicBezTo>
                    <a:pt x="20" y="330"/>
                    <a:pt x="20" y="330"/>
                    <a:pt x="20" y="330"/>
                  </a:cubicBezTo>
                  <a:cubicBezTo>
                    <a:pt x="13" y="329"/>
                    <a:pt x="13" y="329"/>
                    <a:pt x="13" y="329"/>
                  </a:cubicBezTo>
                  <a:cubicBezTo>
                    <a:pt x="8" y="330"/>
                    <a:pt x="8" y="330"/>
                    <a:pt x="8" y="330"/>
                  </a:cubicBezTo>
                  <a:cubicBezTo>
                    <a:pt x="5" y="331"/>
                    <a:pt x="5" y="331"/>
                    <a:pt x="5" y="331"/>
                  </a:cubicBezTo>
                  <a:cubicBezTo>
                    <a:pt x="2" y="330"/>
                    <a:pt x="2" y="330"/>
                    <a:pt x="2" y="330"/>
                  </a:cubicBezTo>
                  <a:cubicBezTo>
                    <a:pt x="2" y="328"/>
                    <a:pt x="2" y="328"/>
                    <a:pt x="2" y="328"/>
                  </a:cubicBezTo>
                  <a:cubicBezTo>
                    <a:pt x="0" y="325"/>
                    <a:pt x="0" y="325"/>
                    <a:pt x="0" y="325"/>
                  </a:cubicBezTo>
                  <a:cubicBezTo>
                    <a:pt x="2" y="323"/>
                    <a:pt x="2" y="323"/>
                    <a:pt x="2" y="323"/>
                  </a:cubicBezTo>
                  <a:cubicBezTo>
                    <a:pt x="6" y="323"/>
                    <a:pt x="6" y="323"/>
                    <a:pt x="6" y="323"/>
                  </a:cubicBezTo>
                  <a:cubicBezTo>
                    <a:pt x="7" y="319"/>
                    <a:pt x="7" y="319"/>
                    <a:pt x="7" y="319"/>
                  </a:cubicBezTo>
                  <a:cubicBezTo>
                    <a:pt x="5" y="315"/>
                    <a:pt x="5" y="315"/>
                    <a:pt x="5" y="315"/>
                  </a:cubicBezTo>
                  <a:cubicBezTo>
                    <a:pt x="6" y="311"/>
                    <a:pt x="6" y="311"/>
                    <a:pt x="6" y="311"/>
                  </a:cubicBezTo>
                  <a:cubicBezTo>
                    <a:pt x="6" y="307"/>
                    <a:pt x="6" y="307"/>
                    <a:pt x="6" y="307"/>
                  </a:cubicBezTo>
                  <a:cubicBezTo>
                    <a:pt x="8" y="305"/>
                    <a:pt x="8" y="305"/>
                    <a:pt x="8" y="305"/>
                  </a:cubicBezTo>
                  <a:cubicBezTo>
                    <a:pt x="8" y="302"/>
                    <a:pt x="8" y="302"/>
                    <a:pt x="8" y="302"/>
                  </a:cubicBezTo>
                  <a:cubicBezTo>
                    <a:pt x="11" y="300"/>
                    <a:pt x="11" y="300"/>
                    <a:pt x="11" y="300"/>
                  </a:cubicBezTo>
                  <a:cubicBezTo>
                    <a:pt x="14" y="301"/>
                    <a:pt x="14" y="301"/>
                    <a:pt x="14" y="301"/>
                  </a:cubicBezTo>
                  <a:cubicBezTo>
                    <a:pt x="17" y="303"/>
                    <a:pt x="17" y="303"/>
                    <a:pt x="17" y="303"/>
                  </a:cubicBezTo>
                  <a:cubicBezTo>
                    <a:pt x="20" y="302"/>
                    <a:pt x="20" y="302"/>
                    <a:pt x="20" y="302"/>
                  </a:cubicBezTo>
                  <a:cubicBezTo>
                    <a:pt x="25" y="299"/>
                    <a:pt x="25" y="299"/>
                    <a:pt x="25" y="299"/>
                  </a:cubicBezTo>
                  <a:cubicBezTo>
                    <a:pt x="29" y="297"/>
                    <a:pt x="29" y="297"/>
                    <a:pt x="29" y="297"/>
                  </a:cubicBezTo>
                  <a:cubicBezTo>
                    <a:pt x="31" y="294"/>
                    <a:pt x="31" y="294"/>
                    <a:pt x="31" y="294"/>
                  </a:cubicBezTo>
                  <a:cubicBezTo>
                    <a:pt x="35" y="290"/>
                    <a:pt x="35" y="290"/>
                    <a:pt x="35" y="290"/>
                  </a:cubicBezTo>
                  <a:cubicBezTo>
                    <a:pt x="37" y="289"/>
                    <a:pt x="37" y="289"/>
                    <a:pt x="37" y="289"/>
                  </a:cubicBezTo>
                  <a:cubicBezTo>
                    <a:pt x="40" y="286"/>
                    <a:pt x="40" y="286"/>
                    <a:pt x="40" y="286"/>
                  </a:cubicBezTo>
                  <a:cubicBezTo>
                    <a:pt x="41" y="281"/>
                    <a:pt x="41" y="281"/>
                    <a:pt x="41" y="281"/>
                  </a:cubicBezTo>
                  <a:cubicBezTo>
                    <a:pt x="40" y="275"/>
                    <a:pt x="40" y="275"/>
                    <a:pt x="40" y="275"/>
                  </a:cubicBezTo>
                  <a:cubicBezTo>
                    <a:pt x="37" y="273"/>
                    <a:pt x="37" y="273"/>
                    <a:pt x="37" y="273"/>
                  </a:cubicBezTo>
                  <a:cubicBezTo>
                    <a:pt x="35" y="270"/>
                    <a:pt x="35" y="270"/>
                    <a:pt x="35" y="270"/>
                  </a:cubicBezTo>
                  <a:cubicBezTo>
                    <a:pt x="38" y="267"/>
                    <a:pt x="38" y="267"/>
                    <a:pt x="38" y="267"/>
                  </a:cubicBezTo>
                  <a:cubicBezTo>
                    <a:pt x="44" y="267"/>
                    <a:pt x="44" y="267"/>
                    <a:pt x="44" y="267"/>
                  </a:cubicBezTo>
                  <a:cubicBezTo>
                    <a:pt x="49" y="269"/>
                    <a:pt x="49" y="269"/>
                    <a:pt x="49" y="269"/>
                  </a:cubicBezTo>
                  <a:cubicBezTo>
                    <a:pt x="54" y="269"/>
                    <a:pt x="54" y="269"/>
                    <a:pt x="54" y="269"/>
                  </a:cubicBezTo>
                  <a:cubicBezTo>
                    <a:pt x="57" y="267"/>
                    <a:pt x="57" y="267"/>
                    <a:pt x="57" y="267"/>
                  </a:cubicBezTo>
                  <a:cubicBezTo>
                    <a:pt x="56" y="261"/>
                    <a:pt x="56" y="261"/>
                    <a:pt x="56" y="261"/>
                  </a:cubicBezTo>
                  <a:cubicBezTo>
                    <a:pt x="55" y="258"/>
                    <a:pt x="55" y="258"/>
                    <a:pt x="55" y="258"/>
                  </a:cubicBezTo>
                  <a:cubicBezTo>
                    <a:pt x="56" y="253"/>
                    <a:pt x="56" y="253"/>
                    <a:pt x="56" y="253"/>
                  </a:cubicBezTo>
                  <a:cubicBezTo>
                    <a:pt x="59" y="252"/>
                    <a:pt x="59" y="252"/>
                    <a:pt x="59" y="252"/>
                  </a:cubicBezTo>
                  <a:cubicBezTo>
                    <a:pt x="61" y="248"/>
                    <a:pt x="61" y="248"/>
                    <a:pt x="61" y="248"/>
                  </a:cubicBezTo>
                  <a:cubicBezTo>
                    <a:pt x="61" y="243"/>
                    <a:pt x="61" y="243"/>
                    <a:pt x="61" y="243"/>
                  </a:cubicBezTo>
                  <a:cubicBezTo>
                    <a:pt x="59" y="238"/>
                    <a:pt x="59" y="238"/>
                    <a:pt x="59" y="238"/>
                  </a:cubicBezTo>
                  <a:cubicBezTo>
                    <a:pt x="60" y="235"/>
                    <a:pt x="60" y="235"/>
                    <a:pt x="60" y="235"/>
                  </a:cubicBezTo>
                  <a:cubicBezTo>
                    <a:pt x="57" y="232"/>
                    <a:pt x="57" y="232"/>
                    <a:pt x="57" y="232"/>
                  </a:cubicBezTo>
                  <a:cubicBezTo>
                    <a:pt x="52" y="231"/>
                    <a:pt x="52" y="231"/>
                    <a:pt x="52" y="231"/>
                  </a:cubicBezTo>
                  <a:cubicBezTo>
                    <a:pt x="49" y="232"/>
                    <a:pt x="49" y="232"/>
                    <a:pt x="49" y="232"/>
                  </a:cubicBezTo>
                  <a:cubicBezTo>
                    <a:pt x="44" y="232"/>
                    <a:pt x="44" y="232"/>
                    <a:pt x="44" y="232"/>
                  </a:cubicBezTo>
                  <a:cubicBezTo>
                    <a:pt x="41" y="229"/>
                    <a:pt x="41" y="229"/>
                    <a:pt x="41" y="229"/>
                  </a:cubicBezTo>
                  <a:cubicBezTo>
                    <a:pt x="41" y="226"/>
                    <a:pt x="41" y="226"/>
                    <a:pt x="41" y="226"/>
                  </a:cubicBezTo>
                  <a:cubicBezTo>
                    <a:pt x="38" y="221"/>
                    <a:pt x="38" y="221"/>
                    <a:pt x="38" y="221"/>
                  </a:cubicBezTo>
                  <a:cubicBezTo>
                    <a:pt x="35" y="220"/>
                    <a:pt x="35" y="220"/>
                    <a:pt x="35" y="220"/>
                  </a:cubicBezTo>
                  <a:cubicBezTo>
                    <a:pt x="33" y="221"/>
                    <a:pt x="33" y="221"/>
                    <a:pt x="33" y="221"/>
                  </a:cubicBezTo>
                  <a:cubicBezTo>
                    <a:pt x="30" y="220"/>
                    <a:pt x="30" y="220"/>
                    <a:pt x="30" y="220"/>
                  </a:cubicBezTo>
                  <a:cubicBezTo>
                    <a:pt x="28" y="216"/>
                    <a:pt x="28" y="216"/>
                    <a:pt x="28" y="216"/>
                  </a:cubicBezTo>
                  <a:cubicBezTo>
                    <a:pt x="29" y="209"/>
                    <a:pt x="29" y="209"/>
                    <a:pt x="29" y="209"/>
                  </a:cubicBezTo>
                  <a:cubicBezTo>
                    <a:pt x="32" y="208"/>
                    <a:pt x="32" y="208"/>
                    <a:pt x="32" y="208"/>
                  </a:cubicBezTo>
                  <a:cubicBezTo>
                    <a:pt x="34" y="204"/>
                    <a:pt x="34" y="204"/>
                    <a:pt x="34" y="204"/>
                  </a:cubicBezTo>
                  <a:cubicBezTo>
                    <a:pt x="31" y="199"/>
                    <a:pt x="31" y="199"/>
                    <a:pt x="31" y="199"/>
                  </a:cubicBezTo>
                  <a:cubicBezTo>
                    <a:pt x="29" y="196"/>
                    <a:pt x="29" y="196"/>
                    <a:pt x="29" y="196"/>
                  </a:cubicBezTo>
                  <a:cubicBezTo>
                    <a:pt x="27" y="193"/>
                    <a:pt x="27" y="193"/>
                    <a:pt x="27" y="193"/>
                  </a:cubicBezTo>
                  <a:cubicBezTo>
                    <a:pt x="25" y="191"/>
                    <a:pt x="25" y="191"/>
                    <a:pt x="25" y="191"/>
                  </a:cubicBezTo>
                  <a:cubicBezTo>
                    <a:pt x="24" y="188"/>
                    <a:pt x="24" y="188"/>
                    <a:pt x="24" y="188"/>
                  </a:cubicBezTo>
                  <a:cubicBezTo>
                    <a:pt x="25" y="187"/>
                    <a:pt x="25" y="187"/>
                    <a:pt x="25" y="187"/>
                  </a:cubicBezTo>
                  <a:cubicBezTo>
                    <a:pt x="26" y="186"/>
                    <a:pt x="28" y="183"/>
                    <a:pt x="29" y="182"/>
                  </a:cubicBezTo>
                  <a:cubicBezTo>
                    <a:pt x="30" y="181"/>
                    <a:pt x="32" y="180"/>
                    <a:pt x="33" y="179"/>
                  </a:cubicBezTo>
                  <a:cubicBezTo>
                    <a:pt x="34" y="178"/>
                    <a:pt x="36" y="177"/>
                    <a:pt x="37" y="176"/>
                  </a:cubicBezTo>
                  <a:cubicBezTo>
                    <a:pt x="38" y="176"/>
                    <a:pt x="39" y="176"/>
                    <a:pt x="40" y="176"/>
                  </a:cubicBezTo>
                  <a:cubicBezTo>
                    <a:pt x="42" y="176"/>
                    <a:pt x="45" y="176"/>
                    <a:pt x="46" y="175"/>
                  </a:cubicBezTo>
                  <a:cubicBezTo>
                    <a:pt x="47" y="175"/>
                    <a:pt x="50" y="175"/>
                    <a:pt x="51" y="175"/>
                  </a:cubicBezTo>
                  <a:cubicBezTo>
                    <a:pt x="52" y="175"/>
                    <a:pt x="54" y="175"/>
                    <a:pt x="55" y="175"/>
                  </a:cubicBezTo>
                  <a:cubicBezTo>
                    <a:pt x="57" y="175"/>
                    <a:pt x="59" y="176"/>
                    <a:pt x="61" y="176"/>
                  </a:cubicBezTo>
                  <a:cubicBezTo>
                    <a:pt x="62" y="175"/>
                    <a:pt x="63" y="174"/>
                    <a:pt x="64" y="173"/>
                  </a:cubicBezTo>
                  <a:cubicBezTo>
                    <a:pt x="64" y="172"/>
                    <a:pt x="66" y="171"/>
                    <a:pt x="66" y="170"/>
                  </a:cubicBezTo>
                  <a:cubicBezTo>
                    <a:pt x="66" y="169"/>
                    <a:pt x="65" y="168"/>
                    <a:pt x="64" y="167"/>
                  </a:cubicBezTo>
                  <a:cubicBezTo>
                    <a:pt x="63" y="167"/>
                    <a:pt x="60" y="167"/>
                    <a:pt x="58" y="167"/>
                  </a:cubicBezTo>
                  <a:cubicBezTo>
                    <a:pt x="57" y="167"/>
                    <a:pt x="55" y="167"/>
                    <a:pt x="54" y="167"/>
                  </a:cubicBezTo>
                  <a:cubicBezTo>
                    <a:pt x="53" y="167"/>
                    <a:pt x="50" y="166"/>
                    <a:pt x="49" y="166"/>
                  </a:cubicBezTo>
                  <a:cubicBezTo>
                    <a:pt x="48" y="165"/>
                    <a:pt x="46" y="164"/>
                    <a:pt x="46" y="163"/>
                  </a:cubicBezTo>
                  <a:cubicBezTo>
                    <a:pt x="46" y="162"/>
                    <a:pt x="47" y="161"/>
                    <a:pt x="47" y="160"/>
                  </a:cubicBezTo>
                  <a:cubicBezTo>
                    <a:pt x="48" y="159"/>
                    <a:pt x="49" y="157"/>
                    <a:pt x="50" y="157"/>
                  </a:cubicBezTo>
                  <a:cubicBezTo>
                    <a:pt x="50" y="156"/>
                    <a:pt x="52" y="154"/>
                    <a:pt x="52" y="154"/>
                  </a:cubicBezTo>
                  <a:cubicBezTo>
                    <a:pt x="53" y="153"/>
                    <a:pt x="55" y="153"/>
                    <a:pt x="56" y="153"/>
                  </a:cubicBezTo>
                  <a:cubicBezTo>
                    <a:pt x="57" y="152"/>
                    <a:pt x="60" y="152"/>
                    <a:pt x="61" y="152"/>
                  </a:cubicBezTo>
                  <a:cubicBezTo>
                    <a:pt x="62" y="151"/>
                    <a:pt x="64" y="149"/>
                    <a:pt x="65" y="149"/>
                  </a:cubicBezTo>
                  <a:cubicBezTo>
                    <a:pt x="66" y="148"/>
                    <a:pt x="69" y="147"/>
                    <a:pt x="70" y="146"/>
                  </a:cubicBezTo>
                  <a:cubicBezTo>
                    <a:pt x="71" y="145"/>
                    <a:pt x="73" y="144"/>
                    <a:pt x="74" y="143"/>
                  </a:cubicBezTo>
                  <a:cubicBezTo>
                    <a:pt x="76" y="143"/>
                    <a:pt x="81" y="144"/>
                    <a:pt x="83" y="144"/>
                  </a:cubicBezTo>
                  <a:cubicBezTo>
                    <a:pt x="85" y="144"/>
                    <a:pt x="88" y="144"/>
                    <a:pt x="90" y="143"/>
                  </a:cubicBezTo>
                  <a:cubicBezTo>
                    <a:pt x="91" y="143"/>
                    <a:pt x="93" y="142"/>
                    <a:pt x="94" y="142"/>
                  </a:cubicBezTo>
                  <a:cubicBezTo>
                    <a:pt x="95" y="141"/>
                    <a:pt x="98" y="141"/>
                    <a:pt x="99" y="141"/>
                  </a:cubicBezTo>
                  <a:cubicBezTo>
                    <a:pt x="100" y="142"/>
                    <a:pt x="102" y="144"/>
                    <a:pt x="103" y="145"/>
                  </a:cubicBezTo>
                  <a:cubicBezTo>
                    <a:pt x="103" y="145"/>
                    <a:pt x="104" y="147"/>
                    <a:pt x="105" y="147"/>
                  </a:cubicBezTo>
                  <a:cubicBezTo>
                    <a:pt x="106" y="148"/>
                    <a:pt x="108" y="148"/>
                    <a:pt x="108" y="148"/>
                  </a:cubicBezTo>
                  <a:cubicBezTo>
                    <a:pt x="109" y="149"/>
                    <a:pt x="111" y="149"/>
                    <a:pt x="112" y="149"/>
                  </a:cubicBezTo>
                  <a:cubicBezTo>
                    <a:pt x="113" y="149"/>
                    <a:pt x="114" y="150"/>
                    <a:pt x="115" y="151"/>
                  </a:cubicBezTo>
                  <a:cubicBezTo>
                    <a:pt x="115" y="151"/>
                    <a:pt x="115" y="152"/>
                    <a:pt x="115" y="153"/>
                  </a:cubicBezTo>
                  <a:cubicBezTo>
                    <a:pt x="115" y="154"/>
                    <a:pt x="113" y="155"/>
                    <a:pt x="113" y="156"/>
                  </a:cubicBezTo>
                  <a:cubicBezTo>
                    <a:pt x="112" y="157"/>
                    <a:pt x="111" y="159"/>
                    <a:pt x="111" y="160"/>
                  </a:cubicBezTo>
                  <a:cubicBezTo>
                    <a:pt x="111" y="161"/>
                    <a:pt x="112" y="163"/>
                    <a:pt x="112" y="164"/>
                  </a:cubicBezTo>
                  <a:cubicBezTo>
                    <a:pt x="113" y="165"/>
                    <a:pt x="115" y="166"/>
                    <a:pt x="117" y="166"/>
                  </a:cubicBezTo>
                  <a:cubicBezTo>
                    <a:pt x="118" y="166"/>
                    <a:pt x="119" y="165"/>
                    <a:pt x="120" y="164"/>
                  </a:cubicBezTo>
                  <a:cubicBezTo>
                    <a:pt x="121" y="163"/>
                    <a:pt x="122" y="162"/>
                    <a:pt x="122" y="161"/>
                  </a:cubicBezTo>
                  <a:cubicBezTo>
                    <a:pt x="123" y="160"/>
                    <a:pt x="123" y="158"/>
                    <a:pt x="123" y="158"/>
                  </a:cubicBezTo>
                  <a:cubicBezTo>
                    <a:pt x="124" y="157"/>
                    <a:pt x="126" y="157"/>
                    <a:pt x="127" y="157"/>
                  </a:cubicBezTo>
                  <a:cubicBezTo>
                    <a:pt x="128" y="158"/>
                    <a:pt x="129" y="160"/>
                    <a:pt x="129" y="161"/>
                  </a:cubicBezTo>
                  <a:cubicBezTo>
                    <a:pt x="130" y="162"/>
                    <a:pt x="132" y="163"/>
                    <a:pt x="133" y="163"/>
                  </a:cubicBezTo>
                  <a:cubicBezTo>
                    <a:pt x="134" y="163"/>
                    <a:pt x="137" y="163"/>
                    <a:pt x="138" y="163"/>
                  </a:cubicBezTo>
                  <a:cubicBezTo>
                    <a:pt x="138" y="164"/>
                    <a:pt x="140" y="165"/>
                    <a:pt x="141" y="166"/>
                  </a:cubicBezTo>
                  <a:cubicBezTo>
                    <a:pt x="142" y="167"/>
                    <a:pt x="144" y="169"/>
                    <a:pt x="146" y="170"/>
                  </a:cubicBezTo>
                  <a:cubicBezTo>
                    <a:pt x="146" y="170"/>
                    <a:pt x="148" y="171"/>
                    <a:pt x="149" y="171"/>
                  </a:cubicBezTo>
                  <a:cubicBezTo>
                    <a:pt x="150" y="171"/>
                    <a:pt x="151" y="169"/>
                    <a:pt x="151" y="169"/>
                  </a:cubicBezTo>
                  <a:cubicBezTo>
                    <a:pt x="151" y="168"/>
                    <a:pt x="151" y="165"/>
                    <a:pt x="151" y="164"/>
                  </a:cubicBezTo>
                  <a:cubicBezTo>
                    <a:pt x="151" y="163"/>
                    <a:pt x="153" y="162"/>
                    <a:pt x="153" y="161"/>
                  </a:cubicBezTo>
                  <a:cubicBezTo>
                    <a:pt x="154" y="160"/>
                    <a:pt x="153" y="157"/>
                    <a:pt x="153" y="156"/>
                  </a:cubicBezTo>
                  <a:cubicBezTo>
                    <a:pt x="153" y="155"/>
                    <a:pt x="153" y="152"/>
                    <a:pt x="153" y="151"/>
                  </a:cubicBezTo>
                  <a:cubicBezTo>
                    <a:pt x="153" y="150"/>
                    <a:pt x="154" y="148"/>
                    <a:pt x="155" y="148"/>
                  </a:cubicBezTo>
                  <a:cubicBezTo>
                    <a:pt x="155" y="147"/>
                    <a:pt x="156" y="146"/>
                    <a:pt x="156" y="146"/>
                  </a:cubicBezTo>
                  <a:cubicBezTo>
                    <a:pt x="157" y="145"/>
                    <a:pt x="158" y="144"/>
                    <a:pt x="158" y="143"/>
                  </a:cubicBezTo>
                  <a:cubicBezTo>
                    <a:pt x="158" y="143"/>
                    <a:pt x="159" y="142"/>
                    <a:pt x="159" y="142"/>
                  </a:cubicBezTo>
                  <a:cubicBezTo>
                    <a:pt x="159" y="141"/>
                    <a:pt x="157" y="140"/>
                    <a:pt x="157" y="139"/>
                  </a:cubicBezTo>
                  <a:cubicBezTo>
                    <a:pt x="157" y="138"/>
                    <a:pt x="158" y="137"/>
                    <a:pt x="158" y="137"/>
                  </a:cubicBezTo>
                  <a:cubicBezTo>
                    <a:pt x="159" y="137"/>
                    <a:pt x="160" y="136"/>
                    <a:pt x="161" y="136"/>
                  </a:cubicBezTo>
                  <a:cubicBezTo>
                    <a:pt x="162" y="136"/>
                    <a:pt x="164" y="136"/>
                    <a:pt x="165" y="136"/>
                  </a:cubicBezTo>
                  <a:cubicBezTo>
                    <a:pt x="165" y="135"/>
                    <a:pt x="166" y="135"/>
                    <a:pt x="167" y="134"/>
                  </a:cubicBezTo>
                  <a:cubicBezTo>
                    <a:pt x="167" y="134"/>
                    <a:pt x="167" y="132"/>
                    <a:pt x="167" y="131"/>
                  </a:cubicBezTo>
                  <a:cubicBezTo>
                    <a:pt x="168" y="130"/>
                    <a:pt x="167" y="129"/>
                    <a:pt x="168" y="128"/>
                  </a:cubicBezTo>
                  <a:cubicBezTo>
                    <a:pt x="168" y="127"/>
                    <a:pt x="170" y="126"/>
                    <a:pt x="171" y="126"/>
                  </a:cubicBezTo>
                  <a:cubicBezTo>
                    <a:pt x="171" y="125"/>
                    <a:pt x="173" y="125"/>
                    <a:pt x="173" y="124"/>
                  </a:cubicBezTo>
                  <a:cubicBezTo>
                    <a:pt x="174" y="123"/>
                    <a:pt x="174" y="122"/>
                    <a:pt x="174" y="121"/>
                  </a:cubicBezTo>
                  <a:cubicBezTo>
                    <a:pt x="174" y="120"/>
                    <a:pt x="174" y="119"/>
                    <a:pt x="173" y="119"/>
                  </a:cubicBezTo>
                  <a:cubicBezTo>
                    <a:pt x="173" y="118"/>
                    <a:pt x="172" y="118"/>
                    <a:pt x="171" y="118"/>
                  </a:cubicBezTo>
                  <a:cubicBezTo>
                    <a:pt x="171" y="119"/>
                    <a:pt x="169" y="120"/>
                    <a:pt x="169" y="120"/>
                  </a:cubicBezTo>
                  <a:cubicBezTo>
                    <a:pt x="168" y="121"/>
                    <a:pt x="167" y="123"/>
                    <a:pt x="166" y="124"/>
                  </a:cubicBezTo>
                  <a:cubicBezTo>
                    <a:pt x="165" y="125"/>
                    <a:pt x="163" y="127"/>
                    <a:pt x="162" y="128"/>
                  </a:cubicBezTo>
                  <a:cubicBezTo>
                    <a:pt x="161" y="129"/>
                    <a:pt x="161" y="131"/>
                    <a:pt x="160" y="132"/>
                  </a:cubicBezTo>
                  <a:cubicBezTo>
                    <a:pt x="159" y="133"/>
                    <a:pt x="158" y="134"/>
                    <a:pt x="157" y="134"/>
                  </a:cubicBezTo>
                  <a:cubicBezTo>
                    <a:pt x="156" y="134"/>
                    <a:pt x="155" y="133"/>
                    <a:pt x="155" y="132"/>
                  </a:cubicBezTo>
                  <a:cubicBezTo>
                    <a:pt x="154" y="131"/>
                    <a:pt x="154" y="130"/>
                    <a:pt x="154" y="129"/>
                  </a:cubicBezTo>
                  <a:cubicBezTo>
                    <a:pt x="154" y="129"/>
                    <a:pt x="155" y="127"/>
                    <a:pt x="155" y="126"/>
                  </a:cubicBezTo>
                  <a:cubicBezTo>
                    <a:pt x="156" y="126"/>
                    <a:pt x="158" y="124"/>
                    <a:pt x="158" y="124"/>
                  </a:cubicBezTo>
                  <a:cubicBezTo>
                    <a:pt x="159" y="123"/>
                    <a:pt x="160" y="121"/>
                    <a:pt x="161" y="120"/>
                  </a:cubicBezTo>
                  <a:cubicBezTo>
                    <a:pt x="163" y="119"/>
                    <a:pt x="166" y="117"/>
                    <a:pt x="168" y="116"/>
                  </a:cubicBezTo>
                  <a:cubicBezTo>
                    <a:pt x="170" y="115"/>
                    <a:pt x="174" y="112"/>
                    <a:pt x="176" y="111"/>
                  </a:cubicBezTo>
                  <a:cubicBezTo>
                    <a:pt x="178" y="109"/>
                    <a:pt x="181" y="106"/>
                    <a:pt x="182" y="104"/>
                  </a:cubicBezTo>
                  <a:cubicBezTo>
                    <a:pt x="184" y="103"/>
                    <a:pt x="186" y="100"/>
                    <a:pt x="187" y="99"/>
                  </a:cubicBezTo>
                  <a:cubicBezTo>
                    <a:pt x="188" y="98"/>
                    <a:pt x="191" y="98"/>
                    <a:pt x="193" y="98"/>
                  </a:cubicBezTo>
                  <a:cubicBezTo>
                    <a:pt x="195" y="98"/>
                    <a:pt x="201" y="99"/>
                    <a:pt x="203" y="100"/>
                  </a:cubicBezTo>
                  <a:cubicBezTo>
                    <a:pt x="205" y="100"/>
                    <a:pt x="209" y="103"/>
                    <a:pt x="212" y="103"/>
                  </a:cubicBezTo>
                  <a:cubicBezTo>
                    <a:pt x="214" y="103"/>
                    <a:pt x="217" y="102"/>
                    <a:pt x="219" y="101"/>
                  </a:cubicBezTo>
                  <a:cubicBezTo>
                    <a:pt x="221" y="101"/>
                    <a:pt x="225" y="98"/>
                    <a:pt x="228" y="97"/>
                  </a:cubicBezTo>
                  <a:cubicBezTo>
                    <a:pt x="231" y="96"/>
                    <a:pt x="237" y="93"/>
                    <a:pt x="240" y="92"/>
                  </a:cubicBezTo>
                  <a:cubicBezTo>
                    <a:pt x="243" y="92"/>
                    <a:pt x="248" y="93"/>
                    <a:pt x="251" y="93"/>
                  </a:cubicBezTo>
                  <a:cubicBezTo>
                    <a:pt x="253" y="92"/>
                    <a:pt x="257" y="91"/>
                    <a:pt x="258" y="90"/>
                  </a:cubicBezTo>
                  <a:cubicBezTo>
                    <a:pt x="260" y="88"/>
                    <a:pt x="262" y="85"/>
                    <a:pt x="263" y="83"/>
                  </a:cubicBezTo>
                  <a:cubicBezTo>
                    <a:pt x="265" y="81"/>
                    <a:pt x="268" y="78"/>
                    <a:pt x="270" y="76"/>
                  </a:cubicBezTo>
                  <a:cubicBezTo>
                    <a:pt x="271" y="75"/>
                    <a:pt x="275" y="72"/>
                    <a:pt x="277" y="71"/>
                  </a:cubicBezTo>
                  <a:cubicBezTo>
                    <a:pt x="281" y="68"/>
                    <a:pt x="288" y="65"/>
                    <a:pt x="291" y="62"/>
                  </a:cubicBezTo>
                  <a:cubicBezTo>
                    <a:pt x="293" y="60"/>
                    <a:pt x="295" y="55"/>
                    <a:pt x="296" y="53"/>
                  </a:cubicBezTo>
                  <a:cubicBezTo>
                    <a:pt x="297" y="50"/>
                    <a:pt x="300" y="45"/>
                    <a:pt x="301" y="42"/>
                  </a:cubicBezTo>
                  <a:cubicBezTo>
                    <a:pt x="303" y="40"/>
                    <a:pt x="305" y="36"/>
                    <a:pt x="306" y="35"/>
                  </a:cubicBezTo>
                  <a:cubicBezTo>
                    <a:pt x="308" y="33"/>
                    <a:pt x="311" y="30"/>
                    <a:pt x="313" y="29"/>
                  </a:cubicBezTo>
                  <a:cubicBezTo>
                    <a:pt x="314" y="28"/>
                    <a:pt x="317" y="25"/>
                    <a:pt x="318" y="24"/>
                  </a:cubicBezTo>
                  <a:cubicBezTo>
                    <a:pt x="319" y="22"/>
                    <a:pt x="320" y="18"/>
                    <a:pt x="320" y="16"/>
                  </a:cubicBezTo>
                  <a:cubicBezTo>
                    <a:pt x="320" y="14"/>
                    <a:pt x="319" y="10"/>
                    <a:pt x="320" y="8"/>
                  </a:cubicBezTo>
                  <a:cubicBezTo>
                    <a:pt x="320" y="7"/>
                    <a:pt x="322" y="5"/>
                    <a:pt x="323" y="4"/>
                  </a:cubicBezTo>
                  <a:cubicBezTo>
                    <a:pt x="324" y="3"/>
                    <a:pt x="326" y="1"/>
                    <a:pt x="328" y="1"/>
                  </a:cubicBezTo>
                  <a:cubicBezTo>
                    <a:pt x="328" y="1"/>
                    <a:pt x="330" y="0"/>
                    <a:pt x="330" y="1"/>
                  </a:cubicBezTo>
                  <a:cubicBezTo>
                    <a:pt x="331" y="1"/>
                    <a:pt x="331" y="3"/>
                    <a:pt x="330" y="3"/>
                  </a:cubicBezTo>
                  <a:cubicBezTo>
                    <a:pt x="330" y="4"/>
                    <a:pt x="329" y="4"/>
                    <a:pt x="328" y="4"/>
                  </a:cubicBezTo>
                  <a:cubicBezTo>
                    <a:pt x="328" y="5"/>
                    <a:pt x="328" y="6"/>
                    <a:pt x="328" y="7"/>
                  </a:cubicBezTo>
                  <a:cubicBezTo>
                    <a:pt x="329" y="8"/>
                    <a:pt x="331" y="8"/>
                    <a:pt x="332" y="8"/>
                  </a:cubicBezTo>
                  <a:cubicBezTo>
                    <a:pt x="334" y="9"/>
                    <a:pt x="338" y="10"/>
                    <a:pt x="340" y="11"/>
                  </a:cubicBezTo>
                  <a:cubicBezTo>
                    <a:pt x="342" y="11"/>
                    <a:pt x="347" y="11"/>
                    <a:pt x="349" y="11"/>
                  </a:cubicBezTo>
                  <a:cubicBezTo>
                    <a:pt x="352" y="11"/>
                    <a:pt x="356" y="10"/>
                    <a:pt x="359" y="10"/>
                  </a:cubicBezTo>
                  <a:cubicBezTo>
                    <a:pt x="362" y="10"/>
                    <a:pt x="368" y="9"/>
                    <a:pt x="371" y="9"/>
                  </a:cubicBezTo>
                  <a:cubicBezTo>
                    <a:pt x="373" y="9"/>
                    <a:pt x="379" y="10"/>
                    <a:pt x="381" y="10"/>
                  </a:cubicBezTo>
                  <a:cubicBezTo>
                    <a:pt x="384" y="10"/>
                    <a:pt x="390" y="11"/>
                    <a:pt x="393" y="11"/>
                  </a:cubicBezTo>
                  <a:cubicBezTo>
                    <a:pt x="394" y="10"/>
                    <a:pt x="398" y="9"/>
                    <a:pt x="399" y="10"/>
                  </a:cubicBezTo>
                  <a:cubicBezTo>
                    <a:pt x="400" y="10"/>
                    <a:pt x="401" y="11"/>
                    <a:pt x="401" y="11"/>
                  </a:cubicBezTo>
                  <a:cubicBezTo>
                    <a:pt x="401" y="12"/>
                    <a:pt x="400" y="13"/>
                    <a:pt x="400" y="14"/>
                  </a:cubicBezTo>
                  <a:cubicBezTo>
                    <a:pt x="399" y="14"/>
                    <a:pt x="397" y="14"/>
                    <a:pt x="396" y="14"/>
                  </a:cubicBezTo>
                  <a:cubicBezTo>
                    <a:pt x="395" y="15"/>
                    <a:pt x="394" y="17"/>
                    <a:pt x="393" y="18"/>
                  </a:cubicBezTo>
                  <a:cubicBezTo>
                    <a:pt x="392" y="18"/>
                    <a:pt x="390" y="20"/>
                    <a:pt x="389" y="21"/>
                  </a:cubicBezTo>
                  <a:cubicBezTo>
                    <a:pt x="388" y="21"/>
                    <a:pt x="387" y="21"/>
                    <a:pt x="387" y="20"/>
                  </a:cubicBezTo>
                  <a:cubicBezTo>
                    <a:pt x="386" y="20"/>
                    <a:pt x="385" y="18"/>
                    <a:pt x="385" y="18"/>
                  </a:cubicBezTo>
                  <a:cubicBezTo>
                    <a:pt x="384" y="18"/>
                    <a:pt x="382" y="18"/>
                    <a:pt x="382" y="18"/>
                  </a:cubicBezTo>
                  <a:cubicBezTo>
                    <a:pt x="381" y="18"/>
                    <a:pt x="380" y="20"/>
                    <a:pt x="380" y="20"/>
                  </a:cubicBezTo>
                  <a:cubicBezTo>
                    <a:pt x="379" y="21"/>
                    <a:pt x="377" y="22"/>
                    <a:pt x="376" y="22"/>
                  </a:cubicBezTo>
                  <a:cubicBezTo>
                    <a:pt x="375" y="21"/>
                    <a:pt x="374" y="20"/>
                    <a:pt x="373" y="20"/>
                  </a:cubicBezTo>
                  <a:cubicBezTo>
                    <a:pt x="372" y="19"/>
                    <a:pt x="369" y="20"/>
                    <a:pt x="368" y="20"/>
                  </a:cubicBezTo>
                  <a:cubicBezTo>
                    <a:pt x="367" y="21"/>
                    <a:pt x="365" y="21"/>
                    <a:pt x="363" y="22"/>
                  </a:cubicBezTo>
                  <a:cubicBezTo>
                    <a:pt x="363" y="22"/>
                    <a:pt x="361" y="22"/>
                    <a:pt x="361" y="22"/>
                  </a:cubicBezTo>
                  <a:cubicBezTo>
                    <a:pt x="360" y="22"/>
                    <a:pt x="359" y="21"/>
                    <a:pt x="359" y="21"/>
                  </a:cubicBezTo>
                  <a:cubicBezTo>
                    <a:pt x="358" y="20"/>
                    <a:pt x="357" y="20"/>
                    <a:pt x="357" y="20"/>
                  </a:cubicBezTo>
                  <a:cubicBezTo>
                    <a:pt x="356" y="21"/>
                    <a:pt x="356" y="21"/>
                    <a:pt x="356" y="22"/>
                  </a:cubicBezTo>
                  <a:cubicBezTo>
                    <a:pt x="356" y="22"/>
                    <a:pt x="357" y="23"/>
                    <a:pt x="357" y="24"/>
                  </a:cubicBezTo>
                  <a:cubicBezTo>
                    <a:pt x="357" y="24"/>
                    <a:pt x="357" y="25"/>
                    <a:pt x="356" y="25"/>
                  </a:cubicBezTo>
                  <a:cubicBezTo>
                    <a:pt x="355" y="26"/>
                    <a:pt x="354" y="25"/>
                    <a:pt x="353" y="25"/>
                  </a:cubicBezTo>
                  <a:cubicBezTo>
                    <a:pt x="352" y="25"/>
                    <a:pt x="352" y="24"/>
                    <a:pt x="351" y="24"/>
                  </a:cubicBezTo>
                  <a:cubicBezTo>
                    <a:pt x="351" y="24"/>
                    <a:pt x="351" y="23"/>
                    <a:pt x="350" y="22"/>
                  </a:cubicBezTo>
                  <a:cubicBezTo>
                    <a:pt x="350" y="22"/>
                    <a:pt x="351" y="21"/>
                    <a:pt x="350" y="20"/>
                  </a:cubicBezTo>
                  <a:cubicBezTo>
                    <a:pt x="350" y="20"/>
                    <a:pt x="350" y="18"/>
                    <a:pt x="349" y="18"/>
                  </a:cubicBezTo>
                  <a:cubicBezTo>
                    <a:pt x="348" y="18"/>
                    <a:pt x="346" y="19"/>
                    <a:pt x="346" y="19"/>
                  </a:cubicBezTo>
                  <a:cubicBezTo>
                    <a:pt x="345" y="20"/>
                    <a:pt x="343" y="21"/>
                    <a:pt x="342" y="22"/>
                  </a:cubicBezTo>
                  <a:cubicBezTo>
                    <a:pt x="341" y="22"/>
                    <a:pt x="340" y="23"/>
                    <a:pt x="340" y="24"/>
                  </a:cubicBezTo>
                  <a:cubicBezTo>
                    <a:pt x="339" y="25"/>
                    <a:pt x="339" y="26"/>
                    <a:pt x="340" y="27"/>
                  </a:cubicBezTo>
                  <a:cubicBezTo>
                    <a:pt x="340" y="28"/>
                    <a:pt x="341" y="29"/>
                    <a:pt x="341" y="30"/>
                  </a:cubicBezTo>
                  <a:cubicBezTo>
                    <a:pt x="341" y="30"/>
                    <a:pt x="340" y="30"/>
                    <a:pt x="339" y="31"/>
                  </a:cubicBezTo>
                  <a:cubicBezTo>
                    <a:pt x="338" y="31"/>
                    <a:pt x="335" y="30"/>
                    <a:pt x="333" y="30"/>
                  </a:cubicBezTo>
                  <a:cubicBezTo>
                    <a:pt x="332" y="30"/>
                    <a:pt x="331" y="31"/>
                    <a:pt x="330" y="32"/>
                  </a:cubicBezTo>
                  <a:cubicBezTo>
                    <a:pt x="330" y="32"/>
                    <a:pt x="329" y="33"/>
                    <a:pt x="328" y="34"/>
                  </a:cubicBezTo>
                  <a:cubicBezTo>
                    <a:pt x="328" y="34"/>
                    <a:pt x="326" y="34"/>
                    <a:pt x="325" y="34"/>
                  </a:cubicBezTo>
                  <a:cubicBezTo>
                    <a:pt x="325" y="33"/>
                    <a:pt x="324" y="32"/>
                    <a:pt x="323" y="32"/>
                  </a:cubicBezTo>
                  <a:cubicBezTo>
                    <a:pt x="322" y="31"/>
                    <a:pt x="321" y="31"/>
                    <a:pt x="320" y="31"/>
                  </a:cubicBezTo>
                  <a:cubicBezTo>
                    <a:pt x="319" y="31"/>
                    <a:pt x="317" y="32"/>
                    <a:pt x="316" y="32"/>
                  </a:cubicBezTo>
                  <a:cubicBezTo>
                    <a:pt x="315" y="32"/>
                    <a:pt x="314" y="33"/>
                    <a:pt x="313" y="34"/>
                  </a:cubicBezTo>
                  <a:cubicBezTo>
                    <a:pt x="312" y="34"/>
                    <a:pt x="311" y="36"/>
                    <a:pt x="311" y="37"/>
                  </a:cubicBezTo>
                  <a:cubicBezTo>
                    <a:pt x="311" y="39"/>
                    <a:pt x="313" y="40"/>
                    <a:pt x="314" y="41"/>
                  </a:cubicBezTo>
                  <a:cubicBezTo>
                    <a:pt x="314" y="42"/>
                    <a:pt x="315" y="44"/>
                    <a:pt x="315" y="45"/>
                  </a:cubicBezTo>
                  <a:cubicBezTo>
                    <a:pt x="315" y="45"/>
                    <a:pt x="314" y="47"/>
                    <a:pt x="313" y="47"/>
                  </a:cubicBezTo>
                  <a:cubicBezTo>
                    <a:pt x="313" y="47"/>
                    <a:pt x="312" y="47"/>
                    <a:pt x="311" y="47"/>
                  </a:cubicBezTo>
                  <a:cubicBezTo>
                    <a:pt x="311" y="46"/>
                    <a:pt x="311" y="45"/>
                    <a:pt x="310" y="45"/>
                  </a:cubicBezTo>
                  <a:cubicBezTo>
                    <a:pt x="310" y="45"/>
                    <a:pt x="309" y="45"/>
                    <a:pt x="309" y="45"/>
                  </a:cubicBezTo>
                  <a:cubicBezTo>
                    <a:pt x="309" y="45"/>
                    <a:pt x="308" y="47"/>
                    <a:pt x="308" y="47"/>
                  </a:cubicBezTo>
                  <a:cubicBezTo>
                    <a:pt x="308" y="48"/>
                    <a:pt x="309" y="50"/>
                    <a:pt x="309" y="50"/>
                  </a:cubicBezTo>
                  <a:cubicBezTo>
                    <a:pt x="308" y="51"/>
                    <a:pt x="307" y="52"/>
                    <a:pt x="307" y="53"/>
                  </a:cubicBezTo>
                  <a:cubicBezTo>
                    <a:pt x="306" y="53"/>
                    <a:pt x="305" y="54"/>
                    <a:pt x="304" y="54"/>
                  </a:cubicBezTo>
                  <a:cubicBezTo>
                    <a:pt x="304" y="55"/>
                    <a:pt x="303" y="56"/>
                    <a:pt x="304" y="57"/>
                  </a:cubicBezTo>
                  <a:cubicBezTo>
                    <a:pt x="304" y="57"/>
                    <a:pt x="305" y="58"/>
                    <a:pt x="305" y="59"/>
                  </a:cubicBezTo>
                  <a:cubicBezTo>
                    <a:pt x="305" y="59"/>
                    <a:pt x="305" y="61"/>
                    <a:pt x="305" y="61"/>
                  </a:cubicBezTo>
                  <a:cubicBezTo>
                    <a:pt x="305" y="62"/>
                    <a:pt x="304" y="63"/>
                    <a:pt x="304" y="63"/>
                  </a:cubicBezTo>
                  <a:cubicBezTo>
                    <a:pt x="304" y="64"/>
                    <a:pt x="304" y="66"/>
                    <a:pt x="304" y="67"/>
                  </a:cubicBezTo>
                  <a:cubicBezTo>
                    <a:pt x="305" y="67"/>
                    <a:pt x="306" y="68"/>
                    <a:pt x="307" y="69"/>
                  </a:cubicBezTo>
                  <a:cubicBezTo>
                    <a:pt x="308" y="69"/>
                    <a:pt x="310" y="70"/>
                    <a:pt x="311" y="71"/>
                  </a:cubicBezTo>
                  <a:cubicBezTo>
                    <a:pt x="312" y="71"/>
                    <a:pt x="314" y="71"/>
                    <a:pt x="315" y="72"/>
                  </a:cubicBezTo>
                  <a:cubicBezTo>
                    <a:pt x="316" y="72"/>
                    <a:pt x="318" y="73"/>
                    <a:pt x="319" y="73"/>
                  </a:cubicBezTo>
                  <a:cubicBezTo>
                    <a:pt x="319" y="72"/>
                    <a:pt x="320" y="71"/>
                    <a:pt x="320" y="70"/>
                  </a:cubicBezTo>
                  <a:cubicBezTo>
                    <a:pt x="320" y="69"/>
                    <a:pt x="319" y="68"/>
                    <a:pt x="318" y="68"/>
                  </a:cubicBezTo>
                  <a:cubicBezTo>
                    <a:pt x="317" y="68"/>
                    <a:pt x="315" y="68"/>
                    <a:pt x="314" y="68"/>
                  </a:cubicBezTo>
                  <a:cubicBezTo>
                    <a:pt x="313" y="67"/>
                    <a:pt x="311" y="65"/>
                    <a:pt x="311" y="64"/>
                  </a:cubicBezTo>
                  <a:cubicBezTo>
                    <a:pt x="310" y="64"/>
                    <a:pt x="310" y="62"/>
                    <a:pt x="310" y="61"/>
                  </a:cubicBezTo>
                  <a:cubicBezTo>
                    <a:pt x="311" y="60"/>
                    <a:pt x="312" y="58"/>
                    <a:pt x="312" y="57"/>
                  </a:cubicBezTo>
                  <a:cubicBezTo>
                    <a:pt x="313" y="57"/>
                    <a:pt x="314" y="55"/>
                    <a:pt x="315" y="55"/>
                  </a:cubicBezTo>
                  <a:cubicBezTo>
                    <a:pt x="316" y="55"/>
                    <a:pt x="318" y="55"/>
                    <a:pt x="319" y="55"/>
                  </a:cubicBezTo>
                  <a:cubicBezTo>
                    <a:pt x="320" y="55"/>
                    <a:pt x="321" y="54"/>
                    <a:pt x="321" y="53"/>
                  </a:cubicBezTo>
                  <a:cubicBezTo>
                    <a:pt x="321" y="53"/>
                    <a:pt x="320" y="51"/>
                    <a:pt x="320" y="50"/>
                  </a:cubicBezTo>
                  <a:cubicBezTo>
                    <a:pt x="321" y="50"/>
                    <a:pt x="321" y="48"/>
                    <a:pt x="322" y="48"/>
                  </a:cubicBezTo>
                  <a:cubicBezTo>
                    <a:pt x="322" y="47"/>
                    <a:pt x="324" y="48"/>
                    <a:pt x="325" y="47"/>
                  </a:cubicBezTo>
                  <a:cubicBezTo>
                    <a:pt x="326" y="47"/>
                    <a:pt x="328" y="45"/>
                    <a:pt x="329" y="44"/>
                  </a:cubicBezTo>
                  <a:cubicBezTo>
                    <a:pt x="330" y="44"/>
                    <a:pt x="330" y="42"/>
                    <a:pt x="330" y="41"/>
                  </a:cubicBezTo>
                  <a:cubicBezTo>
                    <a:pt x="330" y="41"/>
                    <a:pt x="329" y="39"/>
                    <a:pt x="329" y="38"/>
                  </a:cubicBezTo>
                  <a:cubicBezTo>
                    <a:pt x="329" y="38"/>
                    <a:pt x="331" y="37"/>
                    <a:pt x="331" y="37"/>
                  </a:cubicBezTo>
                  <a:cubicBezTo>
                    <a:pt x="332" y="36"/>
                    <a:pt x="332" y="35"/>
                    <a:pt x="332" y="34"/>
                  </a:cubicBezTo>
                  <a:cubicBezTo>
                    <a:pt x="333" y="33"/>
                    <a:pt x="335" y="33"/>
                    <a:pt x="336" y="33"/>
                  </a:cubicBezTo>
                  <a:cubicBezTo>
                    <a:pt x="336" y="33"/>
                    <a:pt x="338" y="34"/>
                    <a:pt x="338" y="35"/>
                  </a:cubicBezTo>
                  <a:cubicBezTo>
                    <a:pt x="339" y="36"/>
                    <a:pt x="340" y="38"/>
                    <a:pt x="341" y="38"/>
                  </a:cubicBezTo>
                  <a:cubicBezTo>
                    <a:pt x="342" y="38"/>
                    <a:pt x="343" y="38"/>
                    <a:pt x="343" y="37"/>
                  </a:cubicBezTo>
                  <a:cubicBezTo>
                    <a:pt x="344" y="37"/>
                    <a:pt x="344" y="34"/>
                    <a:pt x="345" y="34"/>
                  </a:cubicBezTo>
                  <a:cubicBezTo>
                    <a:pt x="345" y="33"/>
                    <a:pt x="346" y="32"/>
                    <a:pt x="347" y="31"/>
                  </a:cubicBezTo>
                  <a:cubicBezTo>
                    <a:pt x="348" y="31"/>
                    <a:pt x="349" y="30"/>
                    <a:pt x="350" y="30"/>
                  </a:cubicBezTo>
                  <a:cubicBezTo>
                    <a:pt x="352" y="30"/>
                    <a:pt x="354" y="29"/>
                    <a:pt x="355" y="29"/>
                  </a:cubicBezTo>
                  <a:cubicBezTo>
                    <a:pt x="356" y="29"/>
                    <a:pt x="357" y="28"/>
                    <a:pt x="358" y="27"/>
                  </a:cubicBezTo>
                  <a:cubicBezTo>
                    <a:pt x="359" y="27"/>
                    <a:pt x="360" y="26"/>
                    <a:pt x="361" y="27"/>
                  </a:cubicBezTo>
                  <a:cubicBezTo>
                    <a:pt x="362" y="27"/>
                    <a:pt x="362" y="27"/>
                    <a:pt x="362" y="28"/>
                  </a:cubicBezTo>
                  <a:cubicBezTo>
                    <a:pt x="363" y="28"/>
                    <a:pt x="361" y="29"/>
                    <a:pt x="361" y="30"/>
                  </a:cubicBezTo>
                  <a:cubicBezTo>
                    <a:pt x="361" y="30"/>
                    <a:pt x="362" y="32"/>
                    <a:pt x="363" y="32"/>
                  </a:cubicBezTo>
                  <a:cubicBezTo>
                    <a:pt x="363" y="32"/>
                    <a:pt x="364" y="32"/>
                    <a:pt x="365" y="32"/>
                  </a:cubicBezTo>
                  <a:cubicBezTo>
                    <a:pt x="365" y="32"/>
                    <a:pt x="365" y="31"/>
                    <a:pt x="366" y="30"/>
                  </a:cubicBezTo>
                  <a:cubicBezTo>
                    <a:pt x="366" y="30"/>
                    <a:pt x="367" y="30"/>
                    <a:pt x="367" y="31"/>
                  </a:cubicBezTo>
                  <a:cubicBezTo>
                    <a:pt x="368" y="31"/>
                    <a:pt x="368" y="33"/>
                    <a:pt x="369" y="33"/>
                  </a:cubicBezTo>
                  <a:cubicBezTo>
                    <a:pt x="369" y="33"/>
                    <a:pt x="371" y="34"/>
                    <a:pt x="371" y="34"/>
                  </a:cubicBezTo>
                  <a:cubicBezTo>
                    <a:pt x="372" y="33"/>
                    <a:pt x="371" y="31"/>
                    <a:pt x="371" y="30"/>
                  </a:cubicBezTo>
                  <a:cubicBezTo>
                    <a:pt x="371" y="29"/>
                    <a:pt x="371" y="27"/>
                    <a:pt x="371" y="26"/>
                  </a:cubicBezTo>
                  <a:cubicBezTo>
                    <a:pt x="372" y="25"/>
                    <a:pt x="373" y="25"/>
                    <a:pt x="373" y="25"/>
                  </a:cubicBezTo>
                  <a:cubicBezTo>
                    <a:pt x="374" y="26"/>
                    <a:pt x="374" y="28"/>
                    <a:pt x="375" y="29"/>
                  </a:cubicBezTo>
                  <a:cubicBezTo>
                    <a:pt x="375" y="29"/>
                    <a:pt x="376" y="31"/>
                    <a:pt x="376" y="31"/>
                  </a:cubicBezTo>
                  <a:cubicBezTo>
                    <a:pt x="376" y="33"/>
                    <a:pt x="375" y="35"/>
                    <a:pt x="376" y="36"/>
                  </a:cubicBezTo>
                  <a:cubicBezTo>
                    <a:pt x="376" y="37"/>
                    <a:pt x="376" y="39"/>
                    <a:pt x="377" y="40"/>
                  </a:cubicBezTo>
                  <a:cubicBezTo>
                    <a:pt x="378" y="40"/>
                    <a:pt x="381" y="40"/>
                    <a:pt x="382" y="39"/>
                  </a:cubicBezTo>
                  <a:cubicBezTo>
                    <a:pt x="383" y="39"/>
                    <a:pt x="384" y="38"/>
                    <a:pt x="385" y="37"/>
                  </a:cubicBezTo>
                  <a:cubicBezTo>
                    <a:pt x="386" y="36"/>
                    <a:pt x="388" y="35"/>
                    <a:pt x="389" y="34"/>
                  </a:cubicBezTo>
                  <a:cubicBezTo>
                    <a:pt x="389" y="34"/>
                    <a:pt x="390" y="32"/>
                    <a:pt x="390" y="32"/>
                  </a:cubicBezTo>
                  <a:cubicBezTo>
                    <a:pt x="391" y="31"/>
                    <a:pt x="391" y="28"/>
                    <a:pt x="391" y="27"/>
                  </a:cubicBezTo>
                  <a:cubicBezTo>
                    <a:pt x="391" y="26"/>
                    <a:pt x="392" y="25"/>
                    <a:pt x="392" y="24"/>
                  </a:cubicBezTo>
                  <a:cubicBezTo>
                    <a:pt x="393" y="24"/>
                    <a:pt x="396" y="23"/>
                    <a:pt x="397" y="22"/>
                  </a:cubicBezTo>
                  <a:cubicBezTo>
                    <a:pt x="398" y="22"/>
                    <a:pt x="399" y="21"/>
                    <a:pt x="400" y="21"/>
                  </a:cubicBezTo>
                  <a:cubicBezTo>
                    <a:pt x="400" y="20"/>
                    <a:pt x="402" y="18"/>
                    <a:pt x="402" y="18"/>
                  </a:cubicBezTo>
                  <a:cubicBezTo>
                    <a:pt x="403" y="17"/>
                    <a:pt x="404" y="17"/>
                    <a:pt x="404" y="17"/>
                  </a:cubicBezTo>
                  <a:cubicBezTo>
                    <a:pt x="405" y="16"/>
                    <a:pt x="406" y="16"/>
                    <a:pt x="407" y="16"/>
                  </a:cubicBezTo>
                  <a:cubicBezTo>
                    <a:pt x="407" y="16"/>
                    <a:pt x="409" y="15"/>
                    <a:pt x="409" y="15"/>
                  </a:cubicBezTo>
                  <a:cubicBezTo>
                    <a:pt x="410" y="15"/>
                    <a:pt x="411" y="14"/>
                    <a:pt x="411" y="14"/>
                  </a:cubicBezTo>
                  <a:cubicBezTo>
                    <a:pt x="412" y="14"/>
                    <a:pt x="414" y="15"/>
                    <a:pt x="415" y="15"/>
                  </a:cubicBezTo>
                  <a:cubicBezTo>
                    <a:pt x="415" y="16"/>
                    <a:pt x="416" y="16"/>
                    <a:pt x="415" y="17"/>
                  </a:cubicBezTo>
                  <a:cubicBezTo>
                    <a:pt x="415" y="17"/>
                    <a:pt x="414" y="18"/>
                    <a:pt x="414" y="18"/>
                  </a:cubicBezTo>
                  <a:cubicBezTo>
                    <a:pt x="413" y="19"/>
                    <a:pt x="413" y="20"/>
                    <a:pt x="413" y="20"/>
                  </a:cubicBezTo>
                  <a:cubicBezTo>
                    <a:pt x="413" y="21"/>
                    <a:pt x="413" y="23"/>
                    <a:pt x="413" y="24"/>
                  </a:cubicBezTo>
                  <a:cubicBezTo>
                    <a:pt x="413" y="24"/>
                    <a:pt x="414" y="26"/>
                    <a:pt x="415" y="26"/>
                  </a:cubicBezTo>
                  <a:cubicBezTo>
                    <a:pt x="416" y="27"/>
                    <a:pt x="419" y="27"/>
                    <a:pt x="420" y="28"/>
                  </a:cubicBezTo>
                  <a:cubicBezTo>
                    <a:pt x="421" y="28"/>
                    <a:pt x="423" y="30"/>
                    <a:pt x="424" y="31"/>
                  </a:cubicBezTo>
                  <a:cubicBezTo>
                    <a:pt x="424" y="32"/>
                    <a:pt x="425" y="34"/>
                    <a:pt x="425" y="35"/>
                  </a:cubicBezTo>
                  <a:cubicBezTo>
                    <a:pt x="424" y="36"/>
                    <a:pt x="423" y="38"/>
                    <a:pt x="423" y="39"/>
                  </a:cubicBezTo>
                  <a:cubicBezTo>
                    <a:pt x="423" y="41"/>
                    <a:pt x="424" y="44"/>
                    <a:pt x="425" y="46"/>
                  </a:cubicBezTo>
                  <a:cubicBezTo>
                    <a:pt x="425" y="47"/>
                    <a:pt x="427" y="49"/>
                    <a:pt x="428" y="50"/>
                  </a:cubicBezTo>
                  <a:cubicBezTo>
                    <a:pt x="428" y="51"/>
                    <a:pt x="428" y="54"/>
                    <a:pt x="429" y="55"/>
                  </a:cubicBezTo>
                  <a:cubicBezTo>
                    <a:pt x="429" y="56"/>
                    <a:pt x="431" y="58"/>
                    <a:pt x="432" y="59"/>
                  </a:cubicBezTo>
                  <a:cubicBezTo>
                    <a:pt x="432" y="59"/>
                    <a:pt x="433" y="60"/>
                    <a:pt x="434" y="61"/>
                  </a:cubicBezTo>
                  <a:cubicBezTo>
                    <a:pt x="435" y="61"/>
                    <a:pt x="438" y="62"/>
                    <a:pt x="439" y="62"/>
                  </a:cubicBezTo>
                  <a:cubicBezTo>
                    <a:pt x="440" y="62"/>
                    <a:pt x="443" y="61"/>
                    <a:pt x="445" y="62"/>
                  </a:cubicBezTo>
                  <a:cubicBezTo>
                    <a:pt x="446" y="62"/>
                    <a:pt x="447" y="64"/>
                    <a:pt x="447" y="65"/>
                  </a:cubicBezTo>
                  <a:cubicBezTo>
                    <a:pt x="448" y="65"/>
                    <a:pt x="449" y="66"/>
                    <a:pt x="450" y="67"/>
                  </a:cubicBezTo>
                  <a:cubicBezTo>
                    <a:pt x="451" y="67"/>
                    <a:pt x="453" y="68"/>
                    <a:pt x="455" y="68"/>
                  </a:cubicBezTo>
                  <a:cubicBezTo>
                    <a:pt x="455" y="68"/>
                    <a:pt x="458" y="69"/>
                    <a:pt x="459" y="69"/>
                  </a:cubicBezTo>
                  <a:cubicBezTo>
                    <a:pt x="460" y="70"/>
                    <a:pt x="461" y="71"/>
                    <a:pt x="462" y="72"/>
                  </a:cubicBezTo>
                  <a:cubicBezTo>
                    <a:pt x="463" y="73"/>
                    <a:pt x="463" y="75"/>
                    <a:pt x="464" y="76"/>
                  </a:cubicBezTo>
                  <a:cubicBezTo>
                    <a:pt x="465" y="77"/>
                    <a:pt x="467" y="79"/>
                    <a:pt x="467" y="80"/>
                  </a:cubicBezTo>
                  <a:cubicBezTo>
                    <a:pt x="467" y="81"/>
                    <a:pt x="467" y="83"/>
                    <a:pt x="468" y="84"/>
                  </a:cubicBezTo>
                  <a:cubicBezTo>
                    <a:pt x="468" y="85"/>
                    <a:pt x="469" y="87"/>
                    <a:pt x="470" y="87"/>
                  </a:cubicBezTo>
                  <a:cubicBezTo>
                    <a:pt x="471" y="88"/>
                    <a:pt x="473" y="89"/>
                    <a:pt x="474" y="88"/>
                  </a:cubicBezTo>
                  <a:cubicBezTo>
                    <a:pt x="474" y="88"/>
                    <a:pt x="474" y="86"/>
                    <a:pt x="475" y="86"/>
                  </a:cubicBezTo>
                  <a:cubicBezTo>
                    <a:pt x="475" y="85"/>
                    <a:pt x="477" y="85"/>
                    <a:pt x="478" y="85"/>
                  </a:cubicBezTo>
                  <a:cubicBezTo>
                    <a:pt x="479" y="85"/>
                    <a:pt x="480" y="86"/>
                    <a:pt x="480" y="87"/>
                  </a:cubicBezTo>
                  <a:cubicBezTo>
                    <a:pt x="481" y="88"/>
                    <a:pt x="482" y="89"/>
                    <a:pt x="482" y="90"/>
                  </a:cubicBezTo>
                  <a:cubicBezTo>
                    <a:pt x="482" y="91"/>
                    <a:pt x="480" y="93"/>
                    <a:pt x="480" y="93"/>
                  </a:cubicBezTo>
                  <a:cubicBezTo>
                    <a:pt x="480" y="94"/>
                    <a:pt x="482" y="96"/>
                    <a:pt x="482" y="96"/>
                  </a:cubicBezTo>
                  <a:cubicBezTo>
                    <a:pt x="483" y="97"/>
                    <a:pt x="485" y="99"/>
                    <a:pt x="486" y="100"/>
                  </a:cubicBezTo>
                  <a:cubicBezTo>
                    <a:pt x="487" y="101"/>
                    <a:pt x="489" y="102"/>
                    <a:pt x="490" y="103"/>
                  </a:cubicBezTo>
                  <a:cubicBezTo>
                    <a:pt x="490" y="104"/>
                    <a:pt x="489" y="107"/>
                    <a:pt x="490" y="108"/>
                  </a:cubicBezTo>
                  <a:cubicBezTo>
                    <a:pt x="490" y="109"/>
                    <a:pt x="491" y="111"/>
                    <a:pt x="492" y="111"/>
                  </a:cubicBezTo>
                  <a:cubicBezTo>
                    <a:pt x="493" y="110"/>
                    <a:pt x="493" y="108"/>
                    <a:pt x="493" y="107"/>
                  </a:cubicBezTo>
                  <a:cubicBezTo>
                    <a:pt x="494" y="106"/>
                    <a:pt x="493" y="104"/>
                    <a:pt x="493" y="103"/>
                  </a:cubicBezTo>
                  <a:cubicBezTo>
                    <a:pt x="494" y="102"/>
                    <a:pt x="496" y="100"/>
                    <a:pt x="497" y="99"/>
                  </a:cubicBezTo>
                  <a:cubicBezTo>
                    <a:pt x="498" y="98"/>
                    <a:pt x="502" y="97"/>
                    <a:pt x="503" y="97"/>
                  </a:cubicBezTo>
                  <a:cubicBezTo>
                    <a:pt x="505" y="96"/>
                    <a:pt x="508" y="97"/>
                    <a:pt x="510" y="97"/>
                  </a:cubicBezTo>
                  <a:cubicBezTo>
                    <a:pt x="512" y="97"/>
                    <a:pt x="516" y="97"/>
                    <a:pt x="518" y="96"/>
                  </a:cubicBezTo>
                  <a:cubicBezTo>
                    <a:pt x="518" y="96"/>
                    <a:pt x="518" y="93"/>
                    <a:pt x="519" y="92"/>
                  </a:cubicBezTo>
                  <a:cubicBezTo>
                    <a:pt x="519" y="91"/>
                    <a:pt x="521" y="90"/>
                    <a:pt x="521" y="89"/>
                  </a:cubicBezTo>
                  <a:cubicBezTo>
                    <a:pt x="522" y="88"/>
                    <a:pt x="523" y="87"/>
                    <a:pt x="524" y="87"/>
                  </a:cubicBezTo>
                  <a:cubicBezTo>
                    <a:pt x="524" y="86"/>
                    <a:pt x="526" y="86"/>
                    <a:pt x="527" y="86"/>
                  </a:cubicBezTo>
                  <a:cubicBezTo>
                    <a:pt x="528" y="86"/>
                    <a:pt x="530" y="85"/>
                    <a:pt x="531" y="86"/>
                  </a:cubicBezTo>
                  <a:cubicBezTo>
                    <a:pt x="532" y="86"/>
                    <a:pt x="533" y="88"/>
                    <a:pt x="533" y="89"/>
                  </a:cubicBezTo>
                  <a:cubicBezTo>
                    <a:pt x="533" y="90"/>
                    <a:pt x="532" y="92"/>
                    <a:pt x="532" y="93"/>
                  </a:cubicBezTo>
                  <a:cubicBezTo>
                    <a:pt x="532" y="94"/>
                    <a:pt x="533" y="96"/>
                    <a:pt x="534" y="96"/>
                  </a:cubicBezTo>
                  <a:cubicBezTo>
                    <a:pt x="535" y="98"/>
                    <a:pt x="538" y="100"/>
                    <a:pt x="539" y="101"/>
                  </a:cubicBezTo>
                  <a:cubicBezTo>
                    <a:pt x="540" y="102"/>
                    <a:pt x="542" y="104"/>
                    <a:pt x="543" y="105"/>
                  </a:cubicBezTo>
                  <a:cubicBezTo>
                    <a:pt x="544" y="106"/>
                    <a:pt x="545" y="109"/>
                    <a:pt x="546" y="110"/>
                  </a:cubicBezTo>
                  <a:cubicBezTo>
                    <a:pt x="546" y="111"/>
                    <a:pt x="545" y="114"/>
                    <a:pt x="544" y="115"/>
                  </a:cubicBezTo>
                  <a:cubicBezTo>
                    <a:pt x="544" y="116"/>
                    <a:pt x="542" y="117"/>
                    <a:pt x="541" y="118"/>
                  </a:cubicBezTo>
                  <a:cubicBezTo>
                    <a:pt x="540" y="120"/>
                    <a:pt x="539" y="123"/>
                    <a:pt x="538" y="125"/>
                  </a:cubicBezTo>
                  <a:cubicBezTo>
                    <a:pt x="538" y="126"/>
                    <a:pt x="539" y="128"/>
                    <a:pt x="539" y="129"/>
                  </a:cubicBezTo>
                  <a:cubicBezTo>
                    <a:pt x="540" y="130"/>
                    <a:pt x="542" y="131"/>
                    <a:pt x="543" y="132"/>
                  </a:cubicBezTo>
                  <a:cubicBezTo>
                    <a:pt x="544" y="133"/>
                    <a:pt x="547" y="135"/>
                    <a:pt x="548" y="136"/>
                  </a:cubicBezTo>
                  <a:cubicBezTo>
                    <a:pt x="550" y="137"/>
                    <a:pt x="553" y="138"/>
                    <a:pt x="555" y="139"/>
                  </a:cubicBezTo>
                  <a:cubicBezTo>
                    <a:pt x="556" y="139"/>
                    <a:pt x="558" y="141"/>
                    <a:pt x="558" y="143"/>
                  </a:cubicBezTo>
                  <a:cubicBezTo>
                    <a:pt x="559" y="144"/>
                    <a:pt x="558" y="145"/>
                    <a:pt x="558" y="146"/>
                  </a:cubicBezTo>
                  <a:cubicBezTo>
                    <a:pt x="558" y="147"/>
                    <a:pt x="558" y="149"/>
                    <a:pt x="559" y="149"/>
                  </a:cubicBezTo>
                  <a:cubicBezTo>
                    <a:pt x="560" y="150"/>
                    <a:pt x="562" y="151"/>
                    <a:pt x="563" y="151"/>
                  </a:cubicBezTo>
                  <a:cubicBezTo>
                    <a:pt x="564" y="152"/>
                    <a:pt x="567" y="153"/>
                    <a:pt x="567" y="154"/>
                  </a:cubicBezTo>
                  <a:cubicBezTo>
                    <a:pt x="567" y="156"/>
                    <a:pt x="567" y="158"/>
                    <a:pt x="566" y="159"/>
                  </a:cubicBezTo>
                  <a:cubicBezTo>
                    <a:pt x="566" y="160"/>
                    <a:pt x="564" y="161"/>
                    <a:pt x="563" y="162"/>
                  </a:cubicBezTo>
                  <a:cubicBezTo>
                    <a:pt x="562" y="163"/>
                    <a:pt x="560" y="165"/>
                    <a:pt x="559" y="165"/>
                  </a:cubicBezTo>
                  <a:cubicBezTo>
                    <a:pt x="558" y="166"/>
                    <a:pt x="556" y="167"/>
                    <a:pt x="555" y="168"/>
                  </a:cubicBezTo>
                  <a:cubicBezTo>
                    <a:pt x="554" y="169"/>
                    <a:pt x="553" y="170"/>
                    <a:pt x="553" y="171"/>
                  </a:cubicBezTo>
                  <a:cubicBezTo>
                    <a:pt x="552" y="172"/>
                    <a:pt x="551" y="174"/>
                    <a:pt x="551" y="175"/>
                  </a:cubicBezTo>
                  <a:cubicBezTo>
                    <a:pt x="551" y="176"/>
                    <a:pt x="551" y="178"/>
                    <a:pt x="552" y="179"/>
                  </a:cubicBezTo>
                  <a:cubicBezTo>
                    <a:pt x="553" y="180"/>
                    <a:pt x="555" y="182"/>
                    <a:pt x="556" y="182"/>
                  </a:cubicBezTo>
                  <a:cubicBezTo>
                    <a:pt x="557" y="183"/>
                    <a:pt x="560" y="183"/>
                    <a:pt x="561" y="184"/>
                  </a:cubicBezTo>
                  <a:cubicBezTo>
                    <a:pt x="562" y="184"/>
                    <a:pt x="565" y="185"/>
                    <a:pt x="566" y="186"/>
                  </a:cubicBezTo>
                  <a:cubicBezTo>
                    <a:pt x="566" y="187"/>
                    <a:pt x="567" y="189"/>
                    <a:pt x="568" y="189"/>
                  </a:cubicBezTo>
                  <a:cubicBezTo>
                    <a:pt x="569" y="190"/>
                    <a:pt x="571" y="190"/>
                    <a:pt x="572" y="190"/>
                  </a:cubicBezTo>
                  <a:cubicBezTo>
                    <a:pt x="573" y="191"/>
                    <a:pt x="576" y="192"/>
                    <a:pt x="577" y="193"/>
                  </a:cubicBezTo>
                  <a:cubicBezTo>
                    <a:pt x="578" y="194"/>
                    <a:pt x="581" y="198"/>
                    <a:pt x="583" y="199"/>
                  </a:cubicBezTo>
                  <a:cubicBezTo>
                    <a:pt x="585" y="200"/>
                    <a:pt x="590" y="202"/>
                    <a:pt x="593" y="203"/>
                  </a:cubicBezTo>
                  <a:cubicBezTo>
                    <a:pt x="593" y="203"/>
                    <a:pt x="595" y="205"/>
                    <a:pt x="596" y="205"/>
                  </a:cubicBezTo>
                  <a:cubicBezTo>
                    <a:pt x="597" y="205"/>
                    <a:pt x="600" y="204"/>
                    <a:pt x="602" y="205"/>
                  </a:cubicBezTo>
                  <a:cubicBezTo>
                    <a:pt x="602" y="205"/>
                    <a:pt x="603" y="206"/>
                    <a:pt x="604" y="207"/>
                  </a:cubicBezTo>
                  <a:cubicBezTo>
                    <a:pt x="605" y="207"/>
                    <a:pt x="607" y="208"/>
                    <a:pt x="609" y="208"/>
                  </a:cubicBezTo>
                  <a:cubicBezTo>
                    <a:pt x="610" y="209"/>
                    <a:pt x="614" y="209"/>
                    <a:pt x="616" y="208"/>
                  </a:cubicBezTo>
                  <a:cubicBezTo>
                    <a:pt x="617" y="208"/>
                    <a:pt x="619" y="207"/>
                    <a:pt x="620" y="207"/>
                  </a:cubicBezTo>
                  <a:cubicBezTo>
                    <a:pt x="620" y="206"/>
                    <a:pt x="621" y="204"/>
                    <a:pt x="622" y="203"/>
                  </a:cubicBezTo>
                  <a:cubicBezTo>
                    <a:pt x="623" y="203"/>
                    <a:pt x="625" y="201"/>
                    <a:pt x="626" y="201"/>
                  </a:cubicBezTo>
                  <a:cubicBezTo>
                    <a:pt x="627" y="200"/>
                    <a:pt x="630" y="200"/>
                    <a:pt x="631" y="201"/>
                  </a:cubicBezTo>
                  <a:cubicBezTo>
                    <a:pt x="632" y="201"/>
                    <a:pt x="633" y="203"/>
                    <a:pt x="633" y="204"/>
                  </a:cubicBezTo>
                  <a:cubicBezTo>
                    <a:pt x="634" y="205"/>
                    <a:pt x="633" y="207"/>
                    <a:pt x="633" y="208"/>
                  </a:cubicBezTo>
                  <a:cubicBezTo>
                    <a:pt x="632" y="209"/>
                    <a:pt x="629" y="210"/>
                    <a:pt x="628" y="211"/>
                  </a:cubicBezTo>
                  <a:cubicBezTo>
                    <a:pt x="627" y="212"/>
                    <a:pt x="625" y="213"/>
                    <a:pt x="625" y="214"/>
                  </a:cubicBezTo>
                  <a:cubicBezTo>
                    <a:pt x="625" y="214"/>
                    <a:pt x="626" y="216"/>
                    <a:pt x="627" y="217"/>
                  </a:cubicBezTo>
                  <a:cubicBezTo>
                    <a:pt x="627" y="218"/>
                    <a:pt x="630" y="219"/>
                    <a:pt x="631" y="219"/>
                  </a:cubicBezTo>
                  <a:cubicBezTo>
                    <a:pt x="632" y="219"/>
                    <a:pt x="634" y="218"/>
                    <a:pt x="635" y="219"/>
                  </a:cubicBezTo>
                  <a:cubicBezTo>
                    <a:pt x="636" y="219"/>
                    <a:pt x="636" y="222"/>
                    <a:pt x="636" y="223"/>
                  </a:cubicBezTo>
                  <a:cubicBezTo>
                    <a:pt x="637" y="224"/>
                    <a:pt x="639" y="227"/>
                    <a:pt x="640" y="229"/>
                  </a:cubicBezTo>
                  <a:cubicBezTo>
                    <a:pt x="640" y="230"/>
                    <a:pt x="640" y="233"/>
                    <a:pt x="641" y="235"/>
                  </a:cubicBezTo>
                  <a:cubicBezTo>
                    <a:pt x="642" y="236"/>
                    <a:pt x="644" y="239"/>
                    <a:pt x="644" y="241"/>
                  </a:cubicBezTo>
                  <a:cubicBezTo>
                    <a:pt x="645" y="244"/>
                    <a:pt x="646" y="249"/>
                    <a:pt x="646" y="252"/>
                  </a:cubicBezTo>
                  <a:cubicBezTo>
                    <a:pt x="646" y="254"/>
                    <a:pt x="645" y="256"/>
                    <a:pt x="645" y="258"/>
                  </a:cubicBezTo>
                  <a:cubicBezTo>
                    <a:pt x="645" y="261"/>
                    <a:pt x="646" y="267"/>
                    <a:pt x="647" y="270"/>
                  </a:cubicBezTo>
                  <a:cubicBezTo>
                    <a:pt x="648" y="271"/>
                    <a:pt x="649" y="272"/>
                    <a:pt x="649" y="273"/>
                  </a:cubicBezTo>
                  <a:cubicBezTo>
                    <a:pt x="650" y="274"/>
                    <a:pt x="651" y="277"/>
                    <a:pt x="651" y="279"/>
                  </a:cubicBezTo>
                  <a:cubicBezTo>
                    <a:pt x="652" y="280"/>
                    <a:pt x="652" y="283"/>
                    <a:pt x="653" y="285"/>
                  </a:cubicBezTo>
                  <a:cubicBezTo>
                    <a:pt x="653" y="286"/>
                    <a:pt x="656" y="286"/>
                    <a:pt x="656" y="287"/>
                  </a:cubicBezTo>
                  <a:cubicBezTo>
                    <a:pt x="658" y="290"/>
                    <a:pt x="657" y="296"/>
                    <a:pt x="658" y="298"/>
                  </a:cubicBezTo>
                  <a:cubicBezTo>
                    <a:pt x="659" y="303"/>
                    <a:pt x="661" y="313"/>
                    <a:pt x="662" y="318"/>
                  </a:cubicBezTo>
                  <a:cubicBezTo>
                    <a:pt x="663" y="319"/>
                    <a:pt x="663" y="322"/>
                    <a:pt x="664" y="324"/>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9" name="Freeform 35"/>
            <p:cNvSpPr>
              <a:spLocks/>
            </p:cNvSpPr>
            <p:nvPr/>
          </p:nvSpPr>
          <p:spPr bwMode="auto">
            <a:xfrm>
              <a:off x="10762878" y="797166"/>
              <a:ext cx="20080" cy="20080"/>
            </a:xfrm>
            <a:custGeom>
              <a:avLst/>
              <a:gdLst/>
              <a:ahLst/>
              <a:cxnLst>
                <a:cxn ang="0">
                  <a:pos x="5" y="6"/>
                </a:cxn>
                <a:cxn ang="0">
                  <a:pos x="2" y="6"/>
                </a:cxn>
                <a:cxn ang="0">
                  <a:pos x="0" y="3"/>
                </a:cxn>
                <a:cxn ang="0">
                  <a:pos x="3" y="0"/>
                </a:cxn>
                <a:cxn ang="0">
                  <a:pos x="6" y="2"/>
                </a:cxn>
                <a:cxn ang="0">
                  <a:pos x="6" y="4"/>
                </a:cxn>
                <a:cxn ang="0">
                  <a:pos x="5" y="6"/>
                </a:cxn>
              </a:cxnLst>
              <a:rect l="0" t="0" r="r" b="b"/>
              <a:pathLst>
                <a:path w="7" h="7">
                  <a:moveTo>
                    <a:pt x="5" y="6"/>
                  </a:moveTo>
                  <a:cubicBezTo>
                    <a:pt x="4" y="6"/>
                    <a:pt x="2" y="7"/>
                    <a:pt x="2" y="6"/>
                  </a:cubicBezTo>
                  <a:cubicBezTo>
                    <a:pt x="1" y="6"/>
                    <a:pt x="0" y="4"/>
                    <a:pt x="0" y="3"/>
                  </a:cubicBezTo>
                  <a:cubicBezTo>
                    <a:pt x="0" y="2"/>
                    <a:pt x="2" y="1"/>
                    <a:pt x="3" y="0"/>
                  </a:cubicBezTo>
                  <a:cubicBezTo>
                    <a:pt x="4" y="0"/>
                    <a:pt x="6" y="1"/>
                    <a:pt x="6" y="2"/>
                  </a:cubicBezTo>
                  <a:cubicBezTo>
                    <a:pt x="7" y="2"/>
                    <a:pt x="7" y="3"/>
                    <a:pt x="6" y="4"/>
                  </a:cubicBezTo>
                  <a:cubicBezTo>
                    <a:pt x="6" y="5"/>
                    <a:pt x="5" y="6"/>
                    <a:pt x="5" y="6"/>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0" name="Freeform 36"/>
            <p:cNvSpPr>
              <a:spLocks/>
            </p:cNvSpPr>
            <p:nvPr/>
          </p:nvSpPr>
          <p:spPr bwMode="auto">
            <a:xfrm>
              <a:off x="10795506" y="814734"/>
              <a:ext cx="17571" cy="15060"/>
            </a:xfrm>
            <a:custGeom>
              <a:avLst/>
              <a:gdLst/>
              <a:ahLst/>
              <a:cxnLst>
                <a:cxn ang="0">
                  <a:pos x="3" y="1"/>
                </a:cxn>
                <a:cxn ang="0">
                  <a:pos x="1" y="1"/>
                </a:cxn>
                <a:cxn ang="0">
                  <a:pos x="1" y="3"/>
                </a:cxn>
                <a:cxn ang="0">
                  <a:pos x="2" y="5"/>
                </a:cxn>
                <a:cxn ang="0">
                  <a:pos x="5" y="5"/>
                </a:cxn>
                <a:cxn ang="0">
                  <a:pos x="5" y="2"/>
                </a:cxn>
                <a:cxn ang="0">
                  <a:pos x="3" y="1"/>
                </a:cxn>
              </a:cxnLst>
              <a:rect l="0" t="0" r="r" b="b"/>
              <a:pathLst>
                <a:path w="6" h="5">
                  <a:moveTo>
                    <a:pt x="3" y="1"/>
                  </a:moveTo>
                  <a:cubicBezTo>
                    <a:pt x="3" y="1"/>
                    <a:pt x="1" y="0"/>
                    <a:pt x="1" y="1"/>
                  </a:cubicBezTo>
                  <a:cubicBezTo>
                    <a:pt x="0" y="1"/>
                    <a:pt x="0" y="2"/>
                    <a:pt x="1" y="3"/>
                  </a:cubicBezTo>
                  <a:cubicBezTo>
                    <a:pt x="1" y="4"/>
                    <a:pt x="1" y="5"/>
                    <a:pt x="2" y="5"/>
                  </a:cubicBezTo>
                  <a:cubicBezTo>
                    <a:pt x="3" y="5"/>
                    <a:pt x="4" y="5"/>
                    <a:pt x="5" y="5"/>
                  </a:cubicBezTo>
                  <a:cubicBezTo>
                    <a:pt x="5" y="4"/>
                    <a:pt x="6" y="2"/>
                    <a:pt x="5" y="2"/>
                  </a:cubicBezTo>
                  <a:cubicBezTo>
                    <a:pt x="5" y="1"/>
                    <a:pt x="4" y="1"/>
                    <a:pt x="3" y="1"/>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1" name="Freeform 37"/>
            <p:cNvSpPr>
              <a:spLocks/>
            </p:cNvSpPr>
            <p:nvPr/>
          </p:nvSpPr>
          <p:spPr bwMode="auto">
            <a:xfrm>
              <a:off x="10825627" y="749475"/>
              <a:ext cx="27611" cy="22591"/>
            </a:xfrm>
            <a:custGeom>
              <a:avLst/>
              <a:gdLst/>
              <a:ahLst/>
              <a:cxnLst>
                <a:cxn ang="0">
                  <a:pos x="6" y="5"/>
                </a:cxn>
                <a:cxn ang="0">
                  <a:pos x="3" y="8"/>
                </a:cxn>
                <a:cxn ang="0">
                  <a:pos x="1" y="6"/>
                </a:cxn>
                <a:cxn ang="0">
                  <a:pos x="1" y="2"/>
                </a:cxn>
                <a:cxn ang="0">
                  <a:pos x="5" y="1"/>
                </a:cxn>
                <a:cxn ang="0">
                  <a:pos x="8" y="1"/>
                </a:cxn>
                <a:cxn ang="0">
                  <a:pos x="8" y="3"/>
                </a:cxn>
                <a:cxn ang="0">
                  <a:pos x="7" y="4"/>
                </a:cxn>
                <a:cxn ang="0">
                  <a:pos x="6" y="5"/>
                </a:cxn>
              </a:cxnLst>
              <a:rect l="0" t="0" r="r" b="b"/>
              <a:pathLst>
                <a:path w="9" h="8">
                  <a:moveTo>
                    <a:pt x="6" y="5"/>
                  </a:moveTo>
                  <a:cubicBezTo>
                    <a:pt x="5" y="6"/>
                    <a:pt x="4" y="7"/>
                    <a:pt x="3" y="8"/>
                  </a:cubicBezTo>
                  <a:cubicBezTo>
                    <a:pt x="2" y="8"/>
                    <a:pt x="1" y="7"/>
                    <a:pt x="1" y="6"/>
                  </a:cubicBezTo>
                  <a:cubicBezTo>
                    <a:pt x="0" y="5"/>
                    <a:pt x="1" y="3"/>
                    <a:pt x="1" y="2"/>
                  </a:cubicBezTo>
                  <a:cubicBezTo>
                    <a:pt x="2" y="2"/>
                    <a:pt x="4" y="1"/>
                    <a:pt x="5" y="1"/>
                  </a:cubicBezTo>
                  <a:cubicBezTo>
                    <a:pt x="5" y="1"/>
                    <a:pt x="7" y="0"/>
                    <a:pt x="8" y="1"/>
                  </a:cubicBezTo>
                  <a:cubicBezTo>
                    <a:pt x="9" y="1"/>
                    <a:pt x="9" y="2"/>
                    <a:pt x="8" y="3"/>
                  </a:cubicBezTo>
                  <a:cubicBezTo>
                    <a:pt x="8" y="3"/>
                    <a:pt x="7" y="4"/>
                    <a:pt x="7" y="4"/>
                  </a:cubicBezTo>
                  <a:cubicBezTo>
                    <a:pt x="7" y="4"/>
                    <a:pt x="6" y="5"/>
                    <a:pt x="6" y="5"/>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2" name="Freeform 38"/>
            <p:cNvSpPr>
              <a:spLocks/>
            </p:cNvSpPr>
            <p:nvPr/>
          </p:nvSpPr>
          <p:spPr bwMode="auto">
            <a:xfrm>
              <a:off x="10762878" y="827286"/>
              <a:ext cx="248489" cy="281118"/>
            </a:xfrm>
            <a:custGeom>
              <a:avLst/>
              <a:gdLst/>
              <a:ahLst/>
              <a:cxnLst>
                <a:cxn ang="0">
                  <a:pos x="75" y="62"/>
                </a:cxn>
                <a:cxn ang="0">
                  <a:pos x="65" y="50"/>
                </a:cxn>
                <a:cxn ang="0">
                  <a:pos x="51" y="39"/>
                </a:cxn>
                <a:cxn ang="0">
                  <a:pos x="35" y="26"/>
                </a:cxn>
                <a:cxn ang="0">
                  <a:pos x="22" y="22"/>
                </a:cxn>
                <a:cxn ang="0">
                  <a:pos x="13" y="10"/>
                </a:cxn>
                <a:cxn ang="0">
                  <a:pos x="6" y="1"/>
                </a:cxn>
                <a:cxn ang="0">
                  <a:pos x="0" y="5"/>
                </a:cxn>
                <a:cxn ang="0">
                  <a:pos x="3" y="14"/>
                </a:cxn>
                <a:cxn ang="0">
                  <a:pos x="9" y="20"/>
                </a:cxn>
                <a:cxn ang="0">
                  <a:pos x="9" y="30"/>
                </a:cxn>
                <a:cxn ang="0">
                  <a:pos x="5" y="39"/>
                </a:cxn>
                <a:cxn ang="0">
                  <a:pos x="7" y="46"/>
                </a:cxn>
                <a:cxn ang="0">
                  <a:pos x="11" y="43"/>
                </a:cxn>
                <a:cxn ang="0">
                  <a:pos x="19" y="38"/>
                </a:cxn>
                <a:cxn ang="0">
                  <a:pos x="22" y="40"/>
                </a:cxn>
                <a:cxn ang="0">
                  <a:pos x="16" y="45"/>
                </a:cxn>
                <a:cxn ang="0">
                  <a:pos x="21" y="50"/>
                </a:cxn>
                <a:cxn ang="0">
                  <a:pos x="28" y="44"/>
                </a:cxn>
                <a:cxn ang="0">
                  <a:pos x="27" y="31"/>
                </a:cxn>
                <a:cxn ang="0">
                  <a:pos x="36" y="33"/>
                </a:cxn>
                <a:cxn ang="0">
                  <a:pos x="44" y="43"/>
                </a:cxn>
                <a:cxn ang="0">
                  <a:pos x="46" y="45"/>
                </a:cxn>
                <a:cxn ang="0">
                  <a:pos x="51" y="50"/>
                </a:cxn>
                <a:cxn ang="0">
                  <a:pos x="50" y="61"/>
                </a:cxn>
                <a:cxn ang="0">
                  <a:pos x="50" y="67"/>
                </a:cxn>
                <a:cxn ang="0">
                  <a:pos x="47" y="62"/>
                </a:cxn>
                <a:cxn ang="0">
                  <a:pos x="39" y="63"/>
                </a:cxn>
                <a:cxn ang="0">
                  <a:pos x="36" y="67"/>
                </a:cxn>
                <a:cxn ang="0">
                  <a:pos x="39" y="59"/>
                </a:cxn>
                <a:cxn ang="0">
                  <a:pos x="36" y="52"/>
                </a:cxn>
                <a:cxn ang="0">
                  <a:pos x="26" y="57"/>
                </a:cxn>
                <a:cxn ang="0">
                  <a:pos x="30" y="66"/>
                </a:cxn>
                <a:cxn ang="0">
                  <a:pos x="33" y="76"/>
                </a:cxn>
                <a:cxn ang="0">
                  <a:pos x="30" y="83"/>
                </a:cxn>
                <a:cxn ang="0">
                  <a:pos x="26" y="86"/>
                </a:cxn>
                <a:cxn ang="0">
                  <a:pos x="17" y="88"/>
                </a:cxn>
                <a:cxn ang="0">
                  <a:pos x="20" y="96"/>
                </a:cxn>
                <a:cxn ang="0">
                  <a:pos x="30" y="97"/>
                </a:cxn>
                <a:cxn ang="0">
                  <a:pos x="34" y="94"/>
                </a:cxn>
                <a:cxn ang="0">
                  <a:pos x="34" y="89"/>
                </a:cxn>
                <a:cxn ang="0">
                  <a:pos x="38" y="91"/>
                </a:cxn>
                <a:cxn ang="0">
                  <a:pos x="35" y="93"/>
                </a:cxn>
                <a:cxn ang="0">
                  <a:pos x="38" y="96"/>
                </a:cxn>
                <a:cxn ang="0">
                  <a:pos x="46" y="93"/>
                </a:cxn>
                <a:cxn ang="0">
                  <a:pos x="55" y="86"/>
                </a:cxn>
                <a:cxn ang="0">
                  <a:pos x="70" y="88"/>
                </a:cxn>
                <a:cxn ang="0">
                  <a:pos x="79" y="85"/>
                </a:cxn>
                <a:cxn ang="0">
                  <a:pos x="82" y="75"/>
                </a:cxn>
              </a:cxnLst>
              <a:rect l="0" t="0" r="r" b="b"/>
              <a:pathLst>
                <a:path w="86" h="97">
                  <a:moveTo>
                    <a:pt x="82" y="66"/>
                  </a:moveTo>
                  <a:cubicBezTo>
                    <a:pt x="81" y="64"/>
                    <a:pt x="77" y="64"/>
                    <a:pt x="75" y="62"/>
                  </a:cubicBezTo>
                  <a:cubicBezTo>
                    <a:pt x="73" y="61"/>
                    <a:pt x="70" y="58"/>
                    <a:pt x="69" y="56"/>
                  </a:cubicBezTo>
                  <a:cubicBezTo>
                    <a:pt x="68" y="55"/>
                    <a:pt x="66" y="51"/>
                    <a:pt x="65" y="50"/>
                  </a:cubicBezTo>
                  <a:cubicBezTo>
                    <a:pt x="63" y="48"/>
                    <a:pt x="59" y="46"/>
                    <a:pt x="58" y="45"/>
                  </a:cubicBezTo>
                  <a:cubicBezTo>
                    <a:pt x="56" y="43"/>
                    <a:pt x="53" y="41"/>
                    <a:pt x="51" y="39"/>
                  </a:cubicBezTo>
                  <a:cubicBezTo>
                    <a:pt x="49" y="37"/>
                    <a:pt x="45" y="32"/>
                    <a:pt x="42" y="30"/>
                  </a:cubicBezTo>
                  <a:cubicBezTo>
                    <a:pt x="41" y="28"/>
                    <a:pt x="37" y="27"/>
                    <a:pt x="35" y="26"/>
                  </a:cubicBezTo>
                  <a:cubicBezTo>
                    <a:pt x="33" y="26"/>
                    <a:pt x="30" y="24"/>
                    <a:pt x="28" y="24"/>
                  </a:cubicBezTo>
                  <a:cubicBezTo>
                    <a:pt x="26" y="23"/>
                    <a:pt x="24" y="22"/>
                    <a:pt x="22" y="22"/>
                  </a:cubicBezTo>
                  <a:cubicBezTo>
                    <a:pt x="21" y="21"/>
                    <a:pt x="20" y="20"/>
                    <a:pt x="19" y="19"/>
                  </a:cubicBezTo>
                  <a:cubicBezTo>
                    <a:pt x="17" y="17"/>
                    <a:pt x="15" y="12"/>
                    <a:pt x="13" y="10"/>
                  </a:cubicBezTo>
                  <a:cubicBezTo>
                    <a:pt x="12" y="8"/>
                    <a:pt x="11" y="4"/>
                    <a:pt x="10" y="2"/>
                  </a:cubicBezTo>
                  <a:cubicBezTo>
                    <a:pt x="9" y="2"/>
                    <a:pt x="7" y="1"/>
                    <a:pt x="6" y="1"/>
                  </a:cubicBezTo>
                  <a:cubicBezTo>
                    <a:pt x="5" y="1"/>
                    <a:pt x="3" y="0"/>
                    <a:pt x="3" y="1"/>
                  </a:cubicBezTo>
                  <a:cubicBezTo>
                    <a:pt x="2" y="2"/>
                    <a:pt x="1" y="4"/>
                    <a:pt x="0" y="5"/>
                  </a:cubicBezTo>
                  <a:cubicBezTo>
                    <a:pt x="0" y="6"/>
                    <a:pt x="0" y="8"/>
                    <a:pt x="0" y="9"/>
                  </a:cubicBezTo>
                  <a:cubicBezTo>
                    <a:pt x="1" y="10"/>
                    <a:pt x="2" y="13"/>
                    <a:pt x="3" y="14"/>
                  </a:cubicBezTo>
                  <a:cubicBezTo>
                    <a:pt x="3" y="15"/>
                    <a:pt x="6" y="16"/>
                    <a:pt x="7" y="17"/>
                  </a:cubicBezTo>
                  <a:cubicBezTo>
                    <a:pt x="7" y="18"/>
                    <a:pt x="9" y="19"/>
                    <a:pt x="9" y="20"/>
                  </a:cubicBezTo>
                  <a:cubicBezTo>
                    <a:pt x="10" y="21"/>
                    <a:pt x="10" y="23"/>
                    <a:pt x="10" y="24"/>
                  </a:cubicBezTo>
                  <a:cubicBezTo>
                    <a:pt x="10" y="26"/>
                    <a:pt x="10" y="29"/>
                    <a:pt x="9" y="30"/>
                  </a:cubicBezTo>
                  <a:cubicBezTo>
                    <a:pt x="9" y="32"/>
                    <a:pt x="8" y="35"/>
                    <a:pt x="7" y="36"/>
                  </a:cubicBezTo>
                  <a:cubicBezTo>
                    <a:pt x="7" y="37"/>
                    <a:pt x="5" y="38"/>
                    <a:pt x="5" y="39"/>
                  </a:cubicBezTo>
                  <a:cubicBezTo>
                    <a:pt x="4" y="40"/>
                    <a:pt x="4" y="42"/>
                    <a:pt x="4" y="43"/>
                  </a:cubicBezTo>
                  <a:cubicBezTo>
                    <a:pt x="4" y="44"/>
                    <a:pt x="6" y="45"/>
                    <a:pt x="7" y="46"/>
                  </a:cubicBezTo>
                  <a:cubicBezTo>
                    <a:pt x="7" y="47"/>
                    <a:pt x="9" y="48"/>
                    <a:pt x="10" y="47"/>
                  </a:cubicBezTo>
                  <a:cubicBezTo>
                    <a:pt x="11" y="47"/>
                    <a:pt x="10" y="44"/>
                    <a:pt x="11" y="43"/>
                  </a:cubicBezTo>
                  <a:cubicBezTo>
                    <a:pt x="12" y="42"/>
                    <a:pt x="14" y="41"/>
                    <a:pt x="15" y="40"/>
                  </a:cubicBezTo>
                  <a:cubicBezTo>
                    <a:pt x="16" y="40"/>
                    <a:pt x="18" y="39"/>
                    <a:pt x="19" y="38"/>
                  </a:cubicBezTo>
                  <a:cubicBezTo>
                    <a:pt x="20" y="38"/>
                    <a:pt x="21" y="36"/>
                    <a:pt x="22" y="37"/>
                  </a:cubicBezTo>
                  <a:cubicBezTo>
                    <a:pt x="23" y="37"/>
                    <a:pt x="23" y="39"/>
                    <a:pt x="22" y="40"/>
                  </a:cubicBezTo>
                  <a:cubicBezTo>
                    <a:pt x="22" y="41"/>
                    <a:pt x="20" y="42"/>
                    <a:pt x="19" y="43"/>
                  </a:cubicBezTo>
                  <a:cubicBezTo>
                    <a:pt x="18" y="44"/>
                    <a:pt x="16" y="44"/>
                    <a:pt x="16" y="45"/>
                  </a:cubicBezTo>
                  <a:cubicBezTo>
                    <a:pt x="15" y="47"/>
                    <a:pt x="15" y="50"/>
                    <a:pt x="16" y="51"/>
                  </a:cubicBezTo>
                  <a:cubicBezTo>
                    <a:pt x="17" y="52"/>
                    <a:pt x="20" y="51"/>
                    <a:pt x="21" y="50"/>
                  </a:cubicBezTo>
                  <a:cubicBezTo>
                    <a:pt x="22" y="50"/>
                    <a:pt x="25" y="48"/>
                    <a:pt x="26" y="48"/>
                  </a:cubicBezTo>
                  <a:cubicBezTo>
                    <a:pt x="27" y="47"/>
                    <a:pt x="28" y="45"/>
                    <a:pt x="28" y="44"/>
                  </a:cubicBezTo>
                  <a:cubicBezTo>
                    <a:pt x="29" y="43"/>
                    <a:pt x="28" y="39"/>
                    <a:pt x="28" y="37"/>
                  </a:cubicBezTo>
                  <a:cubicBezTo>
                    <a:pt x="27" y="36"/>
                    <a:pt x="26" y="32"/>
                    <a:pt x="27" y="31"/>
                  </a:cubicBezTo>
                  <a:cubicBezTo>
                    <a:pt x="28" y="31"/>
                    <a:pt x="30" y="31"/>
                    <a:pt x="31" y="32"/>
                  </a:cubicBezTo>
                  <a:cubicBezTo>
                    <a:pt x="32" y="32"/>
                    <a:pt x="34" y="32"/>
                    <a:pt x="36" y="33"/>
                  </a:cubicBezTo>
                  <a:cubicBezTo>
                    <a:pt x="37" y="34"/>
                    <a:pt x="39" y="35"/>
                    <a:pt x="40" y="36"/>
                  </a:cubicBezTo>
                  <a:cubicBezTo>
                    <a:pt x="42" y="37"/>
                    <a:pt x="44" y="41"/>
                    <a:pt x="44" y="43"/>
                  </a:cubicBezTo>
                  <a:cubicBezTo>
                    <a:pt x="44" y="44"/>
                    <a:pt x="43" y="47"/>
                    <a:pt x="44" y="47"/>
                  </a:cubicBezTo>
                  <a:cubicBezTo>
                    <a:pt x="44" y="48"/>
                    <a:pt x="46" y="46"/>
                    <a:pt x="46" y="45"/>
                  </a:cubicBezTo>
                  <a:cubicBezTo>
                    <a:pt x="47" y="45"/>
                    <a:pt x="49" y="45"/>
                    <a:pt x="50" y="46"/>
                  </a:cubicBezTo>
                  <a:cubicBezTo>
                    <a:pt x="50" y="47"/>
                    <a:pt x="51" y="49"/>
                    <a:pt x="51" y="50"/>
                  </a:cubicBezTo>
                  <a:cubicBezTo>
                    <a:pt x="51" y="52"/>
                    <a:pt x="50" y="55"/>
                    <a:pt x="50" y="57"/>
                  </a:cubicBezTo>
                  <a:cubicBezTo>
                    <a:pt x="50" y="58"/>
                    <a:pt x="50" y="60"/>
                    <a:pt x="50" y="61"/>
                  </a:cubicBezTo>
                  <a:cubicBezTo>
                    <a:pt x="51" y="62"/>
                    <a:pt x="52" y="65"/>
                    <a:pt x="52" y="66"/>
                  </a:cubicBezTo>
                  <a:cubicBezTo>
                    <a:pt x="52" y="66"/>
                    <a:pt x="50" y="67"/>
                    <a:pt x="50" y="67"/>
                  </a:cubicBezTo>
                  <a:cubicBezTo>
                    <a:pt x="49" y="67"/>
                    <a:pt x="48" y="66"/>
                    <a:pt x="48" y="65"/>
                  </a:cubicBezTo>
                  <a:cubicBezTo>
                    <a:pt x="47" y="64"/>
                    <a:pt x="48" y="63"/>
                    <a:pt x="47" y="62"/>
                  </a:cubicBezTo>
                  <a:cubicBezTo>
                    <a:pt x="47" y="61"/>
                    <a:pt x="44" y="61"/>
                    <a:pt x="43" y="61"/>
                  </a:cubicBezTo>
                  <a:cubicBezTo>
                    <a:pt x="42" y="62"/>
                    <a:pt x="40" y="62"/>
                    <a:pt x="39" y="63"/>
                  </a:cubicBezTo>
                  <a:cubicBezTo>
                    <a:pt x="39" y="64"/>
                    <a:pt x="38" y="66"/>
                    <a:pt x="38" y="67"/>
                  </a:cubicBezTo>
                  <a:cubicBezTo>
                    <a:pt x="37" y="67"/>
                    <a:pt x="36" y="67"/>
                    <a:pt x="36" y="67"/>
                  </a:cubicBezTo>
                  <a:cubicBezTo>
                    <a:pt x="35" y="67"/>
                    <a:pt x="35" y="65"/>
                    <a:pt x="35" y="65"/>
                  </a:cubicBezTo>
                  <a:cubicBezTo>
                    <a:pt x="36" y="63"/>
                    <a:pt x="38" y="61"/>
                    <a:pt x="39" y="59"/>
                  </a:cubicBezTo>
                  <a:cubicBezTo>
                    <a:pt x="39" y="58"/>
                    <a:pt x="40" y="55"/>
                    <a:pt x="39" y="54"/>
                  </a:cubicBezTo>
                  <a:cubicBezTo>
                    <a:pt x="39" y="53"/>
                    <a:pt x="37" y="52"/>
                    <a:pt x="36" y="52"/>
                  </a:cubicBezTo>
                  <a:cubicBezTo>
                    <a:pt x="34" y="52"/>
                    <a:pt x="31" y="53"/>
                    <a:pt x="29" y="54"/>
                  </a:cubicBezTo>
                  <a:cubicBezTo>
                    <a:pt x="28" y="54"/>
                    <a:pt x="27" y="56"/>
                    <a:pt x="26" y="57"/>
                  </a:cubicBezTo>
                  <a:cubicBezTo>
                    <a:pt x="26" y="58"/>
                    <a:pt x="26" y="60"/>
                    <a:pt x="26" y="61"/>
                  </a:cubicBezTo>
                  <a:cubicBezTo>
                    <a:pt x="27" y="62"/>
                    <a:pt x="29" y="64"/>
                    <a:pt x="30" y="66"/>
                  </a:cubicBezTo>
                  <a:cubicBezTo>
                    <a:pt x="31" y="67"/>
                    <a:pt x="33" y="69"/>
                    <a:pt x="33" y="71"/>
                  </a:cubicBezTo>
                  <a:cubicBezTo>
                    <a:pt x="34" y="72"/>
                    <a:pt x="33" y="74"/>
                    <a:pt x="33" y="76"/>
                  </a:cubicBezTo>
                  <a:cubicBezTo>
                    <a:pt x="32" y="77"/>
                    <a:pt x="33" y="81"/>
                    <a:pt x="32" y="82"/>
                  </a:cubicBezTo>
                  <a:cubicBezTo>
                    <a:pt x="32" y="83"/>
                    <a:pt x="31" y="82"/>
                    <a:pt x="30" y="83"/>
                  </a:cubicBezTo>
                  <a:cubicBezTo>
                    <a:pt x="30" y="83"/>
                    <a:pt x="28" y="84"/>
                    <a:pt x="28" y="84"/>
                  </a:cubicBezTo>
                  <a:cubicBezTo>
                    <a:pt x="27" y="84"/>
                    <a:pt x="26" y="85"/>
                    <a:pt x="26" y="86"/>
                  </a:cubicBezTo>
                  <a:cubicBezTo>
                    <a:pt x="24" y="86"/>
                    <a:pt x="21" y="86"/>
                    <a:pt x="19" y="87"/>
                  </a:cubicBezTo>
                  <a:cubicBezTo>
                    <a:pt x="19" y="87"/>
                    <a:pt x="17" y="88"/>
                    <a:pt x="17" y="88"/>
                  </a:cubicBezTo>
                  <a:cubicBezTo>
                    <a:pt x="16" y="89"/>
                    <a:pt x="17" y="92"/>
                    <a:pt x="17" y="93"/>
                  </a:cubicBezTo>
                  <a:cubicBezTo>
                    <a:pt x="18" y="94"/>
                    <a:pt x="19" y="96"/>
                    <a:pt x="20" y="96"/>
                  </a:cubicBezTo>
                  <a:cubicBezTo>
                    <a:pt x="21" y="97"/>
                    <a:pt x="24" y="97"/>
                    <a:pt x="25" y="97"/>
                  </a:cubicBezTo>
                  <a:cubicBezTo>
                    <a:pt x="26" y="97"/>
                    <a:pt x="29" y="97"/>
                    <a:pt x="30" y="97"/>
                  </a:cubicBezTo>
                  <a:cubicBezTo>
                    <a:pt x="31" y="97"/>
                    <a:pt x="31" y="96"/>
                    <a:pt x="32" y="95"/>
                  </a:cubicBezTo>
                  <a:cubicBezTo>
                    <a:pt x="32" y="95"/>
                    <a:pt x="33" y="94"/>
                    <a:pt x="34" y="94"/>
                  </a:cubicBezTo>
                  <a:cubicBezTo>
                    <a:pt x="34" y="93"/>
                    <a:pt x="33" y="92"/>
                    <a:pt x="33" y="91"/>
                  </a:cubicBezTo>
                  <a:cubicBezTo>
                    <a:pt x="33" y="91"/>
                    <a:pt x="33" y="89"/>
                    <a:pt x="34" y="89"/>
                  </a:cubicBezTo>
                  <a:cubicBezTo>
                    <a:pt x="34" y="89"/>
                    <a:pt x="35" y="89"/>
                    <a:pt x="35" y="89"/>
                  </a:cubicBezTo>
                  <a:cubicBezTo>
                    <a:pt x="36" y="90"/>
                    <a:pt x="37" y="90"/>
                    <a:pt x="38" y="91"/>
                  </a:cubicBezTo>
                  <a:cubicBezTo>
                    <a:pt x="38" y="91"/>
                    <a:pt x="37" y="92"/>
                    <a:pt x="37" y="92"/>
                  </a:cubicBezTo>
                  <a:cubicBezTo>
                    <a:pt x="37" y="93"/>
                    <a:pt x="36" y="93"/>
                    <a:pt x="35" y="93"/>
                  </a:cubicBezTo>
                  <a:cubicBezTo>
                    <a:pt x="35" y="94"/>
                    <a:pt x="35" y="95"/>
                    <a:pt x="35" y="96"/>
                  </a:cubicBezTo>
                  <a:cubicBezTo>
                    <a:pt x="36" y="96"/>
                    <a:pt x="37" y="96"/>
                    <a:pt x="38" y="96"/>
                  </a:cubicBezTo>
                  <a:cubicBezTo>
                    <a:pt x="39" y="96"/>
                    <a:pt x="41" y="96"/>
                    <a:pt x="42" y="96"/>
                  </a:cubicBezTo>
                  <a:cubicBezTo>
                    <a:pt x="43" y="95"/>
                    <a:pt x="45" y="93"/>
                    <a:pt x="46" y="93"/>
                  </a:cubicBezTo>
                  <a:cubicBezTo>
                    <a:pt x="47" y="92"/>
                    <a:pt x="49" y="89"/>
                    <a:pt x="50" y="88"/>
                  </a:cubicBezTo>
                  <a:cubicBezTo>
                    <a:pt x="51" y="87"/>
                    <a:pt x="54" y="86"/>
                    <a:pt x="55" y="86"/>
                  </a:cubicBezTo>
                  <a:cubicBezTo>
                    <a:pt x="57" y="86"/>
                    <a:pt x="61" y="86"/>
                    <a:pt x="63" y="86"/>
                  </a:cubicBezTo>
                  <a:cubicBezTo>
                    <a:pt x="65" y="87"/>
                    <a:pt x="68" y="88"/>
                    <a:pt x="70" y="88"/>
                  </a:cubicBezTo>
                  <a:cubicBezTo>
                    <a:pt x="70" y="88"/>
                    <a:pt x="72" y="87"/>
                    <a:pt x="72" y="87"/>
                  </a:cubicBezTo>
                  <a:cubicBezTo>
                    <a:pt x="74" y="86"/>
                    <a:pt x="77" y="85"/>
                    <a:pt x="79" y="85"/>
                  </a:cubicBezTo>
                  <a:cubicBezTo>
                    <a:pt x="80" y="85"/>
                    <a:pt x="82" y="88"/>
                    <a:pt x="83" y="87"/>
                  </a:cubicBezTo>
                  <a:cubicBezTo>
                    <a:pt x="86" y="85"/>
                    <a:pt x="82" y="78"/>
                    <a:pt x="82" y="75"/>
                  </a:cubicBezTo>
                  <a:cubicBezTo>
                    <a:pt x="82" y="73"/>
                    <a:pt x="83" y="68"/>
                    <a:pt x="82" y="66"/>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3" name="Freeform 39"/>
            <p:cNvSpPr>
              <a:spLocks/>
            </p:cNvSpPr>
            <p:nvPr/>
          </p:nvSpPr>
          <p:spPr bwMode="auto">
            <a:xfrm>
              <a:off x="10637379" y="699275"/>
              <a:ext cx="22591" cy="22591"/>
            </a:xfrm>
            <a:custGeom>
              <a:avLst/>
              <a:gdLst/>
              <a:ahLst/>
              <a:cxnLst>
                <a:cxn ang="0">
                  <a:pos x="5" y="4"/>
                </a:cxn>
                <a:cxn ang="0">
                  <a:pos x="7" y="3"/>
                </a:cxn>
                <a:cxn ang="0">
                  <a:pos x="6" y="0"/>
                </a:cxn>
                <a:cxn ang="0">
                  <a:pos x="3" y="1"/>
                </a:cxn>
                <a:cxn ang="0">
                  <a:pos x="1" y="2"/>
                </a:cxn>
                <a:cxn ang="0">
                  <a:pos x="0" y="3"/>
                </a:cxn>
                <a:cxn ang="0">
                  <a:pos x="0" y="5"/>
                </a:cxn>
                <a:cxn ang="0">
                  <a:pos x="1" y="6"/>
                </a:cxn>
                <a:cxn ang="0">
                  <a:pos x="2" y="8"/>
                </a:cxn>
                <a:cxn ang="0">
                  <a:pos x="4" y="7"/>
                </a:cxn>
                <a:cxn ang="0">
                  <a:pos x="4" y="5"/>
                </a:cxn>
                <a:cxn ang="0">
                  <a:pos x="5" y="4"/>
                </a:cxn>
              </a:cxnLst>
              <a:rect l="0" t="0" r="r" b="b"/>
              <a:pathLst>
                <a:path w="8" h="8">
                  <a:moveTo>
                    <a:pt x="5" y="4"/>
                  </a:moveTo>
                  <a:cubicBezTo>
                    <a:pt x="6" y="4"/>
                    <a:pt x="7" y="3"/>
                    <a:pt x="7" y="3"/>
                  </a:cubicBezTo>
                  <a:cubicBezTo>
                    <a:pt x="8" y="2"/>
                    <a:pt x="7" y="1"/>
                    <a:pt x="6" y="0"/>
                  </a:cubicBezTo>
                  <a:cubicBezTo>
                    <a:pt x="6" y="0"/>
                    <a:pt x="4" y="0"/>
                    <a:pt x="3" y="1"/>
                  </a:cubicBezTo>
                  <a:cubicBezTo>
                    <a:pt x="2" y="1"/>
                    <a:pt x="2" y="2"/>
                    <a:pt x="1" y="2"/>
                  </a:cubicBezTo>
                  <a:cubicBezTo>
                    <a:pt x="1" y="2"/>
                    <a:pt x="0" y="3"/>
                    <a:pt x="0" y="3"/>
                  </a:cubicBezTo>
                  <a:cubicBezTo>
                    <a:pt x="0" y="3"/>
                    <a:pt x="0" y="4"/>
                    <a:pt x="0" y="5"/>
                  </a:cubicBezTo>
                  <a:cubicBezTo>
                    <a:pt x="0" y="5"/>
                    <a:pt x="1" y="6"/>
                    <a:pt x="1" y="6"/>
                  </a:cubicBezTo>
                  <a:cubicBezTo>
                    <a:pt x="1" y="6"/>
                    <a:pt x="1" y="7"/>
                    <a:pt x="2" y="8"/>
                  </a:cubicBezTo>
                  <a:cubicBezTo>
                    <a:pt x="2" y="8"/>
                    <a:pt x="4" y="7"/>
                    <a:pt x="4" y="7"/>
                  </a:cubicBezTo>
                  <a:cubicBezTo>
                    <a:pt x="4" y="7"/>
                    <a:pt x="4" y="6"/>
                    <a:pt x="4" y="5"/>
                  </a:cubicBezTo>
                  <a:cubicBezTo>
                    <a:pt x="4" y="5"/>
                    <a:pt x="5" y="4"/>
                    <a:pt x="5" y="4"/>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4" name="Freeform 40"/>
            <p:cNvSpPr>
              <a:spLocks/>
            </p:cNvSpPr>
            <p:nvPr/>
          </p:nvSpPr>
          <p:spPr bwMode="auto">
            <a:xfrm>
              <a:off x="10444108" y="400589"/>
              <a:ext cx="321278" cy="401597"/>
            </a:xfrm>
            <a:custGeom>
              <a:avLst/>
              <a:gdLst/>
              <a:ahLst/>
              <a:cxnLst>
                <a:cxn ang="0">
                  <a:pos x="66" y="100"/>
                </a:cxn>
                <a:cxn ang="0">
                  <a:pos x="57" y="103"/>
                </a:cxn>
                <a:cxn ang="0">
                  <a:pos x="57" y="112"/>
                </a:cxn>
                <a:cxn ang="0">
                  <a:pos x="49" y="121"/>
                </a:cxn>
                <a:cxn ang="0">
                  <a:pos x="43" y="129"/>
                </a:cxn>
                <a:cxn ang="0">
                  <a:pos x="52" y="126"/>
                </a:cxn>
                <a:cxn ang="0">
                  <a:pos x="48" y="138"/>
                </a:cxn>
                <a:cxn ang="0">
                  <a:pos x="37" y="134"/>
                </a:cxn>
                <a:cxn ang="0">
                  <a:pos x="36" y="124"/>
                </a:cxn>
                <a:cxn ang="0">
                  <a:pos x="26" y="129"/>
                </a:cxn>
                <a:cxn ang="0">
                  <a:pos x="13" y="118"/>
                </a:cxn>
                <a:cxn ang="0">
                  <a:pos x="4" y="113"/>
                </a:cxn>
                <a:cxn ang="0">
                  <a:pos x="1" y="98"/>
                </a:cxn>
                <a:cxn ang="0">
                  <a:pos x="13" y="93"/>
                </a:cxn>
                <a:cxn ang="0">
                  <a:pos x="24" y="88"/>
                </a:cxn>
                <a:cxn ang="0">
                  <a:pos x="15" y="77"/>
                </a:cxn>
                <a:cxn ang="0">
                  <a:pos x="6" y="77"/>
                </a:cxn>
                <a:cxn ang="0">
                  <a:pos x="18" y="68"/>
                </a:cxn>
                <a:cxn ang="0">
                  <a:pos x="21" y="61"/>
                </a:cxn>
                <a:cxn ang="0">
                  <a:pos x="12" y="54"/>
                </a:cxn>
                <a:cxn ang="0">
                  <a:pos x="9" y="42"/>
                </a:cxn>
                <a:cxn ang="0">
                  <a:pos x="26" y="45"/>
                </a:cxn>
                <a:cxn ang="0">
                  <a:pos x="33" y="52"/>
                </a:cxn>
                <a:cxn ang="0">
                  <a:pos x="31" y="39"/>
                </a:cxn>
                <a:cxn ang="0">
                  <a:pos x="40" y="37"/>
                </a:cxn>
                <a:cxn ang="0">
                  <a:pos x="42" y="50"/>
                </a:cxn>
                <a:cxn ang="0">
                  <a:pos x="44" y="41"/>
                </a:cxn>
                <a:cxn ang="0">
                  <a:pos x="53" y="53"/>
                </a:cxn>
                <a:cxn ang="0">
                  <a:pos x="59" y="61"/>
                </a:cxn>
                <a:cxn ang="0">
                  <a:pos x="63" y="46"/>
                </a:cxn>
                <a:cxn ang="0">
                  <a:pos x="51" y="37"/>
                </a:cxn>
                <a:cxn ang="0">
                  <a:pos x="41" y="25"/>
                </a:cxn>
                <a:cxn ang="0">
                  <a:pos x="31" y="33"/>
                </a:cxn>
                <a:cxn ang="0">
                  <a:pos x="21" y="37"/>
                </a:cxn>
                <a:cxn ang="0">
                  <a:pos x="27" y="18"/>
                </a:cxn>
                <a:cxn ang="0">
                  <a:pos x="18" y="21"/>
                </a:cxn>
                <a:cxn ang="0">
                  <a:pos x="14" y="33"/>
                </a:cxn>
                <a:cxn ang="0">
                  <a:pos x="6" y="36"/>
                </a:cxn>
                <a:cxn ang="0">
                  <a:pos x="15" y="21"/>
                </a:cxn>
                <a:cxn ang="0">
                  <a:pos x="24" y="5"/>
                </a:cxn>
                <a:cxn ang="0">
                  <a:pos x="43" y="0"/>
                </a:cxn>
                <a:cxn ang="0">
                  <a:pos x="51" y="8"/>
                </a:cxn>
                <a:cxn ang="0">
                  <a:pos x="45" y="26"/>
                </a:cxn>
                <a:cxn ang="0">
                  <a:pos x="73" y="28"/>
                </a:cxn>
                <a:cxn ang="0">
                  <a:pos x="94" y="41"/>
                </a:cxn>
                <a:cxn ang="0">
                  <a:pos x="77" y="59"/>
                </a:cxn>
                <a:cxn ang="0">
                  <a:pos x="86" y="82"/>
                </a:cxn>
                <a:cxn ang="0">
                  <a:pos x="102" y="93"/>
                </a:cxn>
                <a:cxn ang="0">
                  <a:pos x="102" y="106"/>
                </a:cxn>
                <a:cxn ang="0">
                  <a:pos x="103" y="121"/>
                </a:cxn>
                <a:cxn ang="0">
                  <a:pos x="93" y="115"/>
                </a:cxn>
                <a:cxn ang="0">
                  <a:pos x="96" y="108"/>
                </a:cxn>
                <a:cxn ang="0">
                  <a:pos x="90" y="106"/>
                </a:cxn>
                <a:cxn ang="0">
                  <a:pos x="88" y="103"/>
                </a:cxn>
                <a:cxn ang="0">
                  <a:pos x="87" y="98"/>
                </a:cxn>
                <a:cxn ang="0">
                  <a:pos x="79" y="97"/>
                </a:cxn>
              </a:cxnLst>
              <a:rect l="0" t="0" r="r" b="b"/>
              <a:pathLst>
                <a:path w="111" h="139">
                  <a:moveTo>
                    <a:pt x="76" y="98"/>
                  </a:moveTo>
                  <a:cubicBezTo>
                    <a:pt x="75" y="98"/>
                    <a:pt x="75" y="100"/>
                    <a:pt x="74" y="100"/>
                  </a:cubicBezTo>
                  <a:cubicBezTo>
                    <a:pt x="73" y="100"/>
                    <a:pt x="71" y="99"/>
                    <a:pt x="70" y="99"/>
                  </a:cubicBezTo>
                  <a:cubicBezTo>
                    <a:pt x="69" y="99"/>
                    <a:pt x="67" y="100"/>
                    <a:pt x="66" y="100"/>
                  </a:cubicBezTo>
                  <a:cubicBezTo>
                    <a:pt x="65" y="100"/>
                    <a:pt x="64" y="102"/>
                    <a:pt x="64" y="102"/>
                  </a:cubicBezTo>
                  <a:cubicBezTo>
                    <a:pt x="63" y="102"/>
                    <a:pt x="62" y="103"/>
                    <a:pt x="61" y="103"/>
                  </a:cubicBezTo>
                  <a:cubicBezTo>
                    <a:pt x="60" y="103"/>
                    <a:pt x="59" y="101"/>
                    <a:pt x="58" y="101"/>
                  </a:cubicBezTo>
                  <a:cubicBezTo>
                    <a:pt x="57" y="102"/>
                    <a:pt x="57" y="103"/>
                    <a:pt x="57" y="103"/>
                  </a:cubicBezTo>
                  <a:cubicBezTo>
                    <a:pt x="56" y="104"/>
                    <a:pt x="57" y="105"/>
                    <a:pt x="57" y="106"/>
                  </a:cubicBezTo>
                  <a:cubicBezTo>
                    <a:pt x="57" y="106"/>
                    <a:pt x="59" y="107"/>
                    <a:pt x="59" y="107"/>
                  </a:cubicBezTo>
                  <a:cubicBezTo>
                    <a:pt x="59" y="108"/>
                    <a:pt x="59" y="109"/>
                    <a:pt x="59" y="110"/>
                  </a:cubicBezTo>
                  <a:cubicBezTo>
                    <a:pt x="58" y="111"/>
                    <a:pt x="58" y="112"/>
                    <a:pt x="57" y="112"/>
                  </a:cubicBezTo>
                  <a:cubicBezTo>
                    <a:pt x="57" y="112"/>
                    <a:pt x="55" y="113"/>
                    <a:pt x="55" y="113"/>
                  </a:cubicBezTo>
                  <a:cubicBezTo>
                    <a:pt x="54" y="114"/>
                    <a:pt x="53" y="116"/>
                    <a:pt x="52" y="117"/>
                  </a:cubicBezTo>
                  <a:cubicBezTo>
                    <a:pt x="52" y="117"/>
                    <a:pt x="52" y="119"/>
                    <a:pt x="51" y="120"/>
                  </a:cubicBezTo>
                  <a:cubicBezTo>
                    <a:pt x="51" y="120"/>
                    <a:pt x="49" y="121"/>
                    <a:pt x="49" y="121"/>
                  </a:cubicBezTo>
                  <a:cubicBezTo>
                    <a:pt x="48" y="121"/>
                    <a:pt x="46" y="121"/>
                    <a:pt x="45" y="122"/>
                  </a:cubicBezTo>
                  <a:cubicBezTo>
                    <a:pt x="45" y="122"/>
                    <a:pt x="44" y="122"/>
                    <a:pt x="43" y="123"/>
                  </a:cubicBezTo>
                  <a:cubicBezTo>
                    <a:pt x="43" y="124"/>
                    <a:pt x="42" y="125"/>
                    <a:pt x="42" y="126"/>
                  </a:cubicBezTo>
                  <a:cubicBezTo>
                    <a:pt x="42" y="127"/>
                    <a:pt x="43" y="128"/>
                    <a:pt x="43" y="129"/>
                  </a:cubicBezTo>
                  <a:cubicBezTo>
                    <a:pt x="44" y="129"/>
                    <a:pt x="45" y="128"/>
                    <a:pt x="46" y="128"/>
                  </a:cubicBezTo>
                  <a:cubicBezTo>
                    <a:pt x="47" y="128"/>
                    <a:pt x="47" y="126"/>
                    <a:pt x="48" y="125"/>
                  </a:cubicBezTo>
                  <a:cubicBezTo>
                    <a:pt x="48" y="125"/>
                    <a:pt x="50" y="125"/>
                    <a:pt x="50" y="125"/>
                  </a:cubicBezTo>
                  <a:cubicBezTo>
                    <a:pt x="51" y="125"/>
                    <a:pt x="52" y="126"/>
                    <a:pt x="52" y="126"/>
                  </a:cubicBezTo>
                  <a:cubicBezTo>
                    <a:pt x="53" y="127"/>
                    <a:pt x="55" y="129"/>
                    <a:pt x="55" y="130"/>
                  </a:cubicBezTo>
                  <a:cubicBezTo>
                    <a:pt x="55" y="131"/>
                    <a:pt x="54" y="133"/>
                    <a:pt x="53" y="134"/>
                  </a:cubicBezTo>
                  <a:cubicBezTo>
                    <a:pt x="53" y="135"/>
                    <a:pt x="52" y="137"/>
                    <a:pt x="52" y="138"/>
                  </a:cubicBezTo>
                  <a:cubicBezTo>
                    <a:pt x="51" y="139"/>
                    <a:pt x="49" y="139"/>
                    <a:pt x="48" y="138"/>
                  </a:cubicBezTo>
                  <a:cubicBezTo>
                    <a:pt x="47" y="138"/>
                    <a:pt x="47" y="135"/>
                    <a:pt x="46" y="135"/>
                  </a:cubicBezTo>
                  <a:cubicBezTo>
                    <a:pt x="45" y="134"/>
                    <a:pt x="44" y="135"/>
                    <a:pt x="43" y="135"/>
                  </a:cubicBezTo>
                  <a:cubicBezTo>
                    <a:pt x="42" y="135"/>
                    <a:pt x="40" y="135"/>
                    <a:pt x="39" y="135"/>
                  </a:cubicBezTo>
                  <a:cubicBezTo>
                    <a:pt x="39" y="135"/>
                    <a:pt x="37" y="134"/>
                    <a:pt x="37" y="134"/>
                  </a:cubicBezTo>
                  <a:cubicBezTo>
                    <a:pt x="36" y="133"/>
                    <a:pt x="36" y="132"/>
                    <a:pt x="36" y="131"/>
                  </a:cubicBezTo>
                  <a:cubicBezTo>
                    <a:pt x="36" y="131"/>
                    <a:pt x="38" y="130"/>
                    <a:pt x="38" y="130"/>
                  </a:cubicBezTo>
                  <a:cubicBezTo>
                    <a:pt x="38" y="129"/>
                    <a:pt x="39" y="126"/>
                    <a:pt x="38" y="125"/>
                  </a:cubicBezTo>
                  <a:cubicBezTo>
                    <a:pt x="38" y="125"/>
                    <a:pt x="37" y="124"/>
                    <a:pt x="36" y="124"/>
                  </a:cubicBezTo>
                  <a:cubicBezTo>
                    <a:pt x="36" y="124"/>
                    <a:pt x="35" y="125"/>
                    <a:pt x="35" y="125"/>
                  </a:cubicBezTo>
                  <a:cubicBezTo>
                    <a:pt x="34" y="126"/>
                    <a:pt x="34" y="127"/>
                    <a:pt x="34" y="128"/>
                  </a:cubicBezTo>
                  <a:cubicBezTo>
                    <a:pt x="33" y="128"/>
                    <a:pt x="32" y="129"/>
                    <a:pt x="31" y="129"/>
                  </a:cubicBezTo>
                  <a:cubicBezTo>
                    <a:pt x="30" y="129"/>
                    <a:pt x="28" y="129"/>
                    <a:pt x="26" y="129"/>
                  </a:cubicBezTo>
                  <a:cubicBezTo>
                    <a:pt x="25" y="128"/>
                    <a:pt x="24" y="127"/>
                    <a:pt x="23" y="126"/>
                  </a:cubicBezTo>
                  <a:cubicBezTo>
                    <a:pt x="22" y="125"/>
                    <a:pt x="20" y="124"/>
                    <a:pt x="19" y="123"/>
                  </a:cubicBezTo>
                  <a:cubicBezTo>
                    <a:pt x="18" y="122"/>
                    <a:pt x="17" y="120"/>
                    <a:pt x="17" y="120"/>
                  </a:cubicBezTo>
                  <a:cubicBezTo>
                    <a:pt x="16" y="119"/>
                    <a:pt x="14" y="118"/>
                    <a:pt x="13" y="118"/>
                  </a:cubicBezTo>
                  <a:cubicBezTo>
                    <a:pt x="13" y="118"/>
                    <a:pt x="11" y="119"/>
                    <a:pt x="10" y="119"/>
                  </a:cubicBezTo>
                  <a:cubicBezTo>
                    <a:pt x="10" y="120"/>
                    <a:pt x="8" y="120"/>
                    <a:pt x="7" y="120"/>
                  </a:cubicBezTo>
                  <a:cubicBezTo>
                    <a:pt x="6" y="120"/>
                    <a:pt x="5" y="119"/>
                    <a:pt x="4" y="118"/>
                  </a:cubicBezTo>
                  <a:cubicBezTo>
                    <a:pt x="4" y="117"/>
                    <a:pt x="4" y="114"/>
                    <a:pt x="4" y="113"/>
                  </a:cubicBezTo>
                  <a:cubicBezTo>
                    <a:pt x="3" y="112"/>
                    <a:pt x="2" y="111"/>
                    <a:pt x="2" y="110"/>
                  </a:cubicBezTo>
                  <a:cubicBezTo>
                    <a:pt x="1" y="109"/>
                    <a:pt x="0" y="107"/>
                    <a:pt x="0" y="106"/>
                  </a:cubicBezTo>
                  <a:cubicBezTo>
                    <a:pt x="0" y="105"/>
                    <a:pt x="1" y="103"/>
                    <a:pt x="1" y="103"/>
                  </a:cubicBezTo>
                  <a:cubicBezTo>
                    <a:pt x="1" y="101"/>
                    <a:pt x="1" y="99"/>
                    <a:pt x="1" y="98"/>
                  </a:cubicBezTo>
                  <a:cubicBezTo>
                    <a:pt x="2" y="97"/>
                    <a:pt x="3" y="95"/>
                    <a:pt x="4" y="95"/>
                  </a:cubicBezTo>
                  <a:cubicBezTo>
                    <a:pt x="5" y="94"/>
                    <a:pt x="7" y="96"/>
                    <a:pt x="8" y="95"/>
                  </a:cubicBezTo>
                  <a:cubicBezTo>
                    <a:pt x="9" y="95"/>
                    <a:pt x="10" y="93"/>
                    <a:pt x="10" y="93"/>
                  </a:cubicBezTo>
                  <a:cubicBezTo>
                    <a:pt x="11" y="93"/>
                    <a:pt x="12" y="93"/>
                    <a:pt x="13" y="93"/>
                  </a:cubicBezTo>
                  <a:cubicBezTo>
                    <a:pt x="14" y="93"/>
                    <a:pt x="16" y="94"/>
                    <a:pt x="17" y="94"/>
                  </a:cubicBezTo>
                  <a:cubicBezTo>
                    <a:pt x="18" y="94"/>
                    <a:pt x="20" y="95"/>
                    <a:pt x="20" y="94"/>
                  </a:cubicBezTo>
                  <a:cubicBezTo>
                    <a:pt x="21" y="94"/>
                    <a:pt x="22" y="93"/>
                    <a:pt x="23" y="92"/>
                  </a:cubicBezTo>
                  <a:cubicBezTo>
                    <a:pt x="24" y="91"/>
                    <a:pt x="25" y="89"/>
                    <a:pt x="24" y="88"/>
                  </a:cubicBezTo>
                  <a:cubicBezTo>
                    <a:pt x="24" y="87"/>
                    <a:pt x="21" y="88"/>
                    <a:pt x="20" y="87"/>
                  </a:cubicBezTo>
                  <a:cubicBezTo>
                    <a:pt x="20" y="87"/>
                    <a:pt x="19" y="85"/>
                    <a:pt x="19" y="84"/>
                  </a:cubicBezTo>
                  <a:cubicBezTo>
                    <a:pt x="19" y="83"/>
                    <a:pt x="20" y="80"/>
                    <a:pt x="19" y="79"/>
                  </a:cubicBezTo>
                  <a:cubicBezTo>
                    <a:pt x="19" y="78"/>
                    <a:pt x="16" y="77"/>
                    <a:pt x="15" y="77"/>
                  </a:cubicBezTo>
                  <a:cubicBezTo>
                    <a:pt x="14" y="77"/>
                    <a:pt x="13" y="77"/>
                    <a:pt x="12" y="78"/>
                  </a:cubicBezTo>
                  <a:cubicBezTo>
                    <a:pt x="11" y="78"/>
                    <a:pt x="10" y="79"/>
                    <a:pt x="9" y="80"/>
                  </a:cubicBezTo>
                  <a:cubicBezTo>
                    <a:pt x="8" y="80"/>
                    <a:pt x="7" y="80"/>
                    <a:pt x="6" y="80"/>
                  </a:cubicBezTo>
                  <a:cubicBezTo>
                    <a:pt x="6" y="79"/>
                    <a:pt x="6" y="78"/>
                    <a:pt x="6" y="77"/>
                  </a:cubicBezTo>
                  <a:cubicBezTo>
                    <a:pt x="6" y="76"/>
                    <a:pt x="7" y="74"/>
                    <a:pt x="8" y="74"/>
                  </a:cubicBezTo>
                  <a:cubicBezTo>
                    <a:pt x="8" y="73"/>
                    <a:pt x="10" y="73"/>
                    <a:pt x="10" y="72"/>
                  </a:cubicBezTo>
                  <a:cubicBezTo>
                    <a:pt x="12" y="72"/>
                    <a:pt x="14" y="72"/>
                    <a:pt x="15" y="71"/>
                  </a:cubicBezTo>
                  <a:cubicBezTo>
                    <a:pt x="16" y="71"/>
                    <a:pt x="17" y="68"/>
                    <a:pt x="18" y="68"/>
                  </a:cubicBezTo>
                  <a:cubicBezTo>
                    <a:pt x="19" y="67"/>
                    <a:pt x="21" y="67"/>
                    <a:pt x="22" y="66"/>
                  </a:cubicBezTo>
                  <a:cubicBezTo>
                    <a:pt x="23" y="66"/>
                    <a:pt x="24" y="65"/>
                    <a:pt x="24" y="64"/>
                  </a:cubicBezTo>
                  <a:cubicBezTo>
                    <a:pt x="25" y="64"/>
                    <a:pt x="25" y="63"/>
                    <a:pt x="25" y="63"/>
                  </a:cubicBezTo>
                  <a:cubicBezTo>
                    <a:pt x="24" y="62"/>
                    <a:pt x="22" y="62"/>
                    <a:pt x="21" y="61"/>
                  </a:cubicBezTo>
                  <a:cubicBezTo>
                    <a:pt x="21" y="61"/>
                    <a:pt x="20" y="59"/>
                    <a:pt x="19" y="58"/>
                  </a:cubicBezTo>
                  <a:cubicBezTo>
                    <a:pt x="19" y="58"/>
                    <a:pt x="19" y="56"/>
                    <a:pt x="18" y="55"/>
                  </a:cubicBezTo>
                  <a:cubicBezTo>
                    <a:pt x="17" y="55"/>
                    <a:pt x="15" y="56"/>
                    <a:pt x="15" y="56"/>
                  </a:cubicBezTo>
                  <a:cubicBezTo>
                    <a:pt x="14" y="56"/>
                    <a:pt x="13" y="54"/>
                    <a:pt x="12" y="54"/>
                  </a:cubicBezTo>
                  <a:cubicBezTo>
                    <a:pt x="11" y="53"/>
                    <a:pt x="8" y="53"/>
                    <a:pt x="7" y="52"/>
                  </a:cubicBezTo>
                  <a:cubicBezTo>
                    <a:pt x="6" y="51"/>
                    <a:pt x="5" y="49"/>
                    <a:pt x="5" y="48"/>
                  </a:cubicBezTo>
                  <a:cubicBezTo>
                    <a:pt x="5" y="47"/>
                    <a:pt x="5" y="45"/>
                    <a:pt x="5" y="44"/>
                  </a:cubicBezTo>
                  <a:cubicBezTo>
                    <a:pt x="6" y="43"/>
                    <a:pt x="8" y="42"/>
                    <a:pt x="9" y="42"/>
                  </a:cubicBezTo>
                  <a:cubicBezTo>
                    <a:pt x="10" y="41"/>
                    <a:pt x="13" y="41"/>
                    <a:pt x="15" y="41"/>
                  </a:cubicBezTo>
                  <a:cubicBezTo>
                    <a:pt x="16" y="41"/>
                    <a:pt x="19" y="41"/>
                    <a:pt x="21" y="41"/>
                  </a:cubicBezTo>
                  <a:cubicBezTo>
                    <a:pt x="21" y="41"/>
                    <a:pt x="22" y="42"/>
                    <a:pt x="23" y="43"/>
                  </a:cubicBezTo>
                  <a:cubicBezTo>
                    <a:pt x="24" y="43"/>
                    <a:pt x="26" y="44"/>
                    <a:pt x="26" y="45"/>
                  </a:cubicBezTo>
                  <a:cubicBezTo>
                    <a:pt x="27" y="46"/>
                    <a:pt x="28" y="47"/>
                    <a:pt x="29" y="48"/>
                  </a:cubicBezTo>
                  <a:cubicBezTo>
                    <a:pt x="29" y="49"/>
                    <a:pt x="28" y="50"/>
                    <a:pt x="29" y="51"/>
                  </a:cubicBezTo>
                  <a:cubicBezTo>
                    <a:pt x="29" y="52"/>
                    <a:pt x="30" y="53"/>
                    <a:pt x="31" y="53"/>
                  </a:cubicBezTo>
                  <a:cubicBezTo>
                    <a:pt x="32" y="53"/>
                    <a:pt x="33" y="53"/>
                    <a:pt x="33" y="52"/>
                  </a:cubicBezTo>
                  <a:cubicBezTo>
                    <a:pt x="34" y="52"/>
                    <a:pt x="34" y="50"/>
                    <a:pt x="34" y="49"/>
                  </a:cubicBezTo>
                  <a:cubicBezTo>
                    <a:pt x="34" y="48"/>
                    <a:pt x="32" y="47"/>
                    <a:pt x="32" y="47"/>
                  </a:cubicBezTo>
                  <a:cubicBezTo>
                    <a:pt x="31" y="46"/>
                    <a:pt x="30" y="44"/>
                    <a:pt x="30" y="43"/>
                  </a:cubicBezTo>
                  <a:cubicBezTo>
                    <a:pt x="30" y="42"/>
                    <a:pt x="31" y="40"/>
                    <a:pt x="31" y="39"/>
                  </a:cubicBezTo>
                  <a:cubicBezTo>
                    <a:pt x="32" y="38"/>
                    <a:pt x="32" y="36"/>
                    <a:pt x="33" y="36"/>
                  </a:cubicBezTo>
                  <a:cubicBezTo>
                    <a:pt x="34" y="35"/>
                    <a:pt x="35" y="34"/>
                    <a:pt x="36" y="34"/>
                  </a:cubicBezTo>
                  <a:cubicBezTo>
                    <a:pt x="37" y="34"/>
                    <a:pt x="39" y="33"/>
                    <a:pt x="40" y="34"/>
                  </a:cubicBezTo>
                  <a:cubicBezTo>
                    <a:pt x="40" y="35"/>
                    <a:pt x="40" y="36"/>
                    <a:pt x="40" y="37"/>
                  </a:cubicBezTo>
                  <a:cubicBezTo>
                    <a:pt x="40" y="38"/>
                    <a:pt x="40" y="41"/>
                    <a:pt x="40" y="42"/>
                  </a:cubicBezTo>
                  <a:cubicBezTo>
                    <a:pt x="40" y="42"/>
                    <a:pt x="41" y="45"/>
                    <a:pt x="41" y="46"/>
                  </a:cubicBezTo>
                  <a:cubicBezTo>
                    <a:pt x="41" y="46"/>
                    <a:pt x="41" y="48"/>
                    <a:pt x="41" y="48"/>
                  </a:cubicBezTo>
                  <a:cubicBezTo>
                    <a:pt x="41" y="49"/>
                    <a:pt x="42" y="49"/>
                    <a:pt x="42" y="50"/>
                  </a:cubicBezTo>
                  <a:cubicBezTo>
                    <a:pt x="43" y="50"/>
                    <a:pt x="44" y="49"/>
                    <a:pt x="45" y="48"/>
                  </a:cubicBezTo>
                  <a:cubicBezTo>
                    <a:pt x="45" y="48"/>
                    <a:pt x="45" y="45"/>
                    <a:pt x="45" y="44"/>
                  </a:cubicBezTo>
                  <a:cubicBezTo>
                    <a:pt x="44" y="43"/>
                    <a:pt x="42" y="42"/>
                    <a:pt x="42" y="41"/>
                  </a:cubicBezTo>
                  <a:cubicBezTo>
                    <a:pt x="43" y="41"/>
                    <a:pt x="43" y="41"/>
                    <a:pt x="44" y="41"/>
                  </a:cubicBezTo>
                  <a:cubicBezTo>
                    <a:pt x="45" y="41"/>
                    <a:pt x="46" y="42"/>
                    <a:pt x="47" y="42"/>
                  </a:cubicBezTo>
                  <a:cubicBezTo>
                    <a:pt x="48" y="43"/>
                    <a:pt x="50" y="44"/>
                    <a:pt x="50" y="45"/>
                  </a:cubicBezTo>
                  <a:cubicBezTo>
                    <a:pt x="51" y="45"/>
                    <a:pt x="51" y="47"/>
                    <a:pt x="52" y="48"/>
                  </a:cubicBezTo>
                  <a:cubicBezTo>
                    <a:pt x="52" y="50"/>
                    <a:pt x="53" y="52"/>
                    <a:pt x="53" y="53"/>
                  </a:cubicBezTo>
                  <a:cubicBezTo>
                    <a:pt x="53" y="54"/>
                    <a:pt x="54" y="56"/>
                    <a:pt x="54" y="57"/>
                  </a:cubicBezTo>
                  <a:cubicBezTo>
                    <a:pt x="54" y="57"/>
                    <a:pt x="54" y="59"/>
                    <a:pt x="54" y="60"/>
                  </a:cubicBezTo>
                  <a:cubicBezTo>
                    <a:pt x="55" y="60"/>
                    <a:pt x="55" y="61"/>
                    <a:pt x="55" y="62"/>
                  </a:cubicBezTo>
                  <a:cubicBezTo>
                    <a:pt x="56" y="62"/>
                    <a:pt x="58" y="61"/>
                    <a:pt x="59" y="61"/>
                  </a:cubicBezTo>
                  <a:cubicBezTo>
                    <a:pt x="60" y="60"/>
                    <a:pt x="60" y="59"/>
                    <a:pt x="61" y="58"/>
                  </a:cubicBezTo>
                  <a:cubicBezTo>
                    <a:pt x="62" y="58"/>
                    <a:pt x="63" y="58"/>
                    <a:pt x="63" y="57"/>
                  </a:cubicBezTo>
                  <a:cubicBezTo>
                    <a:pt x="64" y="56"/>
                    <a:pt x="65" y="52"/>
                    <a:pt x="65" y="51"/>
                  </a:cubicBezTo>
                  <a:cubicBezTo>
                    <a:pt x="65" y="50"/>
                    <a:pt x="64" y="48"/>
                    <a:pt x="63" y="46"/>
                  </a:cubicBezTo>
                  <a:cubicBezTo>
                    <a:pt x="63" y="45"/>
                    <a:pt x="64" y="42"/>
                    <a:pt x="64" y="41"/>
                  </a:cubicBezTo>
                  <a:cubicBezTo>
                    <a:pt x="63" y="41"/>
                    <a:pt x="63" y="39"/>
                    <a:pt x="62" y="39"/>
                  </a:cubicBezTo>
                  <a:cubicBezTo>
                    <a:pt x="60" y="38"/>
                    <a:pt x="57" y="40"/>
                    <a:pt x="55" y="40"/>
                  </a:cubicBezTo>
                  <a:cubicBezTo>
                    <a:pt x="54" y="39"/>
                    <a:pt x="52" y="38"/>
                    <a:pt x="51" y="37"/>
                  </a:cubicBezTo>
                  <a:cubicBezTo>
                    <a:pt x="49" y="36"/>
                    <a:pt x="47" y="34"/>
                    <a:pt x="46" y="33"/>
                  </a:cubicBezTo>
                  <a:cubicBezTo>
                    <a:pt x="45" y="33"/>
                    <a:pt x="43" y="31"/>
                    <a:pt x="42" y="30"/>
                  </a:cubicBezTo>
                  <a:cubicBezTo>
                    <a:pt x="42" y="29"/>
                    <a:pt x="43" y="27"/>
                    <a:pt x="43" y="27"/>
                  </a:cubicBezTo>
                  <a:cubicBezTo>
                    <a:pt x="43" y="26"/>
                    <a:pt x="41" y="25"/>
                    <a:pt x="41" y="25"/>
                  </a:cubicBezTo>
                  <a:cubicBezTo>
                    <a:pt x="40" y="25"/>
                    <a:pt x="39" y="26"/>
                    <a:pt x="38" y="27"/>
                  </a:cubicBezTo>
                  <a:cubicBezTo>
                    <a:pt x="38" y="27"/>
                    <a:pt x="37" y="29"/>
                    <a:pt x="37" y="30"/>
                  </a:cubicBezTo>
                  <a:cubicBezTo>
                    <a:pt x="37" y="30"/>
                    <a:pt x="36" y="31"/>
                    <a:pt x="35" y="31"/>
                  </a:cubicBezTo>
                  <a:cubicBezTo>
                    <a:pt x="34" y="32"/>
                    <a:pt x="32" y="33"/>
                    <a:pt x="31" y="33"/>
                  </a:cubicBezTo>
                  <a:cubicBezTo>
                    <a:pt x="30" y="34"/>
                    <a:pt x="29" y="35"/>
                    <a:pt x="28" y="35"/>
                  </a:cubicBezTo>
                  <a:cubicBezTo>
                    <a:pt x="28" y="36"/>
                    <a:pt x="27" y="36"/>
                    <a:pt x="26" y="37"/>
                  </a:cubicBezTo>
                  <a:cubicBezTo>
                    <a:pt x="26" y="37"/>
                    <a:pt x="24" y="38"/>
                    <a:pt x="24" y="38"/>
                  </a:cubicBezTo>
                  <a:cubicBezTo>
                    <a:pt x="23" y="38"/>
                    <a:pt x="22" y="38"/>
                    <a:pt x="21" y="37"/>
                  </a:cubicBezTo>
                  <a:cubicBezTo>
                    <a:pt x="21" y="36"/>
                    <a:pt x="21" y="34"/>
                    <a:pt x="21" y="33"/>
                  </a:cubicBezTo>
                  <a:cubicBezTo>
                    <a:pt x="21" y="32"/>
                    <a:pt x="23" y="29"/>
                    <a:pt x="24" y="27"/>
                  </a:cubicBezTo>
                  <a:cubicBezTo>
                    <a:pt x="24" y="26"/>
                    <a:pt x="26" y="23"/>
                    <a:pt x="26" y="22"/>
                  </a:cubicBezTo>
                  <a:cubicBezTo>
                    <a:pt x="27" y="21"/>
                    <a:pt x="27" y="19"/>
                    <a:pt x="27" y="18"/>
                  </a:cubicBezTo>
                  <a:cubicBezTo>
                    <a:pt x="27" y="17"/>
                    <a:pt x="26" y="16"/>
                    <a:pt x="26" y="15"/>
                  </a:cubicBezTo>
                  <a:cubicBezTo>
                    <a:pt x="25" y="15"/>
                    <a:pt x="23" y="16"/>
                    <a:pt x="22" y="16"/>
                  </a:cubicBezTo>
                  <a:cubicBezTo>
                    <a:pt x="21" y="16"/>
                    <a:pt x="19" y="18"/>
                    <a:pt x="18" y="19"/>
                  </a:cubicBezTo>
                  <a:cubicBezTo>
                    <a:pt x="18" y="19"/>
                    <a:pt x="18" y="21"/>
                    <a:pt x="18" y="21"/>
                  </a:cubicBezTo>
                  <a:cubicBezTo>
                    <a:pt x="18" y="22"/>
                    <a:pt x="19" y="23"/>
                    <a:pt x="19" y="24"/>
                  </a:cubicBezTo>
                  <a:cubicBezTo>
                    <a:pt x="19" y="25"/>
                    <a:pt x="20" y="28"/>
                    <a:pt x="20" y="29"/>
                  </a:cubicBezTo>
                  <a:cubicBezTo>
                    <a:pt x="19" y="29"/>
                    <a:pt x="17" y="30"/>
                    <a:pt x="17" y="31"/>
                  </a:cubicBezTo>
                  <a:cubicBezTo>
                    <a:pt x="16" y="31"/>
                    <a:pt x="14" y="32"/>
                    <a:pt x="14" y="33"/>
                  </a:cubicBezTo>
                  <a:cubicBezTo>
                    <a:pt x="13" y="34"/>
                    <a:pt x="12" y="36"/>
                    <a:pt x="11" y="37"/>
                  </a:cubicBezTo>
                  <a:cubicBezTo>
                    <a:pt x="11" y="37"/>
                    <a:pt x="10" y="39"/>
                    <a:pt x="9" y="39"/>
                  </a:cubicBezTo>
                  <a:cubicBezTo>
                    <a:pt x="9" y="39"/>
                    <a:pt x="8" y="40"/>
                    <a:pt x="7" y="39"/>
                  </a:cubicBezTo>
                  <a:cubicBezTo>
                    <a:pt x="6" y="39"/>
                    <a:pt x="6" y="37"/>
                    <a:pt x="6" y="36"/>
                  </a:cubicBezTo>
                  <a:cubicBezTo>
                    <a:pt x="6" y="35"/>
                    <a:pt x="8" y="33"/>
                    <a:pt x="8" y="32"/>
                  </a:cubicBezTo>
                  <a:cubicBezTo>
                    <a:pt x="9" y="31"/>
                    <a:pt x="11" y="29"/>
                    <a:pt x="12" y="28"/>
                  </a:cubicBezTo>
                  <a:cubicBezTo>
                    <a:pt x="13" y="28"/>
                    <a:pt x="15" y="27"/>
                    <a:pt x="15" y="27"/>
                  </a:cubicBezTo>
                  <a:cubicBezTo>
                    <a:pt x="16" y="25"/>
                    <a:pt x="15" y="22"/>
                    <a:pt x="15" y="21"/>
                  </a:cubicBezTo>
                  <a:cubicBezTo>
                    <a:pt x="15" y="20"/>
                    <a:pt x="14" y="19"/>
                    <a:pt x="14" y="18"/>
                  </a:cubicBezTo>
                  <a:cubicBezTo>
                    <a:pt x="14" y="17"/>
                    <a:pt x="15" y="14"/>
                    <a:pt x="15" y="13"/>
                  </a:cubicBezTo>
                  <a:cubicBezTo>
                    <a:pt x="16" y="12"/>
                    <a:pt x="19" y="9"/>
                    <a:pt x="20" y="8"/>
                  </a:cubicBezTo>
                  <a:cubicBezTo>
                    <a:pt x="21" y="7"/>
                    <a:pt x="23" y="6"/>
                    <a:pt x="24" y="5"/>
                  </a:cubicBezTo>
                  <a:cubicBezTo>
                    <a:pt x="25" y="5"/>
                    <a:pt x="27" y="5"/>
                    <a:pt x="28" y="5"/>
                  </a:cubicBezTo>
                  <a:cubicBezTo>
                    <a:pt x="30" y="5"/>
                    <a:pt x="32" y="3"/>
                    <a:pt x="33" y="3"/>
                  </a:cubicBezTo>
                  <a:cubicBezTo>
                    <a:pt x="34" y="2"/>
                    <a:pt x="37" y="2"/>
                    <a:pt x="38" y="2"/>
                  </a:cubicBezTo>
                  <a:cubicBezTo>
                    <a:pt x="39" y="1"/>
                    <a:pt x="42" y="0"/>
                    <a:pt x="43" y="0"/>
                  </a:cubicBezTo>
                  <a:cubicBezTo>
                    <a:pt x="44" y="0"/>
                    <a:pt x="47" y="1"/>
                    <a:pt x="48" y="1"/>
                  </a:cubicBezTo>
                  <a:cubicBezTo>
                    <a:pt x="49" y="1"/>
                    <a:pt x="51" y="2"/>
                    <a:pt x="52" y="3"/>
                  </a:cubicBezTo>
                  <a:cubicBezTo>
                    <a:pt x="52" y="3"/>
                    <a:pt x="53" y="4"/>
                    <a:pt x="53" y="5"/>
                  </a:cubicBezTo>
                  <a:cubicBezTo>
                    <a:pt x="53" y="6"/>
                    <a:pt x="52" y="8"/>
                    <a:pt x="51" y="8"/>
                  </a:cubicBezTo>
                  <a:cubicBezTo>
                    <a:pt x="51" y="9"/>
                    <a:pt x="48" y="10"/>
                    <a:pt x="47" y="11"/>
                  </a:cubicBezTo>
                  <a:cubicBezTo>
                    <a:pt x="47" y="12"/>
                    <a:pt x="45" y="14"/>
                    <a:pt x="44" y="15"/>
                  </a:cubicBezTo>
                  <a:cubicBezTo>
                    <a:pt x="44" y="16"/>
                    <a:pt x="43" y="18"/>
                    <a:pt x="43" y="19"/>
                  </a:cubicBezTo>
                  <a:cubicBezTo>
                    <a:pt x="44" y="21"/>
                    <a:pt x="44" y="25"/>
                    <a:pt x="45" y="26"/>
                  </a:cubicBezTo>
                  <a:cubicBezTo>
                    <a:pt x="46" y="27"/>
                    <a:pt x="49" y="28"/>
                    <a:pt x="50" y="29"/>
                  </a:cubicBezTo>
                  <a:cubicBezTo>
                    <a:pt x="52" y="30"/>
                    <a:pt x="55" y="33"/>
                    <a:pt x="57" y="34"/>
                  </a:cubicBezTo>
                  <a:cubicBezTo>
                    <a:pt x="59" y="34"/>
                    <a:pt x="62" y="33"/>
                    <a:pt x="64" y="32"/>
                  </a:cubicBezTo>
                  <a:cubicBezTo>
                    <a:pt x="66" y="32"/>
                    <a:pt x="71" y="29"/>
                    <a:pt x="73" y="28"/>
                  </a:cubicBezTo>
                  <a:cubicBezTo>
                    <a:pt x="75" y="28"/>
                    <a:pt x="78" y="27"/>
                    <a:pt x="80" y="27"/>
                  </a:cubicBezTo>
                  <a:cubicBezTo>
                    <a:pt x="82" y="28"/>
                    <a:pt x="87" y="28"/>
                    <a:pt x="89" y="29"/>
                  </a:cubicBezTo>
                  <a:cubicBezTo>
                    <a:pt x="91" y="30"/>
                    <a:pt x="93" y="33"/>
                    <a:pt x="93" y="34"/>
                  </a:cubicBezTo>
                  <a:cubicBezTo>
                    <a:pt x="94" y="36"/>
                    <a:pt x="94" y="39"/>
                    <a:pt x="94" y="41"/>
                  </a:cubicBezTo>
                  <a:cubicBezTo>
                    <a:pt x="94" y="42"/>
                    <a:pt x="92" y="44"/>
                    <a:pt x="91" y="46"/>
                  </a:cubicBezTo>
                  <a:cubicBezTo>
                    <a:pt x="90" y="48"/>
                    <a:pt x="86" y="51"/>
                    <a:pt x="84" y="53"/>
                  </a:cubicBezTo>
                  <a:cubicBezTo>
                    <a:pt x="83" y="54"/>
                    <a:pt x="81" y="55"/>
                    <a:pt x="80" y="56"/>
                  </a:cubicBezTo>
                  <a:cubicBezTo>
                    <a:pt x="79" y="57"/>
                    <a:pt x="78" y="58"/>
                    <a:pt x="77" y="59"/>
                  </a:cubicBezTo>
                  <a:cubicBezTo>
                    <a:pt x="77" y="60"/>
                    <a:pt x="76" y="63"/>
                    <a:pt x="76" y="64"/>
                  </a:cubicBezTo>
                  <a:cubicBezTo>
                    <a:pt x="75" y="65"/>
                    <a:pt x="77" y="68"/>
                    <a:pt x="77" y="70"/>
                  </a:cubicBezTo>
                  <a:cubicBezTo>
                    <a:pt x="78" y="72"/>
                    <a:pt x="78" y="76"/>
                    <a:pt x="79" y="77"/>
                  </a:cubicBezTo>
                  <a:cubicBezTo>
                    <a:pt x="81" y="79"/>
                    <a:pt x="84" y="82"/>
                    <a:pt x="86" y="82"/>
                  </a:cubicBezTo>
                  <a:cubicBezTo>
                    <a:pt x="88" y="83"/>
                    <a:pt x="90" y="82"/>
                    <a:pt x="92" y="82"/>
                  </a:cubicBezTo>
                  <a:cubicBezTo>
                    <a:pt x="93" y="82"/>
                    <a:pt x="95" y="82"/>
                    <a:pt x="95" y="83"/>
                  </a:cubicBezTo>
                  <a:cubicBezTo>
                    <a:pt x="96" y="83"/>
                    <a:pt x="98" y="85"/>
                    <a:pt x="99" y="86"/>
                  </a:cubicBezTo>
                  <a:cubicBezTo>
                    <a:pt x="100" y="88"/>
                    <a:pt x="100" y="91"/>
                    <a:pt x="102" y="93"/>
                  </a:cubicBezTo>
                  <a:cubicBezTo>
                    <a:pt x="103" y="94"/>
                    <a:pt x="107" y="94"/>
                    <a:pt x="108" y="95"/>
                  </a:cubicBezTo>
                  <a:cubicBezTo>
                    <a:pt x="109" y="96"/>
                    <a:pt x="111" y="97"/>
                    <a:pt x="111" y="98"/>
                  </a:cubicBezTo>
                  <a:cubicBezTo>
                    <a:pt x="111" y="99"/>
                    <a:pt x="109" y="102"/>
                    <a:pt x="108" y="102"/>
                  </a:cubicBezTo>
                  <a:cubicBezTo>
                    <a:pt x="107" y="103"/>
                    <a:pt x="103" y="104"/>
                    <a:pt x="102" y="106"/>
                  </a:cubicBezTo>
                  <a:cubicBezTo>
                    <a:pt x="102" y="107"/>
                    <a:pt x="102" y="110"/>
                    <a:pt x="103" y="111"/>
                  </a:cubicBezTo>
                  <a:cubicBezTo>
                    <a:pt x="103" y="112"/>
                    <a:pt x="105" y="113"/>
                    <a:pt x="106" y="114"/>
                  </a:cubicBezTo>
                  <a:cubicBezTo>
                    <a:pt x="107" y="115"/>
                    <a:pt x="107" y="118"/>
                    <a:pt x="107" y="119"/>
                  </a:cubicBezTo>
                  <a:cubicBezTo>
                    <a:pt x="106" y="120"/>
                    <a:pt x="104" y="121"/>
                    <a:pt x="103" y="121"/>
                  </a:cubicBezTo>
                  <a:cubicBezTo>
                    <a:pt x="102" y="121"/>
                    <a:pt x="99" y="121"/>
                    <a:pt x="98" y="120"/>
                  </a:cubicBezTo>
                  <a:cubicBezTo>
                    <a:pt x="97" y="119"/>
                    <a:pt x="98" y="117"/>
                    <a:pt x="98" y="117"/>
                  </a:cubicBezTo>
                  <a:cubicBezTo>
                    <a:pt x="98" y="116"/>
                    <a:pt x="97" y="114"/>
                    <a:pt x="96" y="114"/>
                  </a:cubicBezTo>
                  <a:cubicBezTo>
                    <a:pt x="96" y="114"/>
                    <a:pt x="94" y="115"/>
                    <a:pt x="93" y="115"/>
                  </a:cubicBezTo>
                  <a:cubicBezTo>
                    <a:pt x="93" y="115"/>
                    <a:pt x="91" y="115"/>
                    <a:pt x="90" y="114"/>
                  </a:cubicBezTo>
                  <a:cubicBezTo>
                    <a:pt x="90" y="114"/>
                    <a:pt x="89" y="112"/>
                    <a:pt x="89" y="111"/>
                  </a:cubicBezTo>
                  <a:cubicBezTo>
                    <a:pt x="89" y="111"/>
                    <a:pt x="91" y="109"/>
                    <a:pt x="92" y="109"/>
                  </a:cubicBezTo>
                  <a:cubicBezTo>
                    <a:pt x="93" y="108"/>
                    <a:pt x="95" y="108"/>
                    <a:pt x="96" y="108"/>
                  </a:cubicBezTo>
                  <a:cubicBezTo>
                    <a:pt x="97" y="107"/>
                    <a:pt x="98" y="106"/>
                    <a:pt x="98" y="106"/>
                  </a:cubicBezTo>
                  <a:cubicBezTo>
                    <a:pt x="98" y="105"/>
                    <a:pt x="97" y="104"/>
                    <a:pt x="96" y="104"/>
                  </a:cubicBezTo>
                  <a:cubicBezTo>
                    <a:pt x="96" y="103"/>
                    <a:pt x="94" y="104"/>
                    <a:pt x="93" y="104"/>
                  </a:cubicBezTo>
                  <a:cubicBezTo>
                    <a:pt x="92" y="104"/>
                    <a:pt x="91" y="106"/>
                    <a:pt x="90" y="106"/>
                  </a:cubicBezTo>
                  <a:cubicBezTo>
                    <a:pt x="89" y="107"/>
                    <a:pt x="88" y="108"/>
                    <a:pt x="87" y="108"/>
                  </a:cubicBezTo>
                  <a:cubicBezTo>
                    <a:pt x="87" y="108"/>
                    <a:pt x="85" y="108"/>
                    <a:pt x="85" y="107"/>
                  </a:cubicBezTo>
                  <a:cubicBezTo>
                    <a:pt x="84" y="107"/>
                    <a:pt x="85" y="106"/>
                    <a:pt x="85" y="105"/>
                  </a:cubicBezTo>
                  <a:cubicBezTo>
                    <a:pt x="86" y="105"/>
                    <a:pt x="87" y="104"/>
                    <a:pt x="88" y="103"/>
                  </a:cubicBezTo>
                  <a:cubicBezTo>
                    <a:pt x="89" y="103"/>
                    <a:pt x="92" y="102"/>
                    <a:pt x="93" y="102"/>
                  </a:cubicBezTo>
                  <a:cubicBezTo>
                    <a:pt x="93" y="101"/>
                    <a:pt x="94" y="100"/>
                    <a:pt x="94" y="99"/>
                  </a:cubicBezTo>
                  <a:cubicBezTo>
                    <a:pt x="94" y="98"/>
                    <a:pt x="92" y="98"/>
                    <a:pt x="91" y="98"/>
                  </a:cubicBezTo>
                  <a:cubicBezTo>
                    <a:pt x="90" y="97"/>
                    <a:pt x="88" y="98"/>
                    <a:pt x="87" y="98"/>
                  </a:cubicBezTo>
                  <a:cubicBezTo>
                    <a:pt x="86" y="99"/>
                    <a:pt x="87" y="101"/>
                    <a:pt x="86" y="101"/>
                  </a:cubicBezTo>
                  <a:cubicBezTo>
                    <a:pt x="86" y="102"/>
                    <a:pt x="84" y="102"/>
                    <a:pt x="84" y="102"/>
                  </a:cubicBezTo>
                  <a:cubicBezTo>
                    <a:pt x="83" y="102"/>
                    <a:pt x="80" y="101"/>
                    <a:pt x="79" y="100"/>
                  </a:cubicBezTo>
                  <a:cubicBezTo>
                    <a:pt x="79" y="99"/>
                    <a:pt x="79" y="98"/>
                    <a:pt x="79" y="97"/>
                  </a:cubicBezTo>
                  <a:cubicBezTo>
                    <a:pt x="78" y="97"/>
                    <a:pt x="77" y="98"/>
                    <a:pt x="76" y="98"/>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5" name="Freeform 41"/>
            <p:cNvSpPr>
              <a:spLocks/>
            </p:cNvSpPr>
            <p:nvPr/>
          </p:nvSpPr>
          <p:spPr bwMode="auto">
            <a:xfrm>
              <a:off x="10612279" y="573776"/>
              <a:ext cx="42670" cy="50200"/>
            </a:xfrm>
            <a:custGeom>
              <a:avLst/>
              <a:gdLst/>
              <a:ahLst/>
              <a:cxnLst>
                <a:cxn ang="0">
                  <a:pos x="12" y="7"/>
                </a:cxn>
                <a:cxn ang="0">
                  <a:pos x="14" y="4"/>
                </a:cxn>
                <a:cxn ang="0">
                  <a:pos x="12" y="0"/>
                </a:cxn>
                <a:cxn ang="0">
                  <a:pos x="8" y="0"/>
                </a:cxn>
                <a:cxn ang="0">
                  <a:pos x="4" y="1"/>
                </a:cxn>
                <a:cxn ang="0">
                  <a:pos x="2" y="4"/>
                </a:cxn>
                <a:cxn ang="0">
                  <a:pos x="0" y="7"/>
                </a:cxn>
                <a:cxn ang="0">
                  <a:pos x="3" y="6"/>
                </a:cxn>
                <a:cxn ang="0">
                  <a:pos x="7" y="7"/>
                </a:cxn>
                <a:cxn ang="0">
                  <a:pos x="7" y="9"/>
                </a:cxn>
                <a:cxn ang="0">
                  <a:pos x="5" y="10"/>
                </a:cxn>
                <a:cxn ang="0">
                  <a:pos x="2" y="10"/>
                </a:cxn>
                <a:cxn ang="0">
                  <a:pos x="1" y="11"/>
                </a:cxn>
                <a:cxn ang="0">
                  <a:pos x="3" y="15"/>
                </a:cxn>
                <a:cxn ang="0">
                  <a:pos x="8" y="17"/>
                </a:cxn>
                <a:cxn ang="0">
                  <a:pos x="12" y="17"/>
                </a:cxn>
                <a:cxn ang="0">
                  <a:pos x="14" y="15"/>
                </a:cxn>
                <a:cxn ang="0">
                  <a:pos x="14" y="12"/>
                </a:cxn>
                <a:cxn ang="0">
                  <a:pos x="11" y="9"/>
                </a:cxn>
                <a:cxn ang="0">
                  <a:pos x="12" y="7"/>
                </a:cxn>
              </a:cxnLst>
              <a:rect l="0" t="0" r="r" b="b"/>
              <a:pathLst>
                <a:path w="15" h="17">
                  <a:moveTo>
                    <a:pt x="12" y="7"/>
                  </a:moveTo>
                  <a:cubicBezTo>
                    <a:pt x="13" y="6"/>
                    <a:pt x="14" y="4"/>
                    <a:pt x="14" y="4"/>
                  </a:cubicBezTo>
                  <a:cubicBezTo>
                    <a:pt x="14" y="3"/>
                    <a:pt x="13" y="1"/>
                    <a:pt x="12" y="0"/>
                  </a:cubicBezTo>
                  <a:cubicBezTo>
                    <a:pt x="11" y="0"/>
                    <a:pt x="9" y="0"/>
                    <a:pt x="8" y="0"/>
                  </a:cubicBezTo>
                  <a:cubicBezTo>
                    <a:pt x="7" y="0"/>
                    <a:pt x="5" y="0"/>
                    <a:pt x="4" y="1"/>
                  </a:cubicBezTo>
                  <a:cubicBezTo>
                    <a:pt x="3" y="1"/>
                    <a:pt x="2" y="3"/>
                    <a:pt x="2" y="4"/>
                  </a:cubicBezTo>
                  <a:cubicBezTo>
                    <a:pt x="1" y="4"/>
                    <a:pt x="0" y="6"/>
                    <a:pt x="0" y="7"/>
                  </a:cubicBezTo>
                  <a:cubicBezTo>
                    <a:pt x="1" y="7"/>
                    <a:pt x="2" y="6"/>
                    <a:pt x="3" y="6"/>
                  </a:cubicBezTo>
                  <a:cubicBezTo>
                    <a:pt x="4" y="6"/>
                    <a:pt x="6" y="6"/>
                    <a:pt x="7" y="7"/>
                  </a:cubicBezTo>
                  <a:cubicBezTo>
                    <a:pt x="7" y="7"/>
                    <a:pt x="7" y="8"/>
                    <a:pt x="7" y="9"/>
                  </a:cubicBezTo>
                  <a:cubicBezTo>
                    <a:pt x="6" y="9"/>
                    <a:pt x="5" y="10"/>
                    <a:pt x="5" y="10"/>
                  </a:cubicBezTo>
                  <a:cubicBezTo>
                    <a:pt x="4" y="10"/>
                    <a:pt x="3" y="10"/>
                    <a:pt x="2" y="10"/>
                  </a:cubicBezTo>
                  <a:cubicBezTo>
                    <a:pt x="2" y="10"/>
                    <a:pt x="1" y="11"/>
                    <a:pt x="1" y="11"/>
                  </a:cubicBezTo>
                  <a:cubicBezTo>
                    <a:pt x="1" y="12"/>
                    <a:pt x="2" y="14"/>
                    <a:pt x="3" y="15"/>
                  </a:cubicBezTo>
                  <a:cubicBezTo>
                    <a:pt x="4" y="16"/>
                    <a:pt x="7" y="17"/>
                    <a:pt x="8" y="17"/>
                  </a:cubicBezTo>
                  <a:cubicBezTo>
                    <a:pt x="9" y="17"/>
                    <a:pt x="11" y="17"/>
                    <a:pt x="12" y="17"/>
                  </a:cubicBezTo>
                  <a:cubicBezTo>
                    <a:pt x="13" y="17"/>
                    <a:pt x="14" y="16"/>
                    <a:pt x="14" y="15"/>
                  </a:cubicBezTo>
                  <a:cubicBezTo>
                    <a:pt x="15" y="14"/>
                    <a:pt x="14" y="13"/>
                    <a:pt x="14" y="12"/>
                  </a:cubicBezTo>
                  <a:cubicBezTo>
                    <a:pt x="13" y="11"/>
                    <a:pt x="11" y="10"/>
                    <a:pt x="11" y="9"/>
                  </a:cubicBezTo>
                  <a:cubicBezTo>
                    <a:pt x="11" y="9"/>
                    <a:pt x="12" y="7"/>
                    <a:pt x="12" y="7"/>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6" name="Freeform 42"/>
            <p:cNvSpPr>
              <a:spLocks/>
            </p:cNvSpPr>
            <p:nvPr/>
          </p:nvSpPr>
          <p:spPr bwMode="auto">
            <a:xfrm>
              <a:off x="10441601" y="566247"/>
              <a:ext cx="55219" cy="47691"/>
            </a:xfrm>
            <a:custGeom>
              <a:avLst/>
              <a:gdLst/>
              <a:ahLst/>
              <a:cxnLst>
                <a:cxn ang="0">
                  <a:pos x="15" y="9"/>
                </a:cxn>
                <a:cxn ang="0">
                  <a:pos x="18" y="7"/>
                </a:cxn>
                <a:cxn ang="0">
                  <a:pos x="16" y="4"/>
                </a:cxn>
                <a:cxn ang="0">
                  <a:pos x="15" y="1"/>
                </a:cxn>
                <a:cxn ang="0">
                  <a:pos x="10" y="0"/>
                </a:cxn>
                <a:cxn ang="0">
                  <a:pos x="7" y="2"/>
                </a:cxn>
                <a:cxn ang="0">
                  <a:pos x="5" y="6"/>
                </a:cxn>
                <a:cxn ang="0">
                  <a:pos x="4" y="10"/>
                </a:cxn>
                <a:cxn ang="0">
                  <a:pos x="2" y="11"/>
                </a:cxn>
                <a:cxn ang="0">
                  <a:pos x="0" y="13"/>
                </a:cxn>
                <a:cxn ang="0">
                  <a:pos x="1" y="16"/>
                </a:cxn>
                <a:cxn ang="0">
                  <a:pos x="4" y="16"/>
                </a:cxn>
                <a:cxn ang="0">
                  <a:pos x="7" y="12"/>
                </a:cxn>
                <a:cxn ang="0">
                  <a:pos x="10" y="10"/>
                </a:cxn>
                <a:cxn ang="0">
                  <a:pos x="13" y="10"/>
                </a:cxn>
                <a:cxn ang="0">
                  <a:pos x="15" y="9"/>
                </a:cxn>
              </a:cxnLst>
              <a:rect l="0" t="0" r="r" b="b"/>
              <a:pathLst>
                <a:path w="19" h="17">
                  <a:moveTo>
                    <a:pt x="15" y="9"/>
                  </a:moveTo>
                  <a:cubicBezTo>
                    <a:pt x="16" y="9"/>
                    <a:pt x="18" y="8"/>
                    <a:pt x="18" y="7"/>
                  </a:cubicBezTo>
                  <a:cubicBezTo>
                    <a:pt x="19" y="6"/>
                    <a:pt x="17" y="5"/>
                    <a:pt x="16" y="4"/>
                  </a:cubicBezTo>
                  <a:cubicBezTo>
                    <a:pt x="16" y="3"/>
                    <a:pt x="15" y="1"/>
                    <a:pt x="15" y="1"/>
                  </a:cubicBezTo>
                  <a:cubicBezTo>
                    <a:pt x="14" y="0"/>
                    <a:pt x="11" y="0"/>
                    <a:pt x="10" y="0"/>
                  </a:cubicBezTo>
                  <a:cubicBezTo>
                    <a:pt x="9" y="1"/>
                    <a:pt x="8" y="2"/>
                    <a:pt x="7" y="2"/>
                  </a:cubicBezTo>
                  <a:cubicBezTo>
                    <a:pt x="7" y="3"/>
                    <a:pt x="6" y="5"/>
                    <a:pt x="5" y="6"/>
                  </a:cubicBezTo>
                  <a:cubicBezTo>
                    <a:pt x="5" y="7"/>
                    <a:pt x="4" y="9"/>
                    <a:pt x="4" y="10"/>
                  </a:cubicBezTo>
                  <a:cubicBezTo>
                    <a:pt x="4" y="10"/>
                    <a:pt x="3" y="11"/>
                    <a:pt x="2" y="11"/>
                  </a:cubicBezTo>
                  <a:cubicBezTo>
                    <a:pt x="2" y="12"/>
                    <a:pt x="0" y="12"/>
                    <a:pt x="0" y="13"/>
                  </a:cubicBezTo>
                  <a:cubicBezTo>
                    <a:pt x="0" y="14"/>
                    <a:pt x="1" y="16"/>
                    <a:pt x="1" y="16"/>
                  </a:cubicBezTo>
                  <a:cubicBezTo>
                    <a:pt x="2" y="17"/>
                    <a:pt x="3" y="17"/>
                    <a:pt x="4" y="16"/>
                  </a:cubicBezTo>
                  <a:cubicBezTo>
                    <a:pt x="5" y="16"/>
                    <a:pt x="6" y="13"/>
                    <a:pt x="7" y="12"/>
                  </a:cubicBezTo>
                  <a:cubicBezTo>
                    <a:pt x="7" y="12"/>
                    <a:pt x="9" y="11"/>
                    <a:pt x="10" y="10"/>
                  </a:cubicBezTo>
                  <a:cubicBezTo>
                    <a:pt x="11" y="10"/>
                    <a:pt x="13" y="10"/>
                    <a:pt x="13" y="10"/>
                  </a:cubicBezTo>
                  <a:cubicBezTo>
                    <a:pt x="14" y="10"/>
                    <a:pt x="15" y="9"/>
                    <a:pt x="15" y="9"/>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7" name="Freeform 43"/>
            <p:cNvSpPr>
              <a:spLocks/>
            </p:cNvSpPr>
            <p:nvPr/>
          </p:nvSpPr>
          <p:spPr bwMode="auto">
            <a:xfrm>
              <a:off x="10408969" y="473378"/>
              <a:ext cx="52710" cy="128010"/>
            </a:xfrm>
            <a:custGeom>
              <a:avLst/>
              <a:gdLst/>
              <a:ahLst/>
              <a:cxnLst>
                <a:cxn ang="0">
                  <a:pos x="6" y="26"/>
                </a:cxn>
                <a:cxn ang="0">
                  <a:pos x="9" y="24"/>
                </a:cxn>
                <a:cxn ang="0">
                  <a:pos x="12" y="21"/>
                </a:cxn>
                <a:cxn ang="0">
                  <a:pos x="12" y="16"/>
                </a:cxn>
                <a:cxn ang="0">
                  <a:pos x="11" y="13"/>
                </a:cxn>
                <a:cxn ang="0">
                  <a:pos x="11" y="9"/>
                </a:cxn>
                <a:cxn ang="0">
                  <a:pos x="12" y="8"/>
                </a:cxn>
                <a:cxn ang="0">
                  <a:pos x="14" y="9"/>
                </a:cxn>
                <a:cxn ang="0">
                  <a:pos x="17" y="8"/>
                </a:cxn>
                <a:cxn ang="0">
                  <a:pos x="18" y="3"/>
                </a:cxn>
                <a:cxn ang="0">
                  <a:pos x="15" y="0"/>
                </a:cxn>
                <a:cxn ang="0">
                  <a:pos x="10" y="1"/>
                </a:cxn>
                <a:cxn ang="0">
                  <a:pos x="7" y="4"/>
                </a:cxn>
                <a:cxn ang="0">
                  <a:pos x="5" y="8"/>
                </a:cxn>
                <a:cxn ang="0">
                  <a:pos x="6" y="13"/>
                </a:cxn>
                <a:cxn ang="0">
                  <a:pos x="5" y="18"/>
                </a:cxn>
                <a:cxn ang="0">
                  <a:pos x="3" y="23"/>
                </a:cxn>
                <a:cxn ang="0">
                  <a:pos x="1" y="28"/>
                </a:cxn>
                <a:cxn ang="0">
                  <a:pos x="1" y="33"/>
                </a:cxn>
                <a:cxn ang="0">
                  <a:pos x="0" y="37"/>
                </a:cxn>
                <a:cxn ang="0">
                  <a:pos x="2" y="42"/>
                </a:cxn>
                <a:cxn ang="0">
                  <a:pos x="5" y="43"/>
                </a:cxn>
                <a:cxn ang="0">
                  <a:pos x="7" y="39"/>
                </a:cxn>
                <a:cxn ang="0">
                  <a:pos x="5" y="33"/>
                </a:cxn>
                <a:cxn ang="0">
                  <a:pos x="6" y="29"/>
                </a:cxn>
                <a:cxn ang="0">
                  <a:pos x="6" y="26"/>
                </a:cxn>
              </a:cxnLst>
              <a:rect l="0" t="0" r="r" b="b"/>
              <a:pathLst>
                <a:path w="18" h="44">
                  <a:moveTo>
                    <a:pt x="6" y="26"/>
                  </a:moveTo>
                  <a:cubicBezTo>
                    <a:pt x="6" y="26"/>
                    <a:pt x="8" y="24"/>
                    <a:pt x="9" y="24"/>
                  </a:cubicBezTo>
                  <a:cubicBezTo>
                    <a:pt x="10" y="23"/>
                    <a:pt x="12" y="22"/>
                    <a:pt x="12" y="21"/>
                  </a:cubicBezTo>
                  <a:cubicBezTo>
                    <a:pt x="13" y="20"/>
                    <a:pt x="13" y="17"/>
                    <a:pt x="12" y="16"/>
                  </a:cubicBezTo>
                  <a:cubicBezTo>
                    <a:pt x="12" y="15"/>
                    <a:pt x="11" y="14"/>
                    <a:pt x="11" y="13"/>
                  </a:cubicBezTo>
                  <a:cubicBezTo>
                    <a:pt x="10" y="12"/>
                    <a:pt x="10" y="10"/>
                    <a:pt x="11" y="9"/>
                  </a:cubicBezTo>
                  <a:cubicBezTo>
                    <a:pt x="11" y="8"/>
                    <a:pt x="12" y="8"/>
                    <a:pt x="12" y="8"/>
                  </a:cubicBezTo>
                  <a:cubicBezTo>
                    <a:pt x="13" y="8"/>
                    <a:pt x="14" y="9"/>
                    <a:pt x="14" y="9"/>
                  </a:cubicBezTo>
                  <a:cubicBezTo>
                    <a:pt x="15" y="9"/>
                    <a:pt x="17" y="9"/>
                    <a:pt x="17" y="8"/>
                  </a:cubicBezTo>
                  <a:cubicBezTo>
                    <a:pt x="18" y="7"/>
                    <a:pt x="18" y="5"/>
                    <a:pt x="18" y="3"/>
                  </a:cubicBezTo>
                  <a:cubicBezTo>
                    <a:pt x="17" y="2"/>
                    <a:pt x="16" y="1"/>
                    <a:pt x="15" y="0"/>
                  </a:cubicBezTo>
                  <a:cubicBezTo>
                    <a:pt x="14" y="0"/>
                    <a:pt x="11" y="1"/>
                    <a:pt x="10" y="1"/>
                  </a:cubicBezTo>
                  <a:cubicBezTo>
                    <a:pt x="9" y="2"/>
                    <a:pt x="7" y="3"/>
                    <a:pt x="7" y="4"/>
                  </a:cubicBezTo>
                  <a:cubicBezTo>
                    <a:pt x="6" y="5"/>
                    <a:pt x="5" y="7"/>
                    <a:pt x="5" y="8"/>
                  </a:cubicBezTo>
                  <a:cubicBezTo>
                    <a:pt x="5" y="9"/>
                    <a:pt x="6" y="12"/>
                    <a:pt x="6" y="13"/>
                  </a:cubicBezTo>
                  <a:cubicBezTo>
                    <a:pt x="6" y="14"/>
                    <a:pt x="6" y="17"/>
                    <a:pt x="5" y="18"/>
                  </a:cubicBezTo>
                  <a:cubicBezTo>
                    <a:pt x="5" y="19"/>
                    <a:pt x="4" y="22"/>
                    <a:pt x="3" y="23"/>
                  </a:cubicBezTo>
                  <a:cubicBezTo>
                    <a:pt x="3" y="24"/>
                    <a:pt x="1" y="26"/>
                    <a:pt x="1" y="28"/>
                  </a:cubicBezTo>
                  <a:cubicBezTo>
                    <a:pt x="1" y="29"/>
                    <a:pt x="1" y="31"/>
                    <a:pt x="1" y="33"/>
                  </a:cubicBezTo>
                  <a:cubicBezTo>
                    <a:pt x="1" y="34"/>
                    <a:pt x="0" y="36"/>
                    <a:pt x="0" y="37"/>
                  </a:cubicBezTo>
                  <a:cubicBezTo>
                    <a:pt x="0" y="38"/>
                    <a:pt x="2" y="41"/>
                    <a:pt x="2" y="42"/>
                  </a:cubicBezTo>
                  <a:cubicBezTo>
                    <a:pt x="3" y="42"/>
                    <a:pt x="5" y="44"/>
                    <a:pt x="5" y="43"/>
                  </a:cubicBezTo>
                  <a:cubicBezTo>
                    <a:pt x="6" y="43"/>
                    <a:pt x="7" y="40"/>
                    <a:pt x="7" y="39"/>
                  </a:cubicBezTo>
                  <a:cubicBezTo>
                    <a:pt x="7" y="38"/>
                    <a:pt x="5" y="35"/>
                    <a:pt x="5" y="33"/>
                  </a:cubicBezTo>
                  <a:cubicBezTo>
                    <a:pt x="5" y="32"/>
                    <a:pt x="6" y="30"/>
                    <a:pt x="6" y="29"/>
                  </a:cubicBezTo>
                  <a:cubicBezTo>
                    <a:pt x="6" y="29"/>
                    <a:pt x="6" y="27"/>
                    <a:pt x="6" y="26"/>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8" name="Freeform 44"/>
            <p:cNvSpPr>
              <a:spLocks/>
            </p:cNvSpPr>
            <p:nvPr/>
          </p:nvSpPr>
          <p:spPr bwMode="auto">
            <a:xfrm>
              <a:off x="10371321" y="601386"/>
              <a:ext cx="42670" cy="25100"/>
            </a:xfrm>
            <a:custGeom>
              <a:avLst/>
              <a:gdLst/>
              <a:ahLst/>
              <a:cxnLst>
                <a:cxn ang="0">
                  <a:pos x="8" y="3"/>
                </a:cxn>
                <a:cxn ang="0">
                  <a:pos x="4" y="3"/>
                </a:cxn>
                <a:cxn ang="0">
                  <a:pos x="1" y="5"/>
                </a:cxn>
                <a:cxn ang="0">
                  <a:pos x="0" y="6"/>
                </a:cxn>
                <a:cxn ang="0">
                  <a:pos x="0" y="8"/>
                </a:cxn>
                <a:cxn ang="0">
                  <a:pos x="3" y="9"/>
                </a:cxn>
                <a:cxn ang="0">
                  <a:pos x="5" y="7"/>
                </a:cxn>
                <a:cxn ang="0">
                  <a:pos x="8" y="6"/>
                </a:cxn>
                <a:cxn ang="0">
                  <a:pos x="11" y="5"/>
                </a:cxn>
                <a:cxn ang="0">
                  <a:pos x="13" y="4"/>
                </a:cxn>
                <a:cxn ang="0">
                  <a:pos x="15" y="2"/>
                </a:cxn>
                <a:cxn ang="0">
                  <a:pos x="13" y="1"/>
                </a:cxn>
                <a:cxn ang="0">
                  <a:pos x="11" y="0"/>
                </a:cxn>
                <a:cxn ang="0">
                  <a:pos x="10" y="1"/>
                </a:cxn>
                <a:cxn ang="0">
                  <a:pos x="8" y="3"/>
                </a:cxn>
              </a:cxnLst>
              <a:rect l="0" t="0" r="r" b="b"/>
              <a:pathLst>
                <a:path w="15" h="9">
                  <a:moveTo>
                    <a:pt x="8" y="3"/>
                  </a:moveTo>
                  <a:cubicBezTo>
                    <a:pt x="7" y="3"/>
                    <a:pt x="5" y="2"/>
                    <a:pt x="4" y="3"/>
                  </a:cubicBezTo>
                  <a:cubicBezTo>
                    <a:pt x="3" y="3"/>
                    <a:pt x="2" y="4"/>
                    <a:pt x="1" y="5"/>
                  </a:cubicBezTo>
                  <a:cubicBezTo>
                    <a:pt x="1" y="5"/>
                    <a:pt x="0" y="6"/>
                    <a:pt x="0" y="6"/>
                  </a:cubicBezTo>
                  <a:cubicBezTo>
                    <a:pt x="0" y="6"/>
                    <a:pt x="0" y="7"/>
                    <a:pt x="0" y="8"/>
                  </a:cubicBezTo>
                  <a:cubicBezTo>
                    <a:pt x="1" y="8"/>
                    <a:pt x="2" y="9"/>
                    <a:pt x="3" y="9"/>
                  </a:cubicBezTo>
                  <a:cubicBezTo>
                    <a:pt x="4" y="8"/>
                    <a:pt x="5" y="7"/>
                    <a:pt x="5" y="7"/>
                  </a:cubicBezTo>
                  <a:cubicBezTo>
                    <a:pt x="6" y="7"/>
                    <a:pt x="7" y="7"/>
                    <a:pt x="8" y="6"/>
                  </a:cubicBezTo>
                  <a:cubicBezTo>
                    <a:pt x="9" y="6"/>
                    <a:pt x="10" y="5"/>
                    <a:pt x="11" y="5"/>
                  </a:cubicBezTo>
                  <a:cubicBezTo>
                    <a:pt x="12" y="5"/>
                    <a:pt x="13" y="4"/>
                    <a:pt x="13" y="4"/>
                  </a:cubicBezTo>
                  <a:cubicBezTo>
                    <a:pt x="14" y="4"/>
                    <a:pt x="15" y="3"/>
                    <a:pt x="15" y="2"/>
                  </a:cubicBezTo>
                  <a:cubicBezTo>
                    <a:pt x="15" y="2"/>
                    <a:pt x="14" y="1"/>
                    <a:pt x="13" y="1"/>
                  </a:cubicBezTo>
                  <a:cubicBezTo>
                    <a:pt x="13" y="0"/>
                    <a:pt x="12" y="0"/>
                    <a:pt x="11" y="0"/>
                  </a:cubicBezTo>
                  <a:cubicBezTo>
                    <a:pt x="11" y="1"/>
                    <a:pt x="10" y="1"/>
                    <a:pt x="10" y="1"/>
                  </a:cubicBezTo>
                  <a:cubicBezTo>
                    <a:pt x="9" y="2"/>
                    <a:pt x="8" y="2"/>
                    <a:pt x="8" y="3"/>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219" name="Group 218"/>
          <p:cNvGrpSpPr/>
          <p:nvPr/>
        </p:nvGrpSpPr>
        <p:grpSpPr>
          <a:xfrm>
            <a:off x="7846280" y="91857"/>
            <a:ext cx="1711807" cy="1450775"/>
            <a:chOff x="7846280" y="91857"/>
            <a:chExt cx="1711807" cy="1450775"/>
          </a:xfrm>
          <a:solidFill>
            <a:schemeClr val="bg1">
              <a:lumMod val="85000"/>
            </a:schemeClr>
          </a:solidFill>
          <a:effectLst>
            <a:outerShdw blurRad="50800" dist="38100" dir="2700000" algn="tl" rotWithShape="0">
              <a:prstClr val="black">
                <a:alpha val="40000"/>
              </a:prstClr>
            </a:outerShdw>
          </a:effectLst>
        </p:grpSpPr>
        <p:sp>
          <p:nvSpPr>
            <p:cNvPr id="220" name="Freeform 48"/>
            <p:cNvSpPr>
              <a:spLocks/>
            </p:cNvSpPr>
            <p:nvPr/>
          </p:nvSpPr>
          <p:spPr bwMode="auto">
            <a:xfrm>
              <a:off x="9394937" y="556207"/>
              <a:ext cx="163150" cy="122990"/>
            </a:xfrm>
            <a:custGeom>
              <a:avLst/>
              <a:gdLst/>
              <a:ahLst/>
              <a:cxnLst>
                <a:cxn ang="0">
                  <a:pos x="8" y="26"/>
                </a:cxn>
                <a:cxn ang="0">
                  <a:pos x="4" y="28"/>
                </a:cxn>
                <a:cxn ang="0">
                  <a:pos x="1" y="26"/>
                </a:cxn>
                <a:cxn ang="0">
                  <a:pos x="1" y="20"/>
                </a:cxn>
                <a:cxn ang="0">
                  <a:pos x="0" y="15"/>
                </a:cxn>
                <a:cxn ang="0">
                  <a:pos x="1" y="10"/>
                </a:cxn>
                <a:cxn ang="0">
                  <a:pos x="3" y="4"/>
                </a:cxn>
                <a:cxn ang="0">
                  <a:pos x="9" y="2"/>
                </a:cxn>
                <a:cxn ang="0">
                  <a:pos x="16" y="0"/>
                </a:cxn>
                <a:cxn ang="0">
                  <a:pos x="23" y="2"/>
                </a:cxn>
                <a:cxn ang="0">
                  <a:pos x="28" y="3"/>
                </a:cxn>
                <a:cxn ang="0">
                  <a:pos x="34" y="6"/>
                </a:cxn>
                <a:cxn ang="0">
                  <a:pos x="40" y="13"/>
                </a:cxn>
                <a:cxn ang="0">
                  <a:pos x="46" y="23"/>
                </a:cxn>
                <a:cxn ang="0">
                  <a:pos x="53" y="30"/>
                </a:cxn>
                <a:cxn ang="0">
                  <a:pos x="55" y="35"/>
                </a:cxn>
                <a:cxn ang="0">
                  <a:pos x="55" y="39"/>
                </a:cxn>
                <a:cxn ang="0">
                  <a:pos x="53" y="42"/>
                </a:cxn>
                <a:cxn ang="0">
                  <a:pos x="49" y="40"/>
                </a:cxn>
                <a:cxn ang="0">
                  <a:pos x="44" y="38"/>
                </a:cxn>
                <a:cxn ang="0">
                  <a:pos x="40" y="38"/>
                </a:cxn>
                <a:cxn ang="0">
                  <a:pos x="35" y="37"/>
                </a:cxn>
                <a:cxn ang="0">
                  <a:pos x="33" y="33"/>
                </a:cxn>
                <a:cxn ang="0">
                  <a:pos x="31" y="33"/>
                </a:cxn>
                <a:cxn ang="0">
                  <a:pos x="31" y="36"/>
                </a:cxn>
                <a:cxn ang="0">
                  <a:pos x="29" y="38"/>
                </a:cxn>
                <a:cxn ang="0">
                  <a:pos x="26" y="39"/>
                </a:cxn>
                <a:cxn ang="0">
                  <a:pos x="23" y="39"/>
                </a:cxn>
                <a:cxn ang="0">
                  <a:pos x="18" y="37"/>
                </a:cxn>
                <a:cxn ang="0">
                  <a:pos x="16" y="33"/>
                </a:cxn>
                <a:cxn ang="0">
                  <a:pos x="16" y="27"/>
                </a:cxn>
                <a:cxn ang="0">
                  <a:pos x="14" y="25"/>
                </a:cxn>
                <a:cxn ang="0">
                  <a:pos x="8" y="26"/>
                </a:cxn>
              </a:cxnLst>
              <a:rect l="0" t="0" r="r" b="b"/>
              <a:pathLst>
                <a:path w="56" h="42">
                  <a:moveTo>
                    <a:pt x="8" y="26"/>
                  </a:moveTo>
                  <a:cubicBezTo>
                    <a:pt x="7" y="26"/>
                    <a:pt x="5" y="28"/>
                    <a:pt x="4" y="28"/>
                  </a:cubicBezTo>
                  <a:cubicBezTo>
                    <a:pt x="3" y="28"/>
                    <a:pt x="1" y="27"/>
                    <a:pt x="1" y="26"/>
                  </a:cubicBezTo>
                  <a:cubicBezTo>
                    <a:pt x="0" y="25"/>
                    <a:pt x="1" y="21"/>
                    <a:pt x="1" y="20"/>
                  </a:cubicBezTo>
                  <a:cubicBezTo>
                    <a:pt x="0" y="19"/>
                    <a:pt x="0" y="17"/>
                    <a:pt x="0" y="15"/>
                  </a:cubicBezTo>
                  <a:cubicBezTo>
                    <a:pt x="0" y="14"/>
                    <a:pt x="1" y="11"/>
                    <a:pt x="1" y="10"/>
                  </a:cubicBezTo>
                  <a:cubicBezTo>
                    <a:pt x="2" y="8"/>
                    <a:pt x="2" y="5"/>
                    <a:pt x="3" y="4"/>
                  </a:cubicBezTo>
                  <a:cubicBezTo>
                    <a:pt x="4" y="3"/>
                    <a:pt x="8" y="2"/>
                    <a:pt x="9" y="2"/>
                  </a:cubicBezTo>
                  <a:cubicBezTo>
                    <a:pt x="11" y="1"/>
                    <a:pt x="14" y="0"/>
                    <a:pt x="16" y="0"/>
                  </a:cubicBezTo>
                  <a:cubicBezTo>
                    <a:pt x="18" y="0"/>
                    <a:pt x="21" y="1"/>
                    <a:pt x="23" y="2"/>
                  </a:cubicBezTo>
                  <a:cubicBezTo>
                    <a:pt x="24" y="2"/>
                    <a:pt x="27" y="2"/>
                    <a:pt x="28" y="3"/>
                  </a:cubicBezTo>
                  <a:cubicBezTo>
                    <a:pt x="30" y="4"/>
                    <a:pt x="32" y="5"/>
                    <a:pt x="34" y="6"/>
                  </a:cubicBezTo>
                  <a:cubicBezTo>
                    <a:pt x="35" y="8"/>
                    <a:pt x="39" y="11"/>
                    <a:pt x="40" y="13"/>
                  </a:cubicBezTo>
                  <a:cubicBezTo>
                    <a:pt x="42" y="15"/>
                    <a:pt x="45" y="20"/>
                    <a:pt x="46" y="23"/>
                  </a:cubicBezTo>
                  <a:cubicBezTo>
                    <a:pt x="48" y="25"/>
                    <a:pt x="52" y="28"/>
                    <a:pt x="53" y="30"/>
                  </a:cubicBezTo>
                  <a:cubicBezTo>
                    <a:pt x="54" y="32"/>
                    <a:pt x="55" y="34"/>
                    <a:pt x="55" y="35"/>
                  </a:cubicBezTo>
                  <a:cubicBezTo>
                    <a:pt x="56" y="36"/>
                    <a:pt x="56" y="39"/>
                    <a:pt x="55" y="39"/>
                  </a:cubicBezTo>
                  <a:cubicBezTo>
                    <a:pt x="55" y="40"/>
                    <a:pt x="53" y="41"/>
                    <a:pt x="53" y="42"/>
                  </a:cubicBezTo>
                  <a:cubicBezTo>
                    <a:pt x="52" y="42"/>
                    <a:pt x="50" y="41"/>
                    <a:pt x="49" y="40"/>
                  </a:cubicBezTo>
                  <a:cubicBezTo>
                    <a:pt x="48" y="40"/>
                    <a:pt x="46" y="38"/>
                    <a:pt x="44" y="38"/>
                  </a:cubicBezTo>
                  <a:cubicBezTo>
                    <a:pt x="43" y="37"/>
                    <a:pt x="41" y="38"/>
                    <a:pt x="40" y="38"/>
                  </a:cubicBezTo>
                  <a:cubicBezTo>
                    <a:pt x="39" y="38"/>
                    <a:pt x="36" y="38"/>
                    <a:pt x="35" y="37"/>
                  </a:cubicBezTo>
                  <a:cubicBezTo>
                    <a:pt x="34" y="36"/>
                    <a:pt x="34" y="34"/>
                    <a:pt x="33" y="33"/>
                  </a:cubicBezTo>
                  <a:cubicBezTo>
                    <a:pt x="33" y="33"/>
                    <a:pt x="31" y="33"/>
                    <a:pt x="31" y="33"/>
                  </a:cubicBezTo>
                  <a:cubicBezTo>
                    <a:pt x="30" y="34"/>
                    <a:pt x="31" y="36"/>
                    <a:pt x="31" y="36"/>
                  </a:cubicBezTo>
                  <a:cubicBezTo>
                    <a:pt x="31" y="37"/>
                    <a:pt x="30" y="37"/>
                    <a:pt x="29" y="38"/>
                  </a:cubicBezTo>
                  <a:cubicBezTo>
                    <a:pt x="29" y="38"/>
                    <a:pt x="27" y="39"/>
                    <a:pt x="26" y="39"/>
                  </a:cubicBezTo>
                  <a:cubicBezTo>
                    <a:pt x="25" y="39"/>
                    <a:pt x="23" y="39"/>
                    <a:pt x="23" y="39"/>
                  </a:cubicBezTo>
                  <a:cubicBezTo>
                    <a:pt x="21" y="39"/>
                    <a:pt x="19" y="38"/>
                    <a:pt x="18" y="37"/>
                  </a:cubicBezTo>
                  <a:cubicBezTo>
                    <a:pt x="17" y="37"/>
                    <a:pt x="17" y="34"/>
                    <a:pt x="16" y="33"/>
                  </a:cubicBezTo>
                  <a:cubicBezTo>
                    <a:pt x="16" y="32"/>
                    <a:pt x="17" y="29"/>
                    <a:pt x="16" y="27"/>
                  </a:cubicBezTo>
                  <a:cubicBezTo>
                    <a:pt x="16" y="27"/>
                    <a:pt x="14" y="25"/>
                    <a:pt x="14" y="25"/>
                  </a:cubicBezTo>
                  <a:cubicBezTo>
                    <a:pt x="12" y="25"/>
                    <a:pt x="10" y="25"/>
                    <a:pt x="8" y="26"/>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21" name="Freeform 62"/>
            <p:cNvSpPr>
              <a:spLocks/>
            </p:cNvSpPr>
            <p:nvPr/>
          </p:nvSpPr>
          <p:spPr bwMode="auto">
            <a:xfrm>
              <a:off x="8064659" y="91857"/>
              <a:ext cx="115459" cy="278608"/>
            </a:xfrm>
            <a:custGeom>
              <a:avLst/>
              <a:gdLst/>
              <a:ahLst/>
              <a:cxnLst>
                <a:cxn ang="0">
                  <a:pos x="33" y="11"/>
                </a:cxn>
                <a:cxn ang="0">
                  <a:pos x="30" y="8"/>
                </a:cxn>
                <a:cxn ang="0">
                  <a:pos x="29" y="5"/>
                </a:cxn>
                <a:cxn ang="0">
                  <a:pos x="31" y="3"/>
                </a:cxn>
                <a:cxn ang="0">
                  <a:pos x="33" y="5"/>
                </a:cxn>
                <a:cxn ang="0">
                  <a:pos x="37" y="5"/>
                </a:cxn>
                <a:cxn ang="0">
                  <a:pos x="37" y="3"/>
                </a:cxn>
                <a:cxn ang="0">
                  <a:pos x="35" y="0"/>
                </a:cxn>
                <a:cxn ang="0">
                  <a:pos x="30" y="0"/>
                </a:cxn>
                <a:cxn ang="0">
                  <a:pos x="25" y="2"/>
                </a:cxn>
                <a:cxn ang="0">
                  <a:pos x="22" y="10"/>
                </a:cxn>
                <a:cxn ang="0">
                  <a:pos x="15" y="19"/>
                </a:cxn>
                <a:cxn ang="0">
                  <a:pos x="12" y="26"/>
                </a:cxn>
                <a:cxn ang="0">
                  <a:pos x="7" y="37"/>
                </a:cxn>
                <a:cxn ang="0">
                  <a:pos x="5" y="54"/>
                </a:cxn>
                <a:cxn ang="0">
                  <a:pos x="2" y="65"/>
                </a:cxn>
                <a:cxn ang="0">
                  <a:pos x="2" y="77"/>
                </a:cxn>
                <a:cxn ang="0">
                  <a:pos x="1" y="83"/>
                </a:cxn>
                <a:cxn ang="0">
                  <a:pos x="0" y="89"/>
                </a:cxn>
                <a:cxn ang="0">
                  <a:pos x="1" y="93"/>
                </a:cxn>
                <a:cxn ang="0">
                  <a:pos x="6" y="95"/>
                </a:cxn>
                <a:cxn ang="0">
                  <a:pos x="7" y="92"/>
                </a:cxn>
                <a:cxn ang="0">
                  <a:pos x="5" y="90"/>
                </a:cxn>
                <a:cxn ang="0">
                  <a:pos x="8" y="87"/>
                </a:cxn>
                <a:cxn ang="0">
                  <a:pos x="8" y="83"/>
                </a:cxn>
                <a:cxn ang="0">
                  <a:pos x="5" y="80"/>
                </a:cxn>
                <a:cxn ang="0">
                  <a:pos x="6" y="74"/>
                </a:cxn>
                <a:cxn ang="0">
                  <a:pos x="6" y="68"/>
                </a:cxn>
                <a:cxn ang="0">
                  <a:pos x="7" y="64"/>
                </a:cxn>
                <a:cxn ang="0">
                  <a:pos x="8" y="60"/>
                </a:cxn>
                <a:cxn ang="0">
                  <a:pos x="12" y="59"/>
                </a:cxn>
                <a:cxn ang="0">
                  <a:pos x="13" y="56"/>
                </a:cxn>
                <a:cxn ang="0">
                  <a:pos x="15" y="55"/>
                </a:cxn>
                <a:cxn ang="0">
                  <a:pos x="18" y="57"/>
                </a:cxn>
                <a:cxn ang="0">
                  <a:pos x="21" y="62"/>
                </a:cxn>
                <a:cxn ang="0">
                  <a:pos x="25" y="62"/>
                </a:cxn>
                <a:cxn ang="0">
                  <a:pos x="32" y="60"/>
                </a:cxn>
                <a:cxn ang="0">
                  <a:pos x="38" y="57"/>
                </a:cxn>
                <a:cxn ang="0">
                  <a:pos x="40" y="53"/>
                </a:cxn>
                <a:cxn ang="0">
                  <a:pos x="36" y="52"/>
                </a:cxn>
                <a:cxn ang="0">
                  <a:pos x="31" y="52"/>
                </a:cxn>
                <a:cxn ang="0">
                  <a:pos x="22" y="50"/>
                </a:cxn>
                <a:cxn ang="0">
                  <a:pos x="18" y="46"/>
                </a:cxn>
                <a:cxn ang="0">
                  <a:pos x="19" y="42"/>
                </a:cxn>
                <a:cxn ang="0">
                  <a:pos x="18" y="35"/>
                </a:cxn>
                <a:cxn ang="0">
                  <a:pos x="18" y="29"/>
                </a:cxn>
                <a:cxn ang="0">
                  <a:pos x="20" y="24"/>
                </a:cxn>
                <a:cxn ang="0">
                  <a:pos x="24" y="19"/>
                </a:cxn>
                <a:cxn ang="0">
                  <a:pos x="28" y="17"/>
                </a:cxn>
                <a:cxn ang="0">
                  <a:pos x="31" y="14"/>
                </a:cxn>
                <a:cxn ang="0">
                  <a:pos x="33" y="11"/>
                </a:cxn>
              </a:cxnLst>
              <a:rect l="0" t="0" r="r" b="b"/>
              <a:pathLst>
                <a:path w="40" h="96">
                  <a:moveTo>
                    <a:pt x="33" y="11"/>
                  </a:moveTo>
                  <a:cubicBezTo>
                    <a:pt x="33" y="10"/>
                    <a:pt x="31" y="8"/>
                    <a:pt x="30" y="8"/>
                  </a:cubicBezTo>
                  <a:cubicBezTo>
                    <a:pt x="30" y="7"/>
                    <a:pt x="29" y="5"/>
                    <a:pt x="29" y="5"/>
                  </a:cubicBezTo>
                  <a:cubicBezTo>
                    <a:pt x="29" y="4"/>
                    <a:pt x="30" y="3"/>
                    <a:pt x="31" y="3"/>
                  </a:cubicBezTo>
                  <a:cubicBezTo>
                    <a:pt x="31" y="3"/>
                    <a:pt x="33" y="5"/>
                    <a:pt x="33" y="5"/>
                  </a:cubicBezTo>
                  <a:cubicBezTo>
                    <a:pt x="34" y="5"/>
                    <a:pt x="36" y="6"/>
                    <a:pt x="37" y="5"/>
                  </a:cubicBezTo>
                  <a:cubicBezTo>
                    <a:pt x="37" y="5"/>
                    <a:pt x="37" y="3"/>
                    <a:pt x="37" y="3"/>
                  </a:cubicBezTo>
                  <a:cubicBezTo>
                    <a:pt x="37" y="2"/>
                    <a:pt x="36" y="1"/>
                    <a:pt x="35" y="0"/>
                  </a:cubicBezTo>
                  <a:cubicBezTo>
                    <a:pt x="34" y="0"/>
                    <a:pt x="31" y="0"/>
                    <a:pt x="30" y="0"/>
                  </a:cubicBezTo>
                  <a:cubicBezTo>
                    <a:pt x="29" y="0"/>
                    <a:pt x="26" y="1"/>
                    <a:pt x="25" y="2"/>
                  </a:cubicBezTo>
                  <a:cubicBezTo>
                    <a:pt x="24" y="3"/>
                    <a:pt x="23" y="8"/>
                    <a:pt x="22" y="10"/>
                  </a:cubicBezTo>
                  <a:cubicBezTo>
                    <a:pt x="21" y="13"/>
                    <a:pt x="17" y="17"/>
                    <a:pt x="15" y="19"/>
                  </a:cubicBezTo>
                  <a:cubicBezTo>
                    <a:pt x="14" y="21"/>
                    <a:pt x="13" y="24"/>
                    <a:pt x="12" y="26"/>
                  </a:cubicBezTo>
                  <a:cubicBezTo>
                    <a:pt x="11" y="29"/>
                    <a:pt x="8" y="34"/>
                    <a:pt x="7" y="37"/>
                  </a:cubicBezTo>
                  <a:cubicBezTo>
                    <a:pt x="6" y="41"/>
                    <a:pt x="6" y="50"/>
                    <a:pt x="5" y="54"/>
                  </a:cubicBezTo>
                  <a:cubicBezTo>
                    <a:pt x="5" y="57"/>
                    <a:pt x="3" y="62"/>
                    <a:pt x="2" y="65"/>
                  </a:cubicBezTo>
                  <a:cubicBezTo>
                    <a:pt x="2" y="68"/>
                    <a:pt x="2" y="74"/>
                    <a:pt x="2" y="77"/>
                  </a:cubicBezTo>
                  <a:cubicBezTo>
                    <a:pt x="2" y="79"/>
                    <a:pt x="1" y="82"/>
                    <a:pt x="1" y="83"/>
                  </a:cubicBezTo>
                  <a:cubicBezTo>
                    <a:pt x="1" y="85"/>
                    <a:pt x="0" y="87"/>
                    <a:pt x="0" y="89"/>
                  </a:cubicBezTo>
                  <a:cubicBezTo>
                    <a:pt x="0" y="90"/>
                    <a:pt x="0" y="92"/>
                    <a:pt x="1" y="93"/>
                  </a:cubicBezTo>
                  <a:cubicBezTo>
                    <a:pt x="2" y="94"/>
                    <a:pt x="5" y="96"/>
                    <a:pt x="6" y="95"/>
                  </a:cubicBezTo>
                  <a:cubicBezTo>
                    <a:pt x="7" y="95"/>
                    <a:pt x="7" y="93"/>
                    <a:pt x="7" y="92"/>
                  </a:cubicBezTo>
                  <a:cubicBezTo>
                    <a:pt x="7" y="92"/>
                    <a:pt x="5" y="91"/>
                    <a:pt x="5" y="90"/>
                  </a:cubicBezTo>
                  <a:cubicBezTo>
                    <a:pt x="5" y="89"/>
                    <a:pt x="8" y="88"/>
                    <a:pt x="8" y="87"/>
                  </a:cubicBezTo>
                  <a:cubicBezTo>
                    <a:pt x="8" y="86"/>
                    <a:pt x="8" y="84"/>
                    <a:pt x="8" y="83"/>
                  </a:cubicBezTo>
                  <a:cubicBezTo>
                    <a:pt x="7" y="82"/>
                    <a:pt x="5" y="81"/>
                    <a:pt x="5" y="80"/>
                  </a:cubicBezTo>
                  <a:cubicBezTo>
                    <a:pt x="5" y="78"/>
                    <a:pt x="6" y="75"/>
                    <a:pt x="6" y="74"/>
                  </a:cubicBezTo>
                  <a:cubicBezTo>
                    <a:pt x="7" y="72"/>
                    <a:pt x="6" y="69"/>
                    <a:pt x="6" y="68"/>
                  </a:cubicBezTo>
                  <a:cubicBezTo>
                    <a:pt x="6" y="67"/>
                    <a:pt x="7" y="65"/>
                    <a:pt x="7" y="64"/>
                  </a:cubicBezTo>
                  <a:cubicBezTo>
                    <a:pt x="7" y="63"/>
                    <a:pt x="7" y="61"/>
                    <a:pt x="8" y="60"/>
                  </a:cubicBezTo>
                  <a:cubicBezTo>
                    <a:pt x="9" y="59"/>
                    <a:pt x="11" y="59"/>
                    <a:pt x="12" y="59"/>
                  </a:cubicBezTo>
                  <a:cubicBezTo>
                    <a:pt x="12" y="58"/>
                    <a:pt x="13" y="56"/>
                    <a:pt x="13" y="56"/>
                  </a:cubicBezTo>
                  <a:cubicBezTo>
                    <a:pt x="14" y="55"/>
                    <a:pt x="15" y="55"/>
                    <a:pt x="15" y="55"/>
                  </a:cubicBezTo>
                  <a:cubicBezTo>
                    <a:pt x="16" y="55"/>
                    <a:pt x="17" y="57"/>
                    <a:pt x="18" y="57"/>
                  </a:cubicBezTo>
                  <a:cubicBezTo>
                    <a:pt x="19" y="59"/>
                    <a:pt x="20" y="61"/>
                    <a:pt x="21" y="62"/>
                  </a:cubicBezTo>
                  <a:cubicBezTo>
                    <a:pt x="22" y="62"/>
                    <a:pt x="24" y="62"/>
                    <a:pt x="25" y="62"/>
                  </a:cubicBezTo>
                  <a:cubicBezTo>
                    <a:pt x="27" y="62"/>
                    <a:pt x="30" y="61"/>
                    <a:pt x="32" y="60"/>
                  </a:cubicBezTo>
                  <a:cubicBezTo>
                    <a:pt x="33" y="60"/>
                    <a:pt x="37" y="58"/>
                    <a:pt x="38" y="57"/>
                  </a:cubicBezTo>
                  <a:cubicBezTo>
                    <a:pt x="39" y="56"/>
                    <a:pt x="40" y="54"/>
                    <a:pt x="40" y="53"/>
                  </a:cubicBezTo>
                  <a:cubicBezTo>
                    <a:pt x="40" y="52"/>
                    <a:pt x="37" y="52"/>
                    <a:pt x="36" y="52"/>
                  </a:cubicBezTo>
                  <a:cubicBezTo>
                    <a:pt x="35" y="52"/>
                    <a:pt x="32" y="52"/>
                    <a:pt x="31" y="52"/>
                  </a:cubicBezTo>
                  <a:cubicBezTo>
                    <a:pt x="28" y="52"/>
                    <a:pt x="24" y="51"/>
                    <a:pt x="22" y="50"/>
                  </a:cubicBezTo>
                  <a:cubicBezTo>
                    <a:pt x="21" y="49"/>
                    <a:pt x="18" y="48"/>
                    <a:pt x="18" y="46"/>
                  </a:cubicBezTo>
                  <a:cubicBezTo>
                    <a:pt x="17" y="45"/>
                    <a:pt x="19" y="43"/>
                    <a:pt x="19" y="42"/>
                  </a:cubicBezTo>
                  <a:cubicBezTo>
                    <a:pt x="20" y="40"/>
                    <a:pt x="19" y="37"/>
                    <a:pt x="18" y="35"/>
                  </a:cubicBezTo>
                  <a:cubicBezTo>
                    <a:pt x="18" y="33"/>
                    <a:pt x="17" y="30"/>
                    <a:pt x="18" y="29"/>
                  </a:cubicBezTo>
                  <a:cubicBezTo>
                    <a:pt x="18" y="28"/>
                    <a:pt x="20" y="26"/>
                    <a:pt x="20" y="24"/>
                  </a:cubicBezTo>
                  <a:cubicBezTo>
                    <a:pt x="21" y="23"/>
                    <a:pt x="23" y="21"/>
                    <a:pt x="24" y="19"/>
                  </a:cubicBezTo>
                  <a:cubicBezTo>
                    <a:pt x="25" y="19"/>
                    <a:pt x="27" y="18"/>
                    <a:pt x="28" y="17"/>
                  </a:cubicBezTo>
                  <a:cubicBezTo>
                    <a:pt x="29" y="16"/>
                    <a:pt x="30" y="15"/>
                    <a:pt x="31" y="14"/>
                  </a:cubicBezTo>
                  <a:cubicBezTo>
                    <a:pt x="32" y="13"/>
                    <a:pt x="33" y="12"/>
                    <a:pt x="33" y="11"/>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222" name="Group 221"/>
            <p:cNvGrpSpPr/>
            <p:nvPr/>
          </p:nvGrpSpPr>
          <p:grpSpPr>
            <a:xfrm>
              <a:off x="7846280" y="214851"/>
              <a:ext cx="1618937" cy="1327781"/>
              <a:chOff x="7846280" y="214851"/>
              <a:chExt cx="1618937" cy="1327781"/>
            </a:xfrm>
            <a:grpFill/>
          </p:grpSpPr>
          <p:sp>
            <p:nvSpPr>
              <p:cNvPr id="223" name="Freeform 17"/>
              <p:cNvSpPr>
                <a:spLocks/>
              </p:cNvSpPr>
              <p:nvPr/>
            </p:nvSpPr>
            <p:spPr bwMode="auto">
              <a:xfrm>
                <a:off x="7846280" y="802184"/>
                <a:ext cx="17571" cy="35140"/>
              </a:xfrm>
              <a:custGeom>
                <a:avLst/>
                <a:gdLst/>
                <a:ahLst/>
                <a:cxnLst>
                  <a:cxn ang="0">
                    <a:pos x="4" y="4"/>
                  </a:cxn>
                  <a:cxn ang="0">
                    <a:pos x="4" y="2"/>
                  </a:cxn>
                  <a:cxn ang="0">
                    <a:pos x="2" y="1"/>
                  </a:cxn>
                  <a:cxn ang="0">
                    <a:pos x="0" y="3"/>
                  </a:cxn>
                  <a:cxn ang="0">
                    <a:pos x="1" y="6"/>
                  </a:cxn>
                  <a:cxn ang="0">
                    <a:pos x="0" y="8"/>
                  </a:cxn>
                  <a:cxn ang="0">
                    <a:pos x="2" y="11"/>
                  </a:cxn>
                  <a:cxn ang="0">
                    <a:pos x="4" y="12"/>
                  </a:cxn>
                  <a:cxn ang="0">
                    <a:pos x="6" y="10"/>
                  </a:cxn>
                  <a:cxn ang="0">
                    <a:pos x="6" y="7"/>
                  </a:cxn>
                  <a:cxn ang="0">
                    <a:pos x="5" y="6"/>
                  </a:cxn>
                  <a:cxn ang="0">
                    <a:pos x="4" y="4"/>
                  </a:cxn>
                </a:cxnLst>
                <a:rect l="0" t="0" r="r" b="b"/>
                <a:pathLst>
                  <a:path w="6" h="12">
                    <a:moveTo>
                      <a:pt x="4" y="4"/>
                    </a:moveTo>
                    <a:cubicBezTo>
                      <a:pt x="4" y="4"/>
                      <a:pt x="5" y="2"/>
                      <a:pt x="4" y="2"/>
                    </a:cubicBezTo>
                    <a:cubicBezTo>
                      <a:pt x="4" y="1"/>
                      <a:pt x="2" y="0"/>
                      <a:pt x="2" y="1"/>
                    </a:cubicBezTo>
                    <a:cubicBezTo>
                      <a:pt x="1" y="1"/>
                      <a:pt x="0" y="2"/>
                      <a:pt x="0" y="3"/>
                    </a:cubicBezTo>
                    <a:cubicBezTo>
                      <a:pt x="0" y="4"/>
                      <a:pt x="1" y="5"/>
                      <a:pt x="1" y="6"/>
                    </a:cubicBezTo>
                    <a:cubicBezTo>
                      <a:pt x="1" y="6"/>
                      <a:pt x="0" y="8"/>
                      <a:pt x="0" y="8"/>
                    </a:cubicBezTo>
                    <a:cubicBezTo>
                      <a:pt x="0" y="9"/>
                      <a:pt x="1" y="10"/>
                      <a:pt x="2" y="11"/>
                    </a:cubicBezTo>
                    <a:cubicBezTo>
                      <a:pt x="2" y="11"/>
                      <a:pt x="3" y="12"/>
                      <a:pt x="4" y="12"/>
                    </a:cubicBezTo>
                    <a:cubicBezTo>
                      <a:pt x="5" y="12"/>
                      <a:pt x="5" y="11"/>
                      <a:pt x="6" y="10"/>
                    </a:cubicBezTo>
                    <a:cubicBezTo>
                      <a:pt x="6" y="10"/>
                      <a:pt x="6" y="8"/>
                      <a:pt x="6" y="7"/>
                    </a:cubicBezTo>
                    <a:cubicBezTo>
                      <a:pt x="6" y="7"/>
                      <a:pt x="5" y="6"/>
                      <a:pt x="5" y="6"/>
                    </a:cubicBezTo>
                    <a:cubicBezTo>
                      <a:pt x="4" y="5"/>
                      <a:pt x="4" y="5"/>
                      <a:pt x="4" y="4"/>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24" name="Freeform 18"/>
              <p:cNvSpPr>
                <a:spLocks/>
              </p:cNvSpPr>
              <p:nvPr/>
            </p:nvSpPr>
            <p:spPr bwMode="auto">
              <a:xfrm>
                <a:off x="7868868" y="817244"/>
                <a:ext cx="17571" cy="17571"/>
              </a:xfrm>
              <a:custGeom>
                <a:avLst/>
                <a:gdLst/>
                <a:ahLst/>
                <a:cxnLst>
                  <a:cxn ang="0">
                    <a:pos x="3" y="0"/>
                  </a:cxn>
                  <a:cxn ang="0">
                    <a:pos x="1" y="0"/>
                  </a:cxn>
                  <a:cxn ang="0">
                    <a:pos x="0" y="3"/>
                  </a:cxn>
                  <a:cxn ang="0">
                    <a:pos x="1" y="5"/>
                  </a:cxn>
                  <a:cxn ang="0">
                    <a:pos x="4" y="5"/>
                  </a:cxn>
                  <a:cxn ang="0">
                    <a:pos x="5" y="4"/>
                  </a:cxn>
                  <a:cxn ang="0">
                    <a:pos x="6" y="1"/>
                  </a:cxn>
                  <a:cxn ang="0">
                    <a:pos x="3" y="0"/>
                  </a:cxn>
                </a:cxnLst>
                <a:rect l="0" t="0" r="r" b="b"/>
                <a:pathLst>
                  <a:path w="6" h="6">
                    <a:moveTo>
                      <a:pt x="3" y="0"/>
                    </a:moveTo>
                    <a:cubicBezTo>
                      <a:pt x="3" y="0"/>
                      <a:pt x="1" y="0"/>
                      <a:pt x="1" y="0"/>
                    </a:cubicBezTo>
                    <a:cubicBezTo>
                      <a:pt x="0" y="1"/>
                      <a:pt x="0" y="2"/>
                      <a:pt x="0" y="3"/>
                    </a:cubicBezTo>
                    <a:cubicBezTo>
                      <a:pt x="0" y="3"/>
                      <a:pt x="1" y="4"/>
                      <a:pt x="1" y="5"/>
                    </a:cubicBezTo>
                    <a:cubicBezTo>
                      <a:pt x="2" y="5"/>
                      <a:pt x="3" y="6"/>
                      <a:pt x="4" y="5"/>
                    </a:cubicBezTo>
                    <a:cubicBezTo>
                      <a:pt x="4" y="5"/>
                      <a:pt x="5" y="4"/>
                      <a:pt x="5" y="4"/>
                    </a:cubicBezTo>
                    <a:cubicBezTo>
                      <a:pt x="5" y="3"/>
                      <a:pt x="6" y="1"/>
                      <a:pt x="6" y="1"/>
                    </a:cubicBezTo>
                    <a:cubicBezTo>
                      <a:pt x="5" y="0"/>
                      <a:pt x="4" y="0"/>
                      <a:pt x="3" y="0"/>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25" name="Freeform 46"/>
              <p:cNvSpPr>
                <a:spLocks/>
              </p:cNvSpPr>
              <p:nvPr/>
            </p:nvSpPr>
            <p:spPr bwMode="auto">
              <a:xfrm>
                <a:off x="8197676" y="214851"/>
                <a:ext cx="1267541" cy="1327781"/>
              </a:xfrm>
              <a:custGeom>
                <a:avLst/>
                <a:gdLst/>
                <a:ahLst/>
                <a:cxnLst>
                  <a:cxn ang="0">
                    <a:pos x="429" y="189"/>
                  </a:cxn>
                  <a:cxn ang="0">
                    <a:pos x="410" y="230"/>
                  </a:cxn>
                  <a:cxn ang="0">
                    <a:pos x="382" y="246"/>
                  </a:cxn>
                  <a:cxn ang="0">
                    <a:pos x="379" y="275"/>
                  </a:cxn>
                  <a:cxn ang="0">
                    <a:pos x="388" y="295"/>
                  </a:cxn>
                  <a:cxn ang="0">
                    <a:pos x="356" y="320"/>
                  </a:cxn>
                  <a:cxn ang="0">
                    <a:pos x="366" y="319"/>
                  </a:cxn>
                  <a:cxn ang="0">
                    <a:pos x="377" y="336"/>
                  </a:cxn>
                  <a:cxn ang="0">
                    <a:pos x="386" y="354"/>
                  </a:cxn>
                  <a:cxn ang="0">
                    <a:pos x="404" y="366"/>
                  </a:cxn>
                  <a:cxn ang="0">
                    <a:pos x="402" y="395"/>
                  </a:cxn>
                  <a:cxn ang="0">
                    <a:pos x="385" y="403"/>
                  </a:cxn>
                  <a:cxn ang="0">
                    <a:pos x="370" y="427"/>
                  </a:cxn>
                  <a:cxn ang="0">
                    <a:pos x="351" y="435"/>
                  </a:cxn>
                  <a:cxn ang="0">
                    <a:pos x="347" y="456"/>
                  </a:cxn>
                  <a:cxn ang="0">
                    <a:pos x="310" y="440"/>
                  </a:cxn>
                  <a:cxn ang="0">
                    <a:pos x="299" y="431"/>
                  </a:cxn>
                  <a:cxn ang="0">
                    <a:pos x="282" y="414"/>
                  </a:cxn>
                  <a:cxn ang="0">
                    <a:pos x="275" y="394"/>
                  </a:cxn>
                  <a:cxn ang="0">
                    <a:pos x="280" y="377"/>
                  </a:cxn>
                  <a:cxn ang="0">
                    <a:pos x="280" y="352"/>
                  </a:cxn>
                  <a:cxn ang="0">
                    <a:pos x="260" y="354"/>
                  </a:cxn>
                  <a:cxn ang="0">
                    <a:pos x="243" y="364"/>
                  </a:cxn>
                  <a:cxn ang="0">
                    <a:pos x="224" y="377"/>
                  </a:cxn>
                  <a:cxn ang="0">
                    <a:pos x="208" y="389"/>
                  </a:cxn>
                  <a:cxn ang="0">
                    <a:pos x="197" y="396"/>
                  </a:cxn>
                  <a:cxn ang="0">
                    <a:pos x="150" y="342"/>
                  </a:cxn>
                  <a:cxn ang="0">
                    <a:pos x="82" y="299"/>
                  </a:cxn>
                  <a:cxn ang="0">
                    <a:pos x="46" y="268"/>
                  </a:cxn>
                  <a:cxn ang="0">
                    <a:pos x="70" y="255"/>
                  </a:cxn>
                  <a:cxn ang="0">
                    <a:pos x="55" y="229"/>
                  </a:cxn>
                  <a:cxn ang="0">
                    <a:pos x="50" y="195"/>
                  </a:cxn>
                  <a:cxn ang="0">
                    <a:pos x="59" y="182"/>
                  </a:cxn>
                  <a:cxn ang="0">
                    <a:pos x="24" y="183"/>
                  </a:cxn>
                  <a:cxn ang="0">
                    <a:pos x="9" y="178"/>
                  </a:cxn>
                  <a:cxn ang="0">
                    <a:pos x="7" y="165"/>
                  </a:cxn>
                  <a:cxn ang="0">
                    <a:pos x="7" y="159"/>
                  </a:cxn>
                  <a:cxn ang="0">
                    <a:pos x="48" y="149"/>
                  </a:cxn>
                  <a:cxn ang="0">
                    <a:pos x="76" y="129"/>
                  </a:cxn>
                  <a:cxn ang="0">
                    <a:pos x="54" y="135"/>
                  </a:cxn>
                  <a:cxn ang="0">
                    <a:pos x="56" y="115"/>
                  </a:cxn>
                  <a:cxn ang="0">
                    <a:pos x="57" y="98"/>
                  </a:cxn>
                  <a:cxn ang="0">
                    <a:pos x="47" y="79"/>
                  </a:cxn>
                  <a:cxn ang="0">
                    <a:pos x="26" y="53"/>
                  </a:cxn>
                  <a:cxn ang="0">
                    <a:pos x="17" y="2"/>
                  </a:cxn>
                  <a:cxn ang="0">
                    <a:pos x="52" y="0"/>
                  </a:cxn>
                  <a:cxn ang="0">
                    <a:pos x="104" y="15"/>
                  </a:cxn>
                  <a:cxn ang="0">
                    <a:pos x="137" y="29"/>
                  </a:cxn>
                  <a:cxn ang="0">
                    <a:pos x="160" y="32"/>
                  </a:cxn>
                  <a:cxn ang="0">
                    <a:pos x="178" y="26"/>
                  </a:cxn>
                  <a:cxn ang="0">
                    <a:pos x="216" y="43"/>
                  </a:cxn>
                  <a:cxn ang="0">
                    <a:pos x="236" y="43"/>
                  </a:cxn>
                  <a:cxn ang="0">
                    <a:pos x="248" y="72"/>
                  </a:cxn>
                  <a:cxn ang="0">
                    <a:pos x="254" y="86"/>
                  </a:cxn>
                  <a:cxn ang="0">
                    <a:pos x="220" y="135"/>
                  </a:cxn>
                  <a:cxn ang="0">
                    <a:pos x="274" y="133"/>
                  </a:cxn>
                  <a:cxn ang="0">
                    <a:pos x="270" y="170"/>
                  </a:cxn>
                  <a:cxn ang="0">
                    <a:pos x="290" y="150"/>
                  </a:cxn>
                  <a:cxn ang="0">
                    <a:pos x="347" y="167"/>
                  </a:cxn>
                  <a:cxn ang="0">
                    <a:pos x="385" y="176"/>
                  </a:cxn>
                  <a:cxn ang="0">
                    <a:pos x="415" y="161"/>
                  </a:cxn>
                  <a:cxn ang="0">
                    <a:pos x="422" y="165"/>
                  </a:cxn>
                </a:cxnLst>
                <a:rect l="0" t="0" r="r" b="b"/>
                <a:pathLst>
                  <a:path w="437" h="458">
                    <a:moveTo>
                      <a:pt x="437" y="163"/>
                    </a:moveTo>
                    <a:cubicBezTo>
                      <a:pt x="437" y="164"/>
                      <a:pt x="437" y="166"/>
                      <a:pt x="437" y="167"/>
                    </a:cubicBezTo>
                    <a:cubicBezTo>
                      <a:pt x="436" y="169"/>
                      <a:pt x="433" y="170"/>
                      <a:pt x="431" y="170"/>
                    </a:cubicBezTo>
                    <a:cubicBezTo>
                      <a:pt x="430" y="171"/>
                      <a:pt x="428" y="170"/>
                      <a:pt x="427" y="171"/>
                    </a:cubicBezTo>
                    <a:cubicBezTo>
                      <a:pt x="427" y="172"/>
                      <a:pt x="426" y="174"/>
                      <a:pt x="426" y="175"/>
                    </a:cubicBezTo>
                    <a:cubicBezTo>
                      <a:pt x="426" y="177"/>
                      <a:pt x="427" y="181"/>
                      <a:pt x="427" y="183"/>
                    </a:cubicBezTo>
                    <a:cubicBezTo>
                      <a:pt x="428" y="185"/>
                      <a:pt x="429" y="188"/>
                      <a:pt x="429" y="189"/>
                    </a:cubicBezTo>
                    <a:cubicBezTo>
                      <a:pt x="429" y="191"/>
                      <a:pt x="428" y="194"/>
                      <a:pt x="428" y="195"/>
                    </a:cubicBezTo>
                    <a:cubicBezTo>
                      <a:pt x="428" y="197"/>
                      <a:pt x="428" y="202"/>
                      <a:pt x="429" y="204"/>
                    </a:cubicBezTo>
                    <a:cubicBezTo>
                      <a:pt x="429" y="205"/>
                      <a:pt x="430" y="207"/>
                      <a:pt x="430" y="209"/>
                    </a:cubicBezTo>
                    <a:cubicBezTo>
                      <a:pt x="431" y="210"/>
                      <a:pt x="433" y="213"/>
                      <a:pt x="432" y="214"/>
                    </a:cubicBezTo>
                    <a:cubicBezTo>
                      <a:pt x="432" y="216"/>
                      <a:pt x="429" y="218"/>
                      <a:pt x="428" y="220"/>
                    </a:cubicBezTo>
                    <a:cubicBezTo>
                      <a:pt x="426" y="221"/>
                      <a:pt x="423" y="224"/>
                      <a:pt x="422" y="225"/>
                    </a:cubicBezTo>
                    <a:cubicBezTo>
                      <a:pt x="419" y="226"/>
                      <a:pt x="413" y="228"/>
                      <a:pt x="410" y="230"/>
                    </a:cubicBezTo>
                    <a:cubicBezTo>
                      <a:pt x="408" y="232"/>
                      <a:pt x="405" y="237"/>
                      <a:pt x="403" y="239"/>
                    </a:cubicBezTo>
                    <a:cubicBezTo>
                      <a:pt x="402" y="241"/>
                      <a:pt x="399" y="244"/>
                      <a:pt x="398" y="245"/>
                    </a:cubicBezTo>
                    <a:cubicBezTo>
                      <a:pt x="397" y="246"/>
                      <a:pt x="394" y="248"/>
                      <a:pt x="393" y="249"/>
                    </a:cubicBezTo>
                    <a:cubicBezTo>
                      <a:pt x="392" y="249"/>
                      <a:pt x="391" y="249"/>
                      <a:pt x="390" y="249"/>
                    </a:cubicBezTo>
                    <a:cubicBezTo>
                      <a:pt x="389" y="249"/>
                      <a:pt x="387" y="249"/>
                      <a:pt x="387" y="248"/>
                    </a:cubicBezTo>
                    <a:cubicBezTo>
                      <a:pt x="386" y="248"/>
                      <a:pt x="385" y="247"/>
                      <a:pt x="385" y="246"/>
                    </a:cubicBezTo>
                    <a:cubicBezTo>
                      <a:pt x="384" y="246"/>
                      <a:pt x="383" y="246"/>
                      <a:pt x="382" y="246"/>
                    </a:cubicBezTo>
                    <a:cubicBezTo>
                      <a:pt x="381" y="246"/>
                      <a:pt x="380" y="248"/>
                      <a:pt x="380" y="248"/>
                    </a:cubicBezTo>
                    <a:cubicBezTo>
                      <a:pt x="379" y="249"/>
                      <a:pt x="379" y="252"/>
                      <a:pt x="378" y="253"/>
                    </a:cubicBezTo>
                    <a:cubicBezTo>
                      <a:pt x="377" y="254"/>
                      <a:pt x="375" y="256"/>
                      <a:pt x="374" y="257"/>
                    </a:cubicBezTo>
                    <a:cubicBezTo>
                      <a:pt x="374" y="258"/>
                      <a:pt x="372" y="260"/>
                      <a:pt x="372" y="262"/>
                    </a:cubicBezTo>
                    <a:cubicBezTo>
                      <a:pt x="372" y="263"/>
                      <a:pt x="374" y="264"/>
                      <a:pt x="374" y="265"/>
                    </a:cubicBezTo>
                    <a:cubicBezTo>
                      <a:pt x="375" y="267"/>
                      <a:pt x="376" y="270"/>
                      <a:pt x="377" y="272"/>
                    </a:cubicBezTo>
                    <a:cubicBezTo>
                      <a:pt x="377" y="273"/>
                      <a:pt x="378" y="275"/>
                      <a:pt x="379" y="275"/>
                    </a:cubicBezTo>
                    <a:cubicBezTo>
                      <a:pt x="381" y="276"/>
                      <a:pt x="384" y="274"/>
                      <a:pt x="386" y="274"/>
                    </a:cubicBezTo>
                    <a:cubicBezTo>
                      <a:pt x="387" y="274"/>
                      <a:pt x="389" y="275"/>
                      <a:pt x="390" y="276"/>
                    </a:cubicBezTo>
                    <a:cubicBezTo>
                      <a:pt x="391" y="276"/>
                      <a:pt x="392" y="279"/>
                      <a:pt x="391" y="280"/>
                    </a:cubicBezTo>
                    <a:cubicBezTo>
                      <a:pt x="391" y="281"/>
                      <a:pt x="389" y="283"/>
                      <a:pt x="388" y="284"/>
                    </a:cubicBezTo>
                    <a:cubicBezTo>
                      <a:pt x="388" y="285"/>
                      <a:pt x="387" y="287"/>
                      <a:pt x="387" y="288"/>
                    </a:cubicBezTo>
                    <a:cubicBezTo>
                      <a:pt x="386" y="289"/>
                      <a:pt x="387" y="290"/>
                      <a:pt x="387" y="291"/>
                    </a:cubicBezTo>
                    <a:cubicBezTo>
                      <a:pt x="387" y="292"/>
                      <a:pt x="388" y="294"/>
                      <a:pt x="388" y="295"/>
                    </a:cubicBezTo>
                    <a:cubicBezTo>
                      <a:pt x="388" y="296"/>
                      <a:pt x="388" y="298"/>
                      <a:pt x="387" y="299"/>
                    </a:cubicBezTo>
                    <a:cubicBezTo>
                      <a:pt x="386" y="299"/>
                      <a:pt x="384" y="299"/>
                      <a:pt x="383" y="300"/>
                    </a:cubicBezTo>
                    <a:cubicBezTo>
                      <a:pt x="381" y="300"/>
                      <a:pt x="379" y="302"/>
                      <a:pt x="378" y="303"/>
                    </a:cubicBezTo>
                    <a:cubicBezTo>
                      <a:pt x="376" y="304"/>
                      <a:pt x="373" y="305"/>
                      <a:pt x="372" y="307"/>
                    </a:cubicBezTo>
                    <a:cubicBezTo>
                      <a:pt x="370" y="307"/>
                      <a:pt x="368" y="309"/>
                      <a:pt x="367" y="310"/>
                    </a:cubicBezTo>
                    <a:cubicBezTo>
                      <a:pt x="366" y="311"/>
                      <a:pt x="364" y="314"/>
                      <a:pt x="363" y="315"/>
                    </a:cubicBezTo>
                    <a:cubicBezTo>
                      <a:pt x="361" y="316"/>
                      <a:pt x="358" y="318"/>
                      <a:pt x="356" y="320"/>
                    </a:cubicBezTo>
                    <a:cubicBezTo>
                      <a:pt x="356" y="321"/>
                      <a:pt x="354" y="324"/>
                      <a:pt x="354" y="325"/>
                    </a:cubicBezTo>
                    <a:cubicBezTo>
                      <a:pt x="353" y="326"/>
                      <a:pt x="352" y="328"/>
                      <a:pt x="352" y="329"/>
                    </a:cubicBezTo>
                    <a:cubicBezTo>
                      <a:pt x="352" y="330"/>
                      <a:pt x="352" y="332"/>
                      <a:pt x="352" y="332"/>
                    </a:cubicBezTo>
                    <a:cubicBezTo>
                      <a:pt x="353" y="332"/>
                      <a:pt x="355" y="332"/>
                      <a:pt x="356" y="331"/>
                    </a:cubicBezTo>
                    <a:cubicBezTo>
                      <a:pt x="357" y="331"/>
                      <a:pt x="357" y="328"/>
                      <a:pt x="358" y="327"/>
                    </a:cubicBezTo>
                    <a:cubicBezTo>
                      <a:pt x="359" y="326"/>
                      <a:pt x="361" y="324"/>
                      <a:pt x="362" y="322"/>
                    </a:cubicBezTo>
                    <a:cubicBezTo>
                      <a:pt x="363" y="322"/>
                      <a:pt x="365" y="320"/>
                      <a:pt x="366" y="319"/>
                    </a:cubicBezTo>
                    <a:cubicBezTo>
                      <a:pt x="367" y="318"/>
                      <a:pt x="368" y="317"/>
                      <a:pt x="369" y="316"/>
                    </a:cubicBezTo>
                    <a:cubicBezTo>
                      <a:pt x="370" y="319"/>
                      <a:pt x="370" y="319"/>
                      <a:pt x="370" y="319"/>
                    </a:cubicBezTo>
                    <a:cubicBezTo>
                      <a:pt x="372" y="321"/>
                      <a:pt x="372" y="321"/>
                      <a:pt x="372" y="321"/>
                    </a:cubicBezTo>
                    <a:cubicBezTo>
                      <a:pt x="374" y="324"/>
                      <a:pt x="374" y="324"/>
                      <a:pt x="374" y="324"/>
                    </a:cubicBezTo>
                    <a:cubicBezTo>
                      <a:pt x="376" y="327"/>
                      <a:pt x="376" y="327"/>
                      <a:pt x="376" y="327"/>
                    </a:cubicBezTo>
                    <a:cubicBezTo>
                      <a:pt x="379" y="332"/>
                      <a:pt x="379" y="332"/>
                      <a:pt x="379" y="332"/>
                    </a:cubicBezTo>
                    <a:cubicBezTo>
                      <a:pt x="377" y="336"/>
                      <a:pt x="377" y="336"/>
                      <a:pt x="377" y="336"/>
                    </a:cubicBezTo>
                    <a:cubicBezTo>
                      <a:pt x="374" y="337"/>
                      <a:pt x="374" y="337"/>
                      <a:pt x="374" y="337"/>
                    </a:cubicBezTo>
                    <a:cubicBezTo>
                      <a:pt x="373" y="344"/>
                      <a:pt x="373" y="344"/>
                      <a:pt x="373" y="344"/>
                    </a:cubicBezTo>
                    <a:cubicBezTo>
                      <a:pt x="375" y="348"/>
                      <a:pt x="375" y="348"/>
                      <a:pt x="375" y="348"/>
                    </a:cubicBezTo>
                    <a:cubicBezTo>
                      <a:pt x="378" y="349"/>
                      <a:pt x="378" y="349"/>
                      <a:pt x="378" y="349"/>
                    </a:cubicBezTo>
                    <a:cubicBezTo>
                      <a:pt x="380" y="348"/>
                      <a:pt x="380" y="348"/>
                      <a:pt x="380" y="348"/>
                    </a:cubicBezTo>
                    <a:cubicBezTo>
                      <a:pt x="383" y="349"/>
                      <a:pt x="383" y="349"/>
                      <a:pt x="383" y="349"/>
                    </a:cubicBezTo>
                    <a:cubicBezTo>
                      <a:pt x="386" y="354"/>
                      <a:pt x="386" y="354"/>
                      <a:pt x="386" y="354"/>
                    </a:cubicBezTo>
                    <a:cubicBezTo>
                      <a:pt x="386" y="357"/>
                      <a:pt x="386" y="357"/>
                      <a:pt x="386" y="357"/>
                    </a:cubicBezTo>
                    <a:cubicBezTo>
                      <a:pt x="389" y="360"/>
                      <a:pt x="389" y="360"/>
                      <a:pt x="389" y="360"/>
                    </a:cubicBezTo>
                    <a:cubicBezTo>
                      <a:pt x="394" y="360"/>
                      <a:pt x="394" y="360"/>
                      <a:pt x="394" y="360"/>
                    </a:cubicBezTo>
                    <a:cubicBezTo>
                      <a:pt x="397" y="359"/>
                      <a:pt x="397" y="359"/>
                      <a:pt x="397" y="359"/>
                    </a:cubicBezTo>
                    <a:cubicBezTo>
                      <a:pt x="402" y="360"/>
                      <a:pt x="402" y="360"/>
                      <a:pt x="402" y="360"/>
                    </a:cubicBezTo>
                    <a:cubicBezTo>
                      <a:pt x="405" y="363"/>
                      <a:pt x="405" y="363"/>
                      <a:pt x="405" y="363"/>
                    </a:cubicBezTo>
                    <a:cubicBezTo>
                      <a:pt x="404" y="366"/>
                      <a:pt x="404" y="366"/>
                      <a:pt x="404" y="366"/>
                    </a:cubicBezTo>
                    <a:cubicBezTo>
                      <a:pt x="406" y="371"/>
                      <a:pt x="406" y="371"/>
                      <a:pt x="406" y="371"/>
                    </a:cubicBezTo>
                    <a:cubicBezTo>
                      <a:pt x="406" y="376"/>
                      <a:pt x="406" y="376"/>
                      <a:pt x="406" y="376"/>
                    </a:cubicBezTo>
                    <a:cubicBezTo>
                      <a:pt x="404" y="380"/>
                      <a:pt x="404" y="380"/>
                      <a:pt x="404" y="380"/>
                    </a:cubicBezTo>
                    <a:cubicBezTo>
                      <a:pt x="401" y="381"/>
                      <a:pt x="401" y="381"/>
                      <a:pt x="401" y="381"/>
                    </a:cubicBezTo>
                    <a:cubicBezTo>
                      <a:pt x="400" y="386"/>
                      <a:pt x="400" y="386"/>
                      <a:pt x="400" y="386"/>
                    </a:cubicBezTo>
                    <a:cubicBezTo>
                      <a:pt x="401" y="389"/>
                      <a:pt x="401" y="389"/>
                      <a:pt x="401" y="389"/>
                    </a:cubicBezTo>
                    <a:cubicBezTo>
                      <a:pt x="402" y="395"/>
                      <a:pt x="402" y="395"/>
                      <a:pt x="402" y="395"/>
                    </a:cubicBezTo>
                    <a:cubicBezTo>
                      <a:pt x="399" y="397"/>
                      <a:pt x="399" y="397"/>
                      <a:pt x="399" y="397"/>
                    </a:cubicBezTo>
                    <a:cubicBezTo>
                      <a:pt x="394" y="397"/>
                      <a:pt x="394" y="397"/>
                      <a:pt x="394" y="397"/>
                    </a:cubicBezTo>
                    <a:cubicBezTo>
                      <a:pt x="389" y="395"/>
                      <a:pt x="389" y="395"/>
                      <a:pt x="389" y="395"/>
                    </a:cubicBezTo>
                    <a:cubicBezTo>
                      <a:pt x="383" y="395"/>
                      <a:pt x="383" y="395"/>
                      <a:pt x="383" y="395"/>
                    </a:cubicBezTo>
                    <a:cubicBezTo>
                      <a:pt x="380" y="398"/>
                      <a:pt x="380" y="398"/>
                      <a:pt x="380" y="398"/>
                    </a:cubicBezTo>
                    <a:cubicBezTo>
                      <a:pt x="382" y="401"/>
                      <a:pt x="382" y="401"/>
                      <a:pt x="382" y="401"/>
                    </a:cubicBezTo>
                    <a:cubicBezTo>
                      <a:pt x="385" y="403"/>
                      <a:pt x="385" y="403"/>
                      <a:pt x="385" y="403"/>
                    </a:cubicBezTo>
                    <a:cubicBezTo>
                      <a:pt x="386" y="409"/>
                      <a:pt x="386" y="409"/>
                      <a:pt x="386" y="409"/>
                    </a:cubicBezTo>
                    <a:cubicBezTo>
                      <a:pt x="385" y="414"/>
                      <a:pt x="385" y="414"/>
                      <a:pt x="385" y="414"/>
                    </a:cubicBezTo>
                    <a:cubicBezTo>
                      <a:pt x="382" y="417"/>
                      <a:pt x="382" y="417"/>
                      <a:pt x="382" y="417"/>
                    </a:cubicBezTo>
                    <a:cubicBezTo>
                      <a:pt x="380" y="418"/>
                      <a:pt x="380" y="418"/>
                      <a:pt x="380" y="418"/>
                    </a:cubicBezTo>
                    <a:cubicBezTo>
                      <a:pt x="376" y="422"/>
                      <a:pt x="376" y="422"/>
                      <a:pt x="376" y="422"/>
                    </a:cubicBezTo>
                    <a:cubicBezTo>
                      <a:pt x="374" y="425"/>
                      <a:pt x="374" y="425"/>
                      <a:pt x="374" y="425"/>
                    </a:cubicBezTo>
                    <a:cubicBezTo>
                      <a:pt x="370" y="427"/>
                      <a:pt x="370" y="427"/>
                      <a:pt x="370" y="427"/>
                    </a:cubicBezTo>
                    <a:cubicBezTo>
                      <a:pt x="365" y="430"/>
                      <a:pt x="365" y="430"/>
                      <a:pt x="365" y="430"/>
                    </a:cubicBezTo>
                    <a:cubicBezTo>
                      <a:pt x="362" y="431"/>
                      <a:pt x="362" y="431"/>
                      <a:pt x="362" y="431"/>
                    </a:cubicBezTo>
                    <a:cubicBezTo>
                      <a:pt x="359" y="429"/>
                      <a:pt x="359" y="429"/>
                      <a:pt x="359" y="429"/>
                    </a:cubicBezTo>
                    <a:cubicBezTo>
                      <a:pt x="356" y="428"/>
                      <a:pt x="356" y="428"/>
                      <a:pt x="356" y="428"/>
                    </a:cubicBezTo>
                    <a:cubicBezTo>
                      <a:pt x="353" y="430"/>
                      <a:pt x="353" y="430"/>
                      <a:pt x="353" y="430"/>
                    </a:cubicBezTo>
                    <a:cubicBezTo>
                      <a:pt x="353" y="433"/>
                      <a:pt x="353" y="433"/>
                      <a:pt x="353" y="433"/>
                    </a:cubicBezTo>
                    <a:cubicBezTo>
                      <a:pt x="351" y="435"/>
                      <a:pt x="351" y="435"/>
                      <a:pt x="351" y="435"/>
                    </a:cubicBezTo>
                    <a:cubicBezTo>
                      <a:pt x="351" y="439"/>
                      <a:pt x="351" y="439"/>
                      <a:pt x="351" y="439"/>
                    </a:cubicBezTo>
                    <a:cubicBezTo>
                      <a:pt x="350" y="443"/>
                      <a:pt x="350" y="443"/>
                      <a:pt x="350" y="443"/>
                    </a:cubicBezTo>
                    <a:cubicBezTo>
                      <a:pt x="352" y="447"/>
                      <a:pt x="352" y="447"/>
                      <a:pt x="352" y="447"/>
                    </a:cubicBezTo>
                    <a:cubicBezTo>
                      <a:pt x="351" y="451"/>
                      <a:pt x="351" y="451"/>
                      <a:pt x="351" y="451"/>
                    </a:cubicBezTo>
                    <a:cubicBezTo>
                      <a:pt x="347" y="451"/>
                      <a:pt x="347" y="451"/>
                      <a:pt x="347" y="451"/>
                    </a:cubicBezTo>
                    <a:cubicBezTo>
                      <a:pt x="345" y="453"/>
                      <a:pt x="345" y="453"/>
                      <a:pt x="345" y="453"/>
                    </a:cubicBezTo>
                    <a:cubicBezTo>
                      <a:pt x="347" y="456"/>
                      <a:pt x="347" y="456"/>
                      <a:pt x="347" y="456"/>
                    </a:cubicBezTo>
                    <a:cubicBezTo>
                      <a:pt x="347" y="458"/>
                      <a:pt x="347" y="458"/>
                      <a:pt x="347" y="458"/>
                    </a:cubicBezTo>
                    <a:cubicBezTo>
                      <a:pt x="344" y="457"/>
                      <a:pt x="344" y="457"/>
                      <a:pt x="344" y="457"/>
                    </a:cubicBezTo>
                    <a:cubicBezTo>
                      <a:pt x="337" y="457"/>
                      <a:pt x="337" y="457"/>
                      <a:pt x="337" y="457"/>
                    </a:cubicBezTo>
                    <a:cubicBezTo>
                      <a:pt x="329" y="453"/>
                      <a:pt x="329" y="453"/>
                      <a:pt x="329" y="453"/>
                    </a:cubicBezTo>
                    <a:cubicBezTo>
                      <a:pt x="322" y="450"/>
                      <a:pt x="322" y="450"/>
                      <a:pt x="322" y="450"/>
                    </a:cubicBezTo>
                    <a:cubicBezTo>
                      <a:pt x="316" y="445"/>
                      <a:pt x="316" y="445"/>
                      <a:pt x="316" y="445"/>
                    </a:cubicBezTo>
                    <a:cubicBezTo>
                      <a:pt x="310" y="440"/>
                      <a:pt x="310" y="440"/>
                      <a:pt x="310" y="440"/>
                    </a:cubicBezTo>
                    <a:cubicBezTo>
                      <a:pt x="309" y="439"/>
                      <a:pt x="309" y="439"/>
                      <a:pt x="309" y="439"/>
                    </a:cubicBezTo>
                    <a:cubicBezTo>
                      <a:pt x="310" y="439"/>
                      <a:pt x="310" y="439"/>
                      <a:pt x="310" y="439"/>
                    </a:cubicBezTo>
                    <a:cubicBezTo>
                      <a:pt x="311" y="438"/>
                      <a:pt x="311" y="438"/>
                      <a:pt x="311" y="438"/>
                    </a:cubicBezTo>
                    <a:cubicBezTo>
                      <a:pt x="311" y="434"/>
                      <a:pt x="311" y="434"/>
                      <a:pt x="311" y="434"/>
                    </a:cubicBezTo>
                    <a:cubicBezTo>
                      <a:pt x="308" y="432"/>
                      <a:pt x="308" y="432"/>
                      <a:pt x="308" y="432"/>
                    </a:cubicBezTo>
                    <a:cubicBezTo>
                      <a:pt x="304" y="431"/>
                      <a:pt x="304" y="431"/>
                      <a:pt x="304" y="431"/>
                    </a:cubicBezTo>
                    <a:cubicBezTo>
                      <a:pt x="299" y="431"/>
                      <a:pt x="299" y="431"/>
                      <a:pt x="299" y="431"/>
                    </a:cubicBezTo>
                    <a:cubicBezTo>
                      <a:pt x="296" y="431"/>
                      <a:pt x="296" y="431"/>
                      <a:pt x="296" y="431"/>
                    </a:cubicBezTo>
                    <a:cubicBezTo>
                      <a:pt x="293" y="430"/>
                      <a:pt x="293" y="430"/>
                      <a:pt x="293" y="430"/>
                    </a:cubicBezTo>
                    <a:cubicBezTo>
                      <a:pt x="291" y="427"/>
                      <a:pt x="291" y="427"/>
                      <a:pt x="291" y="427"/>
                    </a:cubicBezTo>
                    <a:cubicBezTo>
                      <a:pt x="289" y="425"/>
                      <a:pt x="289" y="425"/>
                      <a:pt x="289" y="425"/>
                    </a:cubicBezTo>
                    <a:cubicBezTo>
                      <a:pt x="287" y="423"/>
                      <a:pt x="287" y="423"/>
                      <a:pt x="287" y="423"/>
                    </a:cubicBezTo>
                    <a:cubicBezTo>
                      <a:pt x="285" y="418"/>
                      <a:pt x="285" y="418"/>
                      <a:pt x="285" y="418"/>
                    </a:cubicBezTo>
                    <a:cubicBezTo>
                      <a:pt x="282" y="414"/>
                      <a:pt x="282" y="414"/>
                      <a:pt x="282" y="414"/>
                    </a:cubicBezTo>
                    <a:cubicBezTo>
                      <a:pt x="276" y="412"/>
                      <a:pt x="276" y="412"/>
                      <a:pt x="276" y="412"/>
                    </a:cubicBezTo>
                    <a:cubicBezTo>
                      <a:pt x="273" y="413"/>
                      <a:pt x="273" y="413"/>
                      <a:pt x="273" y="413"/>
                    </a:cubicBezTo>
                    <a:cubicBezTo>
                      <a:pt x="272" y="412"/>
                      <a:pt x="272" y="412"/>
                      <a:pt x="272" y="412"/>
                    </a:cubicBezTo>
                    <a:cubicBezTo>
                      <a:pt x="268" y="407"/>
                      <a:pt x="268" y="407"/>
                      <a:pt x="268" y="407"/>
                    </a:cubicBezTo>
                    <a:cubicBezTo>
                      <a:pt x="268" y="400"/>
                      <a:pt x="268" y="400"/>
                      <a:pt x="268" y="400"/>
                    </a:cubicBezTo>
                    <a:cubicBezTo>
                      <a:pt x="270" y="396"/>
                      <a:pt x="270" y="396"/>
                      <a:pt x="270" y="396"/>
                    </a:cubicBezTo>
                    <a:cubicBezTo>
                      <a:pt x="275" y="394"/>
                      <a:pt x="275" y="394"/>
                      <a:pt x="275" y="394"/>
                    </a:cubicBezTo>
                    <a:cubicBezTo>
                      <a:pt x="277" y="393"/>
                      <a:pt x="277" y="393"/>
                      <a:pt x="277" y="393"/>
                    </a:cubicBezTo>
                    <a:cubicBezTo>
                      <a:pt x="280" y="393"/>
                      <a:pt x="280" y="393"/>
                      <a:pt x="280" y="393"/>
                    </a:cubicBezTo>
                    <a:cubicBezTo>
                      <a:pt x="282" y="390"/>
                      <a:pt x="282" y="390"/>
                      <a:pt x="282" y="390"/>
                    </a:cubicBezTo>
                    <a:cubicBezTo>
                      <a:pt x="280" y="388"/>
                      <a:pt x="280" y="388"/>
                      <a:pt x="280" y="388"/>
                    </a:cubicBezTo>
                    <a:cubicBezTo>
                      <a:pt x="279" y="384"/>
                      <a:pt x="279" y="384"/>
                      <a:pt x="279" y="384"/>
                    </a:cubicBezTo>
                    <a:cubicBezTo>
                      <a:pt x="280" y="382"/>
                      <a:pt x="280" y="382"/>
                      <a:pt x="280" y="382"/>
                    </a:cubicBezTo>
                    <a:cubicBezTo>
                      <a:pt x="280" y="377"/>
                      <a:pt x="280" y="377"/>
                      <a:pt x="280" y="377"/>
                    </a:cubicBezTo>
                    <a:cubicBezTo>
                      <a:pt x="277" y="373"/>
                      <a:pt x="277" y="373"/>
                      <a:pt x="277" y="373"/>
                    </a:cubicBezTo>
                    <a:cubicBezTo>
                      <a:pt x="273" y="371"/>
                      <a:pt x="273" y="371"/>
                      <a:pt x="273" y="371"/>
                    </a:cubicBezTo>
                    <a:cubicBezTo>
                      <a:pt x="271" y="367"/>
                      <a:pt x="271" y="367"/>
                      <a:pt x="271" y="367"/>
                    </a:cubicBezTo>
                    <a:cubicBezTo>
                      <a:pt x="271" y="363"/>
                      <a:pt x="271" y="363"/>
                      <a:pt x="271" y="363"/>
                    </a:cubicBezTo>
                    <a:cubicBezTo>
                      <a:pt x="272" y="356"/>
                      <a:pt x="272" y="356"/>
                      <a:pt x="272" y="356"/>
                    </a:cubicBezTo>
                    <a:cubicBezTo>
                      <a:pt x="276" y="355"/>
                      <a:pt x="276" y="355"/>
                      <a:pt x="276" y="355"/>
                    </a:cubicBezTo>
                    <a:cubicBezTo>
                      <a:pt x="280" y="352"/>
                      <a:pt x="280" y="352"/>
                      <a:pt x="280" y="352"/>
                    </a:cubicBezTo>
                    <a:cubicBezTo>
                      <a:pt x="281" y="349"/>
                      <a:pt x="281" y="349"/>
                      <a:pt x="281" y="349"/>
                    </a:cubicBezTo>
                    <a:cubicBezTo>
                      <a:pt x="277" y="347"/>
                      <a:pt x="277" y="347"/>
                      <a:pt x="277" y="347"/>
                    </a:cubicBezTo>
                    <a:cubicBezTo>
                      <a:pt x="273" y="347"/>
                      <a:pt x="273" y="347"/>
                      <a:pt x="273" y="347"/>
                    </a:cubicBezTo>
                    <a:cubicBezTo>
                      <a:pt x="269" y="350"/>
                      <a:pt x="269" y="350"/>
                      <a:pt x="269" y="350"/>
                    </a:cubicBezTo>
                    <a:cubicBezTo>
                      <a:pt x="268" y="352"/>
                      <a:pt x="268" y="352"/>
                      <a:pt x="268" y="352"/>
                    </a:cubicBezTo>
                    <a:cubicBezTo>
                      <a:pt x="263" y="354"/>
                      <a:pt x="263" y="354"/>
                      <a:pt x="263" y="354"/>
                    </a:cubicBezTo>
                    <a:cubicBezTo>
                      <a:pt x="260" y="354"/>
                      <a:pt x="260" y="354"/>
                      <a:pt x="260" y="354"/>
                    </a:cubicBezTo>
                    <a:cubicBezTo>
                      <a:pt x="258" y="354"/>
                      <a:pt x="258" y="354"/>
                      <a:pt x="258" y="354"/>
                    </a:cubicBezTo>
                    <a:cubicBezTo>
                      <a:pt x="257" y="358"/>
                      <a:pt x="257" y="358"/>
                      <a:pt x="257" y="358"/>
                    </a:cubicBezTo>
                    <a:cubicBezTo>
                      <a:pt x="255" y="360"/>
                      <a:pt x="255" y="360"/>
                      <a:pt x="255" y="360"/>
                    </a:cubicBezTo>
                    <a:cubicBezTo>
                      <a:pt x="255" y="364"/>
                      <a:pt x="255" y="364"/>
                      <a:pt x="255" y="364"/>
                    </a:cubicBezTo>
                    <a:cubicBezTo>
                      <a:pt x="251" y="365"/>
                      <a:pt x="251" y="365"/>
                      <a:pt x="251" y="365"/>
                    </a:cubicBezTo>
                    <a:cubicBezTo>
                      <a:pt x="247" y="364"/>
                      <a:pt x="247" y="364"/>
                      <a:pt x="247" y="364"/>
                    </a:cubicBezTo>
                    <a:cubicBezTo>
                      <a:pt x="243" y="364"/>
                      <a:pt x="243" y="364"/>
                      <a:pt x="243" y="364"/>
                    </a:cubicBezTo>
                    <a:cubicBezTo>
                      <a:pt x="242" y="367"/>
                      <a:pt x="242" y="367"/>
                      <a:pt x="242" y="367"/>
                    </a:cubicBezTo>
                    <a:cubicBezTo>
                      <a:pt x="243" y="371"/>
                      <a:pt x="243" y="371"/>
                      <a:pt x="243" y="371"/>
                    </a:cubicBezTo>
                    <a:cubicBezTo>
                      <a:pt x="241" y="373"/>
                      <a:pt x="241" y="373"/>
                      <a:pt x="241" y="373"/>
                    </a:cubicBezTo>
                    <a:cubicBezTo>
                      <a:pt x="235" y="374"/>
                      <a:pt x="235" y="374"/>
                      <a:pt x="235" y="374"/>
                    </a:cubicBezTo>
                    <a:cubicBezTo>
                      <a:pt x="231" y="373"/>
                      <a:pt x="231" y="373"/>
                      <a:pt x="231" y="373"/>
                    </a:cubicBezTo>
                    <a:cubicBezTo>
                      <a:pt x="228" y="374"/>
                      <a:pt x="228" y="374"/>
                      <a:pt x="228" y="374"/>
                    </a:cubicBezTo>
                    <a:cubicBezTo>
                      <a:pt x="224" y="377"/>
                      <a:pt x="224" y="377"/>
                      <a:pt x="224" y="377"/>
                    </a:cubicBezTo>
                    <a:cubicBezTo>
                      <a:pt x="223" y="380"/>
                      <a:pt x="223" y="380"/>
                      <a:pt x="223" y="380"/>
                    </a:cubicBezTo>
                    <a:cubicBezTo>
                      <a:pt x="221" y="384"/>
                      <a:pt x="221" y="384"/>
                      <a:pt x="221" y="384"/>
                    </a:cubicBezTo>
                    <a:cubicBezTo>
                      <a:pt x="219" y="386"/>
                      <a:pt x="219" y="386"/>
                      <a:pt x="219" y="386"/>
                    </a:cubicBezTo>
                    <a:cubicBezTo>
                      <a:pt x="216" y="388"/>
                      <a:pt x="216" y="388"/>
                      <a:pt x="216" y="388"/>
                    </a:cubicBezTo>
                    <a:cubicBezTo>
                      <a:pt x="215" y="391"/>
                      <a:pt x="215" y="391"/>
                      <a:pt x="215" y="391"/>
                    </a:cubicBezTo>
                    <a:cubicBezTo>
                      <a:pt x="213" y="391"/>
                      <a:pt x="213" y="391"/>
                      <a:pt x="213" y="391"/>
                    </a:cubicBezTo>
                    <a:cubicBezTo>
                      <a:pt x="208" y="389"/>
                      <a:pt x="208" y="389"/>
                      <a:pt x="208" y="389"/>
                    </a:cubicBezTo>
                    <a:cubicBezTo>
                      <a:pt x="207" y="386"/>
                      <a:pt x="207" y="386"/>
                      <a:pt x="207" y="386"/>
                    </a:cubicBezTo>
                    <a:cubicBezTo>
                      <a:pt x="203" y="383"/>
                      <a:pt x="203" y="383"/>
                      <a:pt x="203" y="383"/>
                    </a:cubicBezTo>
                    <a:cubicBezTo>
                      <a:pt x="201" y="382"/>
                      <a:pt x="201" y="382"/>
                      <a:pt x="201" y="382"/>
                    </a:cubicBezTo>
                    <a:cubicBezTo>
                      <a:pt x="198" y="388"/>
                      <a:pt x="198" y="388"/>
                      <a:pt x="198" y="388"/>
                    </a:cubicBezTo>
                    <a:cubicBezTo>
                      <a:pt x="196" y="390"/>
                      <a:pt x="196" y="390"/>
                      <a:pt x="196" y="390"/>
                    </a:cubicBezTo>
                    <a:cubicBezTo>
                      <a:pt x="197" y="393"/>
                      <a:pt x="197" y="393"/>
                      <a:pt x="197" y="393"/>
                    </a:cubicBezTo>
                    <a:cubicBezTo>
                      <a:pt x="197" y="396"/>
                      <a:pt x="197" y="396"/>
                      <a:pt x="197" y="396"/>
                    </a:cubicBezTo>
                    <a:cubicBezTo>
                      <a:pt x="195" y="395"/>
                      <a:pt x="193" y="395"/>
                      <a:pt x="192" y="394"/>
                    </a:cubicBezTo>
                    <a:cubicBezTo>
                      <a:pt x="189" y="393"/>
                      <a:pt x="184" y="390"/>
                      <a:pt x="182" y="388"/>
                    </a:cubicBezTo>
                    <a:cubicBezTo>
                      <a:pt x="179" y="387"/>
                      <a:pt x="173" y="383"/>
                      <a:pt x="171" y="381"/>
                    </a:cubicBezTo>
                    <a:cubicBezTo>
                      <a:pt x="169" y="378"/>
                      <a:pt x="167" y="372"/>
                      <a:pt x="166" y="369"/>
                    </a:cubicBezTo>
                    <a:cubicBezTo>
                      <a:pt x="165" y="367"/>
                      <a:pt x="164" y="362"/>
                      <a:pt x="163" y="360"/>
                    </a:cubicBezTo>
                    <a:cubicBezTo>
                      <a:pt x="162" y="357"/>
                      <a:pt x="160" y="351"/>
                      <a:pt x="159" y="349"/>
                    </a:cubicBezTo>
                    <a:cubicBezTo>
                      <a:pt x="157" y="347"/>
                      <a:pt x="151" y="344"/>
                      <a:pt x="150" y="342"/>
                    </a:cubicBezTo>
                    <a:cubicBezTo>
                      <a:pt x="149" y="341"/>
                      <a:pt x="148" y="337"/>
                      <a:pt x="147" y="336"/>
                    </a:cubicBezTo>
                    <a:cubicBezTo>
                      <a:pt x="146" y="332"/>
                      <a:pt x="144" y="326"/>
                      <a:pt x="142" y="322"/>
                    </a:cubicBezTo>
                    <a:cubicBezTo>
                      <a:pt x="140" y="319"/>
                      <a:pt x="135" y="312"/>
                      <a:pt x="132" y="309"/>
                    </a:cubicBezTo>
                    <a:cubicBezTo>
                      <a:pt x="129" y="306"/>
                      <a:pt x="122" y="301"/>
                      <a:pt x="119" y="300"/>
                    </a:cubicBezTo>
                    <a:cubicBezTo>
                      <a:pt x="115" y="299"/>
                      <a:pt x="108" y="298"/>
                      <a:pt x="105" y="298"/>
                    </a:cubicBezTo>
                    <a:cubicBezTo>
                      <a:pt x="101" y="298"/>
                      <a:pt x="95" y="298"/>
                      <a:pt x="92" y="298"/>
                    </a:cubicBezTo>
                    <a:cubicBezTo>
                      <a:pt x="89" y="298"/>
                      <a:pt x="85" y="299"/>
                      <a:pt x="82" y="299"/>
                    </a:cubicBezTo>
                    <a:cubicBezTo>
                      <a:pt x="81" y="299"/>
                      <a:pt x="77" y="301"/>
                      <a:pt x="75" y="301"/>
                    </a:cubicBezTo>
                    <a:cubicBezTo>
                      <a:pt x="73" y="301"/>
                      <a:pt x="70" y="300"/>
                      <a:pt x="69" y="299"/>
                    </a:cubicBezTo>
                    <a:cubicBezTo>
                      <a:pt x="67" y="298"/>
                      <a:pt x="64" y="296"/>
                      <a:pt x="62" y="295"/>
                    </a:cubicBezTo>
                    <a:cubicBezTo>
                      <a:pt x="60" y="293"/>
                      <a:pt x="57" y="289"/>
                      <a:pt x="57" y="287"/>
                    </a:cubicBezTo>
                    <a:cubicBezTo>
                      <a:pt x="55" y="285"/>
                      <a:pt x="55" y="279"/>
                      <a:pt x="55" y="277"/>
                    </a:cubicBezTo>
                    <a:cubicBezTo>
                      <a:pt x="54" y="275"/>
                      <a:pt x="53" y="272"/>
                      <a:pt x="51" y="271"/>
                    </a:cubicBezTo>
                    <a:cubicBezTo>
                      <a:pt x="50" y="270"/>
                      <a:pt x="47" y="269"/>
                      <a:pt x="46" y="268"/>
                    </a:cubicBezTo>
                    <a:cubicBezTo>
                      <a:pt x="45" y="267"/>
                      <a:pt x="44" y="264"/>
                      <a:pt x="44" y="263"/>
                    </a:cubicBezTo>
                    <a:cubicBezTo>
                      <a:pt x="44" y="262"/>
                      <a:pt x="45" y="259"/>
                      <a:pt x="46" y="258"/>
                    </a:cubicBezTo>
                    <a:cubicBezTo>
                      <a:pt x="47" y="257"/>
                      <a:pt x="49" y="256"/>
                      <a:pt x="50" y="256"/>
                    </a:cubicBezTo>
                    <a:cubicBezTo>
                      <a:pt x="51" y="256"/>
                      <a:pt x="54" y="255"/>
                      <a:pt x="55" y="256"/>
                    </a:cubicBezTo>
                    <a:cubicBezTo>
                      <a:pt x="57" y="256"/>
                      <a:pt x="59" y="258"/>
                      <a:pt x="61" y="259"/>
                    </a:cubicBezTo>
                    <a:cubicBezTo>
                      <a:pt x="62" y="259"/>
                      <a:pt x="66" y="259"/>
                      <a:pt x="67" y="258"/>
                    </a:cubicBezTo>
                    <a:cubicBezTo>
                      <a:pt x="68" y="258"/>
                      <a:pt x="70" y="256"/>
                      <a:pt x="70" y="255"/>
                    </a:cubicBezTo>
                    <a:cubicBezTo>
                      <a:pt x="70" y="253"/>
                      <a:pt x="70" y="250"/>
                      <a:pt x="69" y="248"/>
                    </a:cubicBezTo>
                    <a:cubicBezTo>
                      <a:pt x="68" y="247"/>
                      <a:pt x="65" y="245"/>
                      <a:pt x="63" y="244"/>
                    </a:cubicBezTo>
                    <a:cubicBezTo>
                      <a:pt x="63" y="243"/>
                      <a:pt x="61" y="242"/>
                      <a:pt x="60" y="241"/>
                    </a:cubicBezTo>
                    <a:cubicBezTo>
                      <a:pt x="60" y="239"/>
                      <a:pt x="61" y="237"/>
                      <a:pt x="61" y="236"/>
                    </a:cubicBezTo>
                    <a:cubicBezTo>
                      <a:pt x="61" y="235"/>
                      <a:pt x="60" y="232"/>
                      <a:pt x="60" y="231"/>
                    </a:cubicBezTo>
                    <a:cubicBezTo>
                      <a:pt x="60" y="230"/>
                      <a:pt x="60" y="228"/>
                      <a:pt x="59" y="228"/>
                    </a:cubicBezTo>
                    <a:cubicBezTo>
                      <a:pt x="58" y="227"/>
                      <a:pt x="56" y="229"/>
                      <a:pt x="55" y="229"/>
                    </a:cubicBezTo>
                    <a:cubicBezTo>
                      <a:pt x="54" y="229"/>
                      <a:pt x="53" y="231"/>
                      <a:pt x="51" y="231"/>
                    </a:cubicBezTo>
                    <a:cubicBezTo>
                      <a:pt x="50" y="231"/>
                      <a:pt x="48" y="230"/>
                      <a:pt x="47" y="230"/>
                    </a:cubicBezTo>
                    <a:cubicBezTo>
                      <a:pt x="46" y="228"/>
                      <a:pt x="44" y="224"/>
                      <a:pt x="43" y="222"/>
                    </a:cubicBezTo>
                    <a:cubicBezTo>
                      <a:pt x="43" y="220"/>
                      <a:pt x="42" y="216"/>
                      <a:pt x="42" y="213"/>
                    </a:cubicBezTo>
                    <a:cubicBezTo>
                      <a:pt x="42" y="211"/>
                      <a:pt x="44" y="206"/>
                      <a:pt x="45" y="204"/>
                    </a:cubicBezTo>
                    <a:cubicBezTo>
                      <a:pt x="45" y="203"/>
                      <a:pt x="46" y="200"/>
                      <a:pt x="47" y="198"/>
                    </a:cubicBezTo>
                    <a:cubicBezTo>
                      <a:pt x="48" y="197"/>
                      <a:pt x="49" y="195"/>
                      <a:pt x="50" y="195"/>
                    </a:cubicBezTo>
                    <a:cubicBezTo>
                      <a:pt x="52" y="194"/>
                      <a:pt x="55" y="193"/>
                      <a:pt x="56" y="192"/>
                    </a:cubicBezTo>
                    <a:cubicBezTo>
                      <a:pt x="58" y="192"/>
                      <a:pt x="61" y="189"/>
                      <a:pt x="62" y="188"/>
                    </a:cubicBezTo>
                    <a:cubicBezTo>
                      <a:pt x="63" y="187"/>
                      <a:pt x="66" y="185"/>
                      <a:pt x="66" y="183"/>
                    </a:cubicBezTo>
                    <a:cubicBezTo>
                      <a:pt x="67" y="182"/>
                      <a:pt x="69" y="179"/>
                      <a:pt x="68" y="178"/>
                    </a:cubicBezTo>
                    <a:cubicBezTo>
                      <a:pt x="68" y="177"/>
                      <a:pt x="66" y="176"/>
                      <a:pt x="65" y="176"/>
                    </a:cubicBezTo>
                    <a:cubicBezTo>
                      <a:pt x="64" y="176"/>
                      <a:pt x="62" y="178"/>
                      <a:pt x="61" y="179"/>
                    </a:cubicBezTo>
                    <a:cubicBezTo>
                      <a:pt x="61" y="179"/>
                      <a:pt x="59" y="181"/>
                      <a:pt x="59" y="182"/>
                    </a:cubicBezTo>
                    <a:cubicBezTo>
                      <a:pt x="57" y="184"/>
                      <a:pt x="56" y="188"/>
                      <a:pt x="54" y="189"/>
                    </a:cubicBezTo>
                    <a:cubicBezTo>
                      <a:pt x="53" y="189"/>
                      <a:pt x="51" y="189"/>
                      <a:pt x="50" y="188"/>
                    </a:cubicBezTo>
                    <a:cubicBezTo>
                      <a:pt x="48" y="188"/>
                      <a:pt x="47" y="186"/>
                      <a:pt x="46" y="185"/>
                    </a:cubicBezTo>
                    <a:cubicBezTo>
                      <a:pt x="45" y="184"/>
                      <a:pt x="42" y="183"/>
                      <a:pt x="41" y="183"/>
                    </a:cubicBezTo>
                    <a:cubicBezTo>
                      <a:pt x="39" y="183"/>
                      <a:pt x="35" y="183"/>
                      <a:pt x="33" y="183"/>
                    </a:cubicBezTo>
                    <a:cubicBezTo>
                      <a:pt x="32" y="183"/>
                      <a:pt x="30" y="182"/>
                      <a:pt x="30" y="182"/>
                    </a:cubicBezTo>
                    <a:cubicBezTo>
                      <a:pt x="28" y="182"/>
                      <a:pt x="25" y="182"/>
                      <a:pt x="24" y="183"/>
                    </a:cubicBezTo>
                    <a:cubicBezTo>
                      <a:pt x="23" y="184"/>
                      <a:pt x="24" y="186"/>
                      <a:pt x="24" y="186"/>
                    </a:cubicBezTo>
                    <a:cubicBezTo>
                      <a:pt x="24" y="187"/>
                      <a:pt x="24" y="190"/>
                      <a:pt x="24" y="190"/>
                    </a:cubicBezTo>
                    <a:cubicBezTo>
                      <a:pt x="22" y="192"/>
                      <a:pt x="18" y="190"/>
                      <a:pt x="16" y="189"/>
                    </a:cubicBezTo>
                    <a:cubicBezTo>
                      <a:pt x="15" y="189"/>
                      <a:pt x="12" y="187"/>
                      <a:pt x="12" y="186"/>
                    </a:cubicBezTo>
                    <a:cubicBezTo>
                      <a:pt x="11" y="186"/>
                      <a:pt x="9" y="184"/>
                      <a:pt x="9" y="183"/>
                    </a:cubicBezTo>
                    <a:cubicBezTo>
                      <a:pt x="9" y="182"/>
                      <a:pt x="11" y="180"/>
                      <a:pt x="10" y="179"/>
                    </a:cubicBezTo>
                    <a:cubicBezTo>
                      <a:pt x="10" y="179"/>
                      <a:pt x="9" y="178"/>
                      <a:pt x="9" y="178"/>
                    </a:cubicBezTo>
                    <a:cubicBezTo>
                      <a:pt x="8" y="178"/>
                      <a:pt x="7" y="180"/>
                      <a:pt x="7" y="181"/>
                    </a:cubicBezTo>
                    <a:cubicBezTo>
                      <a:pt x="6" y="182"/>
                      <a:pt x="7" y="184"/>
                      <a:pt x="6" y="184"/>
                    </a:cubicBezTo>
                    <a:cubicBezTo>
                      <a:pt x="5" y="185"/>
                      <a:pt x="3" y="184"/>
                      <a:pt x="3" y="183"/>
                    </a:cubicBezTo>
                    <a:cubicBezTo>
                      <a:pt x="2" y="183"/>
                      <a:pt x="1" y="180"/>
                      <a:pt x="0" y="179"/>
                    </a:cubicBezTo>
                    <a:cubicBezTo>
                      <a:pt x="0" y="177"/>
                      <a:pt x="0" y="174"/>
                      <a:pt x="1" y="173"/>
                    </a:cubicBezTo>
                    <a:cubicBezTo>
                      <a:pt x="1" y="171"/>
                      <a:pt x="3" y="168"/>
                      <a:pt x="4" y="167"/>
                    </a:cubicBezTo>
                    <a:cubicBezTo>
                      <a:pt x="4" y="167"/>
                      <a:pt x="6" y="166"/>
                      <a:pt x="7" y="165"/>
                    </a:cubicBezTo>
                    <a:cubicBezTo>
                      <a:pt x="9" y="165"/>
                      <a:pt x="12" y="166"/>
                      <a:pt x="13" y="166"/>
                    </a:cubicBezTo>
                    <a:cubicBezTo>
                      <a:pt x="15" y="166"/>
                      <a:pt x="19" y="165"/>
                      <a:pt x="19" y="164"/>
                    </a:cubicBezTo>
                    <a:cubicBezTo>
                      <a:pt x="20" y="163"/>
                      <a:pt x="19" y="160"/>
                      <a:pt x="19" y="160"/>
                    </a:cubicBezTo>
                    <a:cubicBezTo>
                      <a:pt x="18" y="159"/>
                      <a:pt x="16" y="159"/>
                      <a:pt x="15" y="159"/>
                    </a:cubicBezTo>
                    <a:cubicBezTo>
                      <a:pt x="15" y="159"/>
                      <a:pt x="13" y="160"/>
                      <a:pt x="12" y="161"/>
                    </a:cubicBezTo>
                    <a:cubicBezTo>
                      <a:pt x="11" y="161"/>
                      <a:pt x="9" y="161"/>
                      <a:pt x="8" y="160"/>
                    </a:cubicBezTo>
                    <a:cubicBezTo>
                      <a:pt x="8" y="160"/>
                      <a:pt x="7" y="159"/>
                      <a:pt x="7" y="159"/>
                    </a:cubicBezTo>
                    <a:cubicBezTo>
                      <a:pt x="6" y="158"/>
                      <a:pt x="7" y="156"/>
                      <a:pt x="7" y="155"/>
                    </a:cubicBezTo>
                    <a:cubicBezTo>
                      <a:pt x="8" y="154"/>
                      <a:pt x="12" y="154"/>
                      <a:pt x="13" y="153"/>
                    </a:cubicBezTo>
                    <a:cubicBezTo>
                      <a:pt x="14" y="152"/>
                      <a:pt x="15" y="150"/>
                      <a:pt x="16" y="150"/>
                    </a:cubicBezTo>
                    <a:cubicBezTo>
                      <a:pt x="18" y="149"/>
                      <a:pt x="21" y="150"/>
                      <a:pt x="23" y="150"/>
                    </a:cubicBezTo>
                    <a:cubicBezTo>
                      <a:pt x="25" y="149"/>
                      <a:pt x="30" y="149"/>
                      <a:pt x="32" y="148"/>
                    </a:cubicBezTo>
                    <a:cubicBezTo>
                      <a:pt x="34" y="148"/>
                      <a:pt x="39" y="147"/>
                      <a:pt x="41" y="147"/>
                    </a:cubicBezTo>
                    <a:cubicBezTo>
                      <a:pt x="43" y="147"/>
                      <a:pt x="46" y="149"/>
                      <a:pt x="48" y="149"/>
                    </a:cubicBezTo>
                    <a:cubicBezTo>
                      <a:pt x="49" y="150"/>
                      <a:pt x="53" y="150"/>
                      <a:pt x="55" y="149"/>
                    </a:cubicBezTo>
                    <a:cubicBezTo>
                      <a:pt x="56" y="149"/>
                      <a:pt x="59" y="147"/>
                      <a:pt x="60" y="146"/>
                    </a:cubicBezTo>
                    <a:cubicBezTo>
                      <a:pt x="61" y="145"/>
                      <a:pt x="64" y="143"/>
                      <a:pt x="64" y="142"/>
                    </a:cubicBezTo>
                    <a:cubicBezTo>
                      <a:pt x="65" y="140"/>
                      <a:pt x="64" y="137"/>
                      <a:pt x="65" y="136"/>
                    </a:cubicBezTo>
                    <a:cubicBezTo>
                      <a:pt x="65" y="135"/>
                      <a:pt x="67" y="135"/>
                      <a:pt x="68" y="135"/>
                    </a:cubicBezTo>
                    <a:cubicBezTo>
                      <a:pt x="69" y="134"/>
                      <a:pt x="70" y="134"/>
                      <a:pt x="71" y="133"/>
                    </a:cubicBezTo>
                    <a:cubicBezTo>
                      <a:pt x="73" y="133"/>
                      <a:pt x="75" y="130"/>
                      <a:pt x="76" y="129"/>
                    </a:cubicBezTo>
                    <a:cubicBezTo>
                      <a:pt x="76" y="128"/>
                      <a:pt x="76" y="125"/>
                      <a:pt x="76" y="124"/>
                    </a:cubicBezTo>
                    <a:cubicBezTo>
                      <a:pt x="75" y="123"/>
                      <a:pt x="74" y="120"/>
                      <a:pt x="73" y="119"/>
                    </a:cubicBezTo>
                    <a:cubicBezTo>
                      <a:pt x="72" y="119"/>
                      <a:pt x="71" y="118"/>
                      <a:pt x="70" y="119"/>
                    </a:cubicBezTo>
                    <a:cubicBezTo>
                      <a:pt x="69" y="119"/>
                      <a:pt x="68" y="122"/>
                      <a:pt x="68" y="123"/>
                    </a:cubicBezTo>
                    <a:cubicBezTo>
                      <a:pt x="67" y="124"/>
                      <a:pt x="67" y="128"/>
                      <a:pt x="66" y="129"/>
                    </a:cubicBezTo>
                    <a:cubicBezTo>
                      <a:pt x="65" y="131"/>
                      <a:pt x="62" y="133"/>
                      <a:pt x="60" y="134"/>
                    </a:cubicBezTo>
                    <a:cubicBezTo>
                      <a:pt x="58" y="134"/>
                      <a:pt x="55" y="135"/>
                      <a:pt x="54" y="135"/>
                    </a:cubicBezTo>
                    <a:cubicBezTo>
                      <a:pt x="52" y="135"/>
                      <a:pt x="49" y="135"/>
                      <a:pt x="47" y="135"/>
                    </a:cubicBezTo>
                    <a:cubicBezTo>
                      <a:pt x="46" y="135"/>
                      <a:pt x="44" y="134"/>
                      <a:pt x="43" y="133"/>
                    </a:cubicBezTo>
                    <a:cubicBezTo>
                      <a:pt x="42" y="132"/>
                      <a:pt x="41" y="130"/>
                      <a:pt x="41" y="129"/>
                    </a:cubicBezTo>
                    <a:cubicBezTo>
                      <a:pt x="41" y="127"/>
                      <a:pt x="41" y="123"/>
                      <a:pt x="42" y="122"/>
                    </a:cubicBezTo>
                    <a:cubicBezTo>
                      <a:pt x="43" y="121"/>
                      <a:pt x="47" y="121"/>
                      <a:pt x="48" y="120"/>
                    </a:cubicBezTo>
                    <a:cubicBezTo>
                      <a:pt x="49" y="119"/>
                      <a:pt x="51" y="118"/>
                      <a:pt x="52" y="117"/>
                    </a:cubicBezTo>
                    <a:cubicBezTo>
                      <a:pt x="53" y="117"/>
                      <a:pt x="55" y="115"/>
                      <a:pt x="56" y="115"/>
                    </a:cubicBezTo>
                    <a:cubicBezTo>
                      <a:pt x="57" y="115"/>
                      <a:pt x="58" y="117"/>
                      <a:pt x="60" y="118"/>
                    </a:cubicBezTo>
                    <a:cubicBezTo>
                      <a:pt x="61" y="118"/>
                      <a:pt x="64" y="118"/>
                      <a:pt x="65" y="118"/>
                    </a:cubicBezTo>
                    <a:cubicBezTo>
                      <a:pt x="66" y="118"/>
                      <a:pt x="67" y="117"/>
                      <a:pt x="68" y="116"/>
                    </a:cubicBezTo>
                    <a:cubicBezTo>
                      <a:pt x="68" y="115"/>
                      <a:pt x="69" y="113"/>
                      <a:pt x="68" y="112"/>
                    </a:cubicBezTo>
                    <a:cubicBezTo>
                      <a:pt x="68" y="111"/>
                      <a:pt x="66" y="110"/>
                      <a:pt x="65" y="109"/>
                    </a:cubicBezTo>
                    <a:cubicBezTo>
                      <a:pt x="64" y="108"/>
                      <a:pt x="62" y="106"/>
                      <a:pt x="61" y="104"/>
                    </a:cubicBezTo>
                    <a:cubicBezTo>
                      <a:pt x="60" y="103"/>
                      <a:pt x="58" y="99"/>
                      <a:pt x="57" y="98"/>
                    </a:cubicBezTo>
                    <a:cubicBezTo>
                      <a:pt x="56" y="97"/>
                      <a:pt x="54" y="96"/>
                      <a:pt x="53" y="96"/>
                    </a:cubicBezTo>
                    <a:cubicBezTo>
                      <a:pt x="51" y="96"/>
                      <a:pt x="48" y="97"/>
                      <a:pt x="46" y="96"/>
                    </a:cubicBezTo>
                    <a:cubicBezTo>
                      <a:pt x="45" y="96"/>
                      <a:pt x="43" y="94"/>
                      <a:pt x="43" y="93"/>
                    </a:cubicBezTo>
                    <a:cubicBezTo>
                      <a:pt x="43" y="92"/>
                      <a:pt x="44" y="91"/>
                      <a:pt x="44" y="91"/>
                    </a:cubicBezTo>
                    <a:cubicBezTo>
                      <a:pt x="45" y="90"/>
                      <a:pt x="47" y="90"/>
                      <a:pt x="48" y="89"/>
                    </a:cubicBezTo>
                    <a:cubicBezTo>
                      <a:pt x="48" y="88"/>
                      <a:pt x="47" y="85"/>
                      <a:pt x="47" y="84"/>
                    </a:cubicBezTo>
                    <a:cubicBezTo>
                      <a:pt x="47" y="83"/>
                      <a:pt x="47" y="80"/>
                      <a:pt x="47" y="79"/>
                    </a:cubicBezTo>
                    <a:cubicBezTo>
                      <a:pt x="46" y="78"/>
                      <a:pt x="45" y="76"/>
                      <a:pt x="44" y="75"/>
                    </a:cubicBezTo>
                    <a:cubicBezTo>
                      <a:pt x="43" y="74"/>
                      <a:pt x="40" y="75"/>
                      <a:pt x="39" y="74"/>
                    </a:cubicBezTo>
                    <a:cubicBezTo>
                      <a:pt x="37" y="73"/>
                      <a:pt x="35" y="70"/>
                      <a:pt x="34" y="68"/>
                    </a:cubicBezTo>
                    <a:cubicBezTo>
                      <a:pt x="34" y="66"/>
                      <a:pt x="33" y="63"/>
                      <a:pt x="32" y="62"/>
                    </a:cubicBezTo>
                    <a:cubicBezTo>
                      <a:pt x="32" y="61"/>
                      <a:pt x="30" y="60"/>
                      <a:pt x="29" y="59"/>
                    </a:cubicBezTo>
                    <a:cubicBezTo>
                      <a:pt x="28" y="59"/>
                      <a:pt x="25" y="57"/>
                      <a:pt x="25" y="56"/>
                    </a:cubicBezTo>
                    <a:cubicBezTo>
                      <a:pt x="25" y="55"/>
                      <a:pt x="26" y="54"/>
                      <a:pt x="26" y="53"/>
                    </a:cubicBezTo>
                    <a:cubicBezTo>
                      <a:pt x="27" y="52"/>
                      <a:pt x="28" y="50"/>
                      <a:pt x="28" y="48"/>
                    </a:cubicBezTo>
                    <a:cubicBezTo>
                      <a:pt x="28" y="47"/>
                      <a:pt x="27" y="44"/>
                      <a:pt x="26" y="43"/>
                    </a:cubicBezTo>
                    <a:cubicBezTo>
                      <a:pt x="24" y="40"/>
                      <a:pt x="20" y="35"/>
                      <a:pt x="18" y="32"/>
                    </a:cubicBezTo>
                    <a:cubicBezTo>
                      <a:pt x="17" y="30"/>
                      <a:pt x="13" y="26"/>
                      <a:pt x="12" y="24"/>
                    </a:cubicBezTo>
                    <a:cubicBezTo>
                      <a:pt x="12" y="22"/>
                      <a:pt x="11" y="18"/>
                      <a:pt x="12" y="16"/>
                    </a:cubicBezTo>
                    <a:cubicBezTo>
                      <a:pt x="12" y="14"/>
                      <a:pt x="15" y="10"/>
                      <a:pt x="15" y="8"/>
                    </a:cubicBezTo>
                    <a:cubicBezTo>
                      <a:pt x="16" y="6"/>
                      <a:pt x="16" y="3"/>
                      <a:pt x="17" y="2"/>
                    </a:cubicBezTo>
                    <a:cubicBezTo>
                      <a:pt x="18" y="1"/>
                      <a:pt x="20" y="2"/>
                      <a:pt x="21" y="2"/>
                    </a:cubicBezTo>
                    <a:cubicBezTo>
                      <a:pt x="22" y="1"/>
                      <a:pt x="24" y="0"/>
                      <a:pt x="25" y="0"/>
                    </a:cubicBezTo>
                    <a:cubicBezTo>
                      <a:pt x="27" y="0"/>
                      <a:pt x="30" y="2"/>
                      <a:pt x="31" y="2"/>
                    </a:cubicBezTo>
                    <a:cubicBezTo>
                      <a:pt x="32" y="3"/>
                      <a:pt x="34" y="5"/>
                      <a:pt x="35" y="5"/>
                    </a:cubicBezTo>
                    <a:cubicBezTo>
                      <a:pt x="37" y="6"/>
                      <a:pt x="40" y="4"/>
                      <a:pt x="42" y="4"/>
                    </a:cubicBezTo>
                    <a:cubicBezTo>
                      <a:pt x="43" y="3"/>
                      <a:pt x="46" y="1"/>
                      <a:pt x="48" y="1"/>
                    </a:cubicBezTo>
                    <a:cubicBezTo>
                      <a:pt x="49" y="0"/>
                      <a:pt x="51" y="0"/>
                      <a:pt x="52" y="0"/>
                    </a:cubicBezTo>
                    <a:cubicBezTo>
                      <a:pt x="54" y="0"/>
                      <a:pt x="56" y="3"/>
                      <a:pt x="57" y="4"/>
                    </a:cubicBezTo>
                    <a:cubicBezTo>
                      <a:pt x="59" y="4"/>
                      <a:pt x="65" y="4"/>
                      <a:pt x="67" y="4"/>
                    </a:cubicBezTo>
                    <a:cubicBezTo>
                      <a:pt x="69" y="4"/>
                      <a:pt x="73" y="4"/>
                      <a:pt x="75" y="4"/>
                    </a:cubicBezTo>
                    <a:cubicBezTo>
                      <a:pt x="77" y="5"/>
                      <a:pt x="80" y="6"/>
                      <a:pt x="81" y="8"/>
                    </a:cubicBezTo>
                    <a:cubicBezTo>
                      <a:pt x="82" y="9"/>
                      <a:pt x="84" y="12"/>
                      <a:pt x="85" y="13"/>
                    </a:cubicBezTo>
                    <a:cubicBezTo>
                      <a:pt x="87" y="14"/>
                      <a:pt x="92" y="14"/>
                      <a:pt x="94" y="15"/>
                    </a:cubicBezTo>
                    <a:cubicBezTo>
                      <a:pt x="97" y="15"/>
                      <a:pt x="102" y="15"/>
                      <a:pt x="104" y="15"/>
                    </a:cubicBezTo>
                    <a:cubicBezTo>
                      <a:pt x="106" y="16"/>
                      <a:pt x="110" y="16"/>
                      <a:pt x="113" y="17"/>
                    </a:cubicBezTo>
                    <a:cubicBezTo>
                      <a:pt x="114" y="17"/>
                      <a:pt x="117" y="17"/>
                      <a:pt x="118" y="18"/>
                    </a:cubicBezTo>
                    <a:cubicBezTo>
                      <a:pt x="119" y="20"/>
                      <a:pt x="118" y="24"/>
                      <a:pt x="118" y="26"/>
                    </a:cubicBezTo>
                    <a:cubicBezTo>
                      <a:pt x="118" y="27"/>
                      <a:pt x="117" y="31"/>
                      <a:pt x="118" y="32"/>
                    </a:cubicBezTo>
                    <a:cubicBezTo>
                      <a:pt x="120" y="33"/>
                      <a:pt x="124" y="33"/>
                      <a:pt x="126" y="33"/>
                    </a:cubicBezTo>
                    <a:cubicBezTo>
                      <a:pt x="128" y="33"/>
                      <a:pt x="132" y="33"/>
                      <a:pt x="134" y="32"/>
                    </a:cubicBezTo>
                    <a:cubicBezTo>
                      <a:pt x="135" y="32"/>
                      <a:pt x="137" y="30"/>
                      <a:pt x="137" y="29"/>
                    </a:cubicBezTo>
                    <a:cubicBezTo>
                      <a:pt x="138" y="27"/>
                      <a:pt x="139" y="24"/>
                      <a:pt x="140" y="23"/>
                    </a:cubicBezTo>
                    <a:cubicBezTo>
                      <a:pt x="141" y="21"/>
                      <a:pt x="145" y="20"/>
                      <a:pt x="147" y="21"/>
                    </a:cubicBezTo>
                    <a:cubicBezTo>
                      <a:pt x="148" y="22"/>
                      <a:pt x="149" y="23"/>
                      <a:pt x="149" y="24"/>
                    </a:cubicBezTo>
                    <a:cubicBezTo>
                      <a:pt x="149" y="25"/>
                      <a:pt x="147" y="27"/>
                      <a:pt x="148" y="29"/>
                    </a:cubicBezTo>
                    <a:cubicBezTo>
                      <a:pt x="148" y="30"/>
                      <a:pt x="148" y="32"/>
                      <a:pt x="149" y="32"/>
                    </a:cubicBezTo>
                    <a:cubicBezTo>
                      <a:pt x="150" y="33"/>
                      <a:pt x="154" y="33"/>
                      <a:pt x="155" y="33"/>
                    </a:cubicBezTo>
                    <a:cubicBezTo>
                      <a:pt x="157" y="33"/>
                      <a:pt x="159" y="32"/>
                      <a:pt x="160" y="32"/>
                    </a:cubicBezTo>
                    <a:cubicBezTo>
                      <a:pt x="161" y="31"/>
                      <a:pt x="163" y="28"/>
                      <a:pt x="164" y="28"/>
                    </a:cubicBezTo>
                    <a:cubicBezTo>
                      <a:pt x="165" y="27"/>
                      <a:pt x="167" y="25"/>
                      <a:pt x="168" y="24"/>
                    </a:cubicBezTo>
                    <a:cubicBezTo>
                      <a:pt x="169" y="23"/>
                      <a:pt x="172" y="22"/>
                      <a:pt x="174" y="21"/>
                    </a:cubicBezTo>
                    <a:cubicBezTo>
                      <a:pt x="174" y="21"/>
                      <a:pt x="175" y="19"/>
                      <a:pt x="176" y="18"/>
                    </a:cubicBezTo>
                    <a:cubicBezTo>
                      <a:pt x="177" y="18"/>
                      <a:pt x="178" y="18"/>
                      <a:pt x="179" y="19"/>
                    </a:cubicBezTo>
                    <a:cubicBezTo>
                      <a:pt x="179" y="19"/>
                      <a:pt x="179" y="21"/>
                      <a:pt x="179" y="21"/>
                    </a:cubicBezTo>
                    <a:cubicBezTo>
                      <a:pt x="179" y="22"/>
                      <a:pt x="178" y="25"/>
                      <a:pt x="178" y="26"/>
                    </a:cubicBezTo>
                    <a:cubicBezTo>
                      <a:pt x="179" y="27"/>
                      <a:pt x="180" y="30"/>
                      <a:pt x="181" y="30"/>
                    </a:cubicBezTo>
                    <a:cubicBezTo>
                      <a:pt x="182" y="31"/>
                      <a:pt x="185" y="32"/>
                      <a:pt x="186" y="33"/>
                    </a:cubicBezTo>
                    <a:cubicBezTo>
                      <a:pt x="188" y="33"/>
                      <a:pt x="191" y="34"/>
                      <a:pt x="193" y="35"/>
                    </a:cubicBezTo>
                    <a:cubicBezTo>
                      <a:pt x="194" y="35"/>
                      <a:pt x="198" y="35"/>
                      <a:pt x="199" y="35"/>
                    </a:cubicBezTo>
                    <a:cubicBezTo>
                      <a:pt x="200" y="36"/>
                      <a:pt x="203" y="38"/>
                      <a:pt x="204" y="38"/>
                    </a:cubicBezTo>
                    <a:cubicBezTo>
                      <a:pt x="206" y="39"/>
                      <a:pt x="209" y="38"/>
                      <a:pt x="210" y="39"/>
                    </a:cubicBezTo>
                    <a:cubicBezTo>
                      <a:pt x="212" y="39"/>
                      <a:pt x="214" y="42"/>
                      <a:pt x="216" y="43"/>
                    </a:cubicBezTo>
                    <a:cubicBezTo>
                      <a:pt x="217" y="45"/>
                      <a:pt x="219" y="48"/>
                      <a:pt x="220" y="50"/>
                    </a:cubicBezTo>
                    <a:cubicBezTo>
                      <a:pt x="221" y="50"/>
                      <a:pt x="224" y="51"/>
                      <a:pt x="225" y="51"/>
                    </a:cubicBezTo>
                    <a:cubicBezTo>
                      <a:pt x="226" y="51"/>
                      <a:pt x="228" y="50"/>
                      <a:pt x="228" y="49"/>
                    </a:cubicBezTo>
                    <a:cubicBezTo>
                      <a:pt x="229" y="48"/>
                      <a:pt x="229" y="45"/>
                      <a:pt x="230" y="44"/>
                    </a:cubicBezTo>
                    <a:cubicBezTo>
                      <a:pt x="230" y="43"/>
                      <a:pt x="230" y="41"/>
                      <a:pt x="231" y="40"/>
                    </a:cubicBezTo>
                    <a:cubicBezTo>
                      <a:pt x="232" y="40"/>
                      <a:pt x="233" y="40"/>
                      <a:pt x="234" y="40"/>
                    </a:cubicBezTo>
                    <a:cubicBezTo>
                      <a:pt x="234" y="41"/>
                      <a:pt x="235" y="43"/>
                      <a:pt x="236" y="43"/>
                    </a:cubicBezTo>
                    <a:cubicBezTo>
                      <a:pt x="237" y="45"/>
                      <a:pt x="240" y="46"/>
                      <a:pt x="241" y="47"/>
                    </a:cubicBezTo>
                    <a:cubicBezTo>
                      <a:pt x="242" y="49"/>
                      <a:pt x="244" y="51"/>
                      <a:pt x="245" y="53"/>
                    </a:cubicBezTo>
                    <a:cubicBezTo>
                      <a:pt x="245" y="55"/>
                      <a:pt x="245" y="59"/>
                      <a:pt x="245" y="60"/>
                    </a:cubicBezTo>
                    <a:cubicBezTo>
                      <a:pt x="246" y="61"/>
                      <a:pt x="247" y="62"/>
                      <a:pt x="247" y="63"/>
                    </a:cubicBezTo>
                    <a:cubicBezTo>
                      <a:pt x="248" y="64"/>
                      <a:pt x="251" y="66"/>
                      <a:pt x="251" y="68"/>
                    </a:cubicBezTo>
                    <a:cubicBezTo>
                      <a:pt x="251" y="69"/>
                      <a:pt x="252" y="71"/>
                      <a:pt x="251" y="72"/>
                    </a:cubicBezTo>
                    <a:cubicBezTo>
                      <a:pt x="251" y="72"/>
                      <a:pt x="248" y="72"/>
                      <a:pt x="248" y="72"/>
                    </a:cubicBezTo>
                    <a:cubicBezTo>
                      <a:pt x="247" y="71"/>
                      <a:pt x="245" y="70"/>
                      <a:pt x="245" y="70"/>
                    </a:cubicBezTo>
                    <a:cubicBezTo>
                      <a:pt x="244" y="69"/>
                      <a:pt x="243" y="69"/>
                      <a:pt x="242" y="69"/>
                    </a:cubicBezTo>
                    <a:cubicBezTo>
                      <a:pt x="241" y="70"/>
                      <a:pt x="240" y="71"/>
                      <a:pt x="240" y="72"/>
                    </a:cubicBezTo>
                    <a:cubicBezTo>
                      <a:pt x="240" y="73"/>
                      <a:pt x="241" y="74"/>
                      <a:pt x="241" y="75"/>
                    </a:cubicBezTo>
                    <a:cubicBezTo>
                      <a:pt x="242" y="75"/>
                      <a:pt x="245" y="75"/>
                      <a:pt x="246" y="76"/>
                    </a:cubicBezTo>
                    <a:cubicBezTo>
                      <a:pt x="247" y="76"/>
                      <a:pt x="250" y="78"/>
                      <a:pt x="251" y="79"/>
                    </a:cubicBezTo>
                    <a:cubicBezTo>
                      <a:pt x="253" y="81"/>
                      <a:pt x="254" y="84"/>
                      <a:pt x="254" y="86"/>
                    </a:cubicBezTo>
                    <a:cubicBezTo>
                      <a:pt x="254" y="89"/>
                      <a:pt x="252" y="93"/>
                      <a:pt x="251" y="96"/>
                    </a:cubicBezTo>
                    <a:cubicBezTo>
                      <a:pt x="251" y="99"/>
                      <a:pt x="251" y="106"/>
                      <a:pt x="251" y="109"/>
                    </a:cubicBezTo>
                    <a:cubicBezTo>
                      <a:pt x="251" y="111"/>
                      <a:pt x="250" y="115"/>
                      <a:pt x="249" y="117"/>
                    </a:cubicBezTo>
                    <a:cubicBezTo>
                      <a:pt x="248" y="119"/>
                      <a:pt x="243" y="122"/>
                      <a:pt x="241" y="123"/>
                    </a:cubicBezTo>
                    <a:cubicBezTo>
                      <a:pt x="239" y="125"/>
                      <a:pt x="235" y="129"/>
                      <a:pt x="232" y="130"/>
                    </a:cubicBezTo>
                    <a:cubicBezTo>
                      <a:pt x="230" y="131"/>
                      <a:pt x="225" y="130"/>
                      <a:pt x="223" y="131"/>
                    </a:cubicBezTo>
                    <a:cubicBezTo>
                      <a:pt x="222" y="132"/>
                      <a:pt x="220" y="133"/>
                      <a:pt x="220" y="135"/>
                    </a:cubicBezTo>
                    <a:cubicBezTo>
                      <a:pt x="220" y="136"/>
                      <a:pt x="221" y="137"/>
                      <a:pt x="222" y="138"/>
                    </a:cubicBezTo>
                    <a:cubicBezTo>
                      <a:pt x="224" y="139"/>
                      <a:pt x="228" y="140"/>
                      <a:pt x="230" y="140"/>
                    </a:cubicBezTo>
                    <a:cubicBezTo>
                      <a:pt x="232" y="140"/>
                      <a:pt x="236" y="137"/>
                      <a:pt x="238" y="137"/>
                    </a:cubicBezTo>
                    <a:cubicBezTo>
                      <a:pt x="240" y="136"/>
                      <a:pt x="244" y="135"/>
                      <a:pt x="246" y="135"/>
                    </a:cubicBezTo>
                    <a:cubicBezTo>
                      <a:pt x="248" y="134"/>
                      <a:pt x="253" y="132"/>
                      <a:pt x="256" y="132"/>
                    </a:cubicBezTo>
                    <a:cubicBezTo>
                      <a:pt x="259" y="131"/>
                      <a:pt x="264" y="131"/>
                      <a:pt x="267" y="131"/>
                    </a:cubicBezTo>
                    <a:cubicBezTo>
                      <a:pt x="269" y="131"/>
                      <a:pt x="273" y="132"/>
                      <a:pt x="274" y="133"/>
                    </a:cubicBezTo>
                    <a:cubicBezTo>
                      <a:pt x="276" y="134"/>
                      <a:pt x="278" y="136"/>
                      <a:pt x="279" y="138"/>
                    </a:cubicBezTo>
                    <a:cubicBezTo>
                      <a:pt x="279" y="139"/>
                      <a:pt x="279" y="142"/>
                      <a:pt x="279" y="143"/>
                    </a:cubicBezTo>
                    <a:cubicBezTo>
                      <a:pt x="279" y="145"/>
                      <a:pt x="277" y="146"/>
                      <a:pt x="276" y="148"/>
                    </a:cubicBezTo>
                    <a:cubicBezTo>
                      <a:pt x="276" y="149"/>
                      <a:pt x="277" y="152"/>
                      <a:pt x="277" y="154"/>
                    </a:cubicBezTo>
                    <a:cubicBezTo>
                      <a:pt x="277" y="155"/>
                      <a:pt x="277" y="158"/>
                      <a:pt x="276" y="159"/>
                    </a:cubicBezTo>
                    <a:cubicBezTo>
                      <a:pt x="276" y="160"/>
                      <a:pt x="273" y="162"/>
                      <a:pt x="273" y="163"/>
                    </a:cubicBezTo>
                    <a:cubicBezTo>
                      <a:pt x="272" y="165"/>
                      <a:pt x="270" y="168"/>
                      <a:pt x="270" y="170"/>
                    </a:cubicBezTo>
                    <a:cubicBezTo>
                      <a:pt x="269" y="171"/>
                      <a:pt x="269" y="174"/>
                      <a:pt x="270" y="175"/>
                    </a:cubicBezTo>
                    <a:cubicBezTo>
                      <a:pt x="271" y="176"/>
                      <a:pt x="273" y="176"/>
                      <a:pt x="274" y="175"/>
                    </a:cubicBezTo>
                    <a:cubicBezTo>
                      <a:pt x="275" y="175"/>
                      <a:pt x="275" y="172"/>
                      <a:pt x="276" y="171"/>
                    </a:cubicBezTo>
                    <a:cubicBezTo>
                      <a:pt x="276" y="170"/>
                      <a:pt x="276" y="168"/>
                      <a:pt x="276" y="167"/>
                    </a:cubicBezTo>
                    <a:cubicBezTo>
                      <a:pt x="277" y="165"/>
                      <a:pt x="279" y="161"/>
                      <a:pt x="280" y="159"/>
                    </a:cubicBezTo>
                    <a:cubicBezTo>
                      <a:pt x="281" y="158"/>
                      <a:pt x="282" y="155"/>
                      <a:pt x="283" y="155"/>
                    </a:cubicBezTo>
                    <a:cubicBezTo>
                      <a:pt x="285" y="153"/>
                      <a:pt x="288" y="152"/>
                      <a:pt x="290" y="150"/>
                    </a:cubicBezTo>
                    <a:cubicBezTo>
                      <a:pt x="291" y="149"/>
                      <a:pt x="293" y="146"/>
                      <a:pt x="294" y="146"/>
                    </a:cubicBezTo>
                    <a:cubicBezTo>
                      <a:pt x="296" y="145"/>
                      <a:pt x="300" y="146"/>
                      <a:pt x="302" y="146"/>
                    </a:cubicBezTo>
                    <a:cubicBezTo>
                      <a:pt x="305" y="146"/>
                      <a:pt x="309" y="147"/>
                      <a:pt x="311" y="148"/>
                    </a:cubicBezTo>
                    <a:cubicBezTo>
                      <a:pt x="314" y="149"/>
                      <a:pt x="317" y="154"/>
                      <a:pt x="319" y="155"/>
                    </a:cubicBezTo>
                    <a:cubicBezTo>
                      <a:pt x="321" y="156"/>
                      <a:pt x="325" y="156"/>
                      <a:pt x="327" y="157"/>
                    </a:cubicBezTo>
                    <a:cubicBezTo>
                      <a:pt x="330" y="158"/>
                      <a:pt x="335" y="161"/>
                      <a:pt x="337" y="162"/>
                    </a:cubicBezTo>
                    <a:cubicBezTo>
                      <a:pt x="340" y="163"/>
                      <a:pt x="345" y="166"/>
                      <a:pt x="347" y="167"/>
                    </a:cubicBezTo>
                    <a:cubicBezTo>
                      <a:pt x="349" y="168"/>
                      <a:pt x="353" y="169"/>
                      <a:pt x="354" y="170"/>
                    </a:cubicBezTo>
                    <a:cubicBezTo>
                      <a:pt x="356" y="172"/>
                      <a:pt x="357" y="175"/>
                      <a:pt x="358" y="176"/>
                    </a:cubicBezTo>
                    <a:cubicBezTo>
                      <a:pt x="359" y="177"/>
                      <a:pt x="361" y="180"/>
                      <a:pt x="362" y="180"/>
                    </a:cubicBezTo>
                    <a:cubicBezTo>
                      <a:pt x="363" y="181"/>
                      <a:pt x="366" y="182"/>
                      <a:pt x="368" y="183"/>
                    </a:cubicBezTo>
                    <a:cubicBezTo>
                      <a:pt x="369" y="183"/>
                      <a:pt x="372" y="183"/>
                      <a:pt x="373" y="183"/>
                    </a:cubicBezTo>
                    <a:cubicBezTo>
                      <a:pt x="374" y="182"/>
                      <a:pt x="377" y="181"/>
                      <a:pt x="379" y="180"/>
                    </a:cubicBezTo>
                    <a:cubicBezTo>
                      <a:pt x="380" y="179"/>
                      <a:pt x="383" y="177"/>
                      <a:pt x="385" y="176"/>
                    </a:cubicBezTo>
                    <a:cubicBezTo>
                      <a:pt x="386" y="176"/>
                      <a:pt x="388" y="174"/>
                      <a:pt x="389" y="173"/>
                    </a:cubicBezTo>
                    <a:cubicBezTo>
                      <a:pt x="390" y="171"/>
                      <a:pt x="392" y="168"/>
                      <a:pt x="394" y="167"/>
                    </a:cubicBezTo>
                    <a:cubicBezTo>
                      <a:pt x="395" y="167"/>
                      <a:pt x="397" y="166"/>
                      <a:pt x="398" y="166"/>
                    </a:cubicBezTo>
                    <a:cubicBezTo>
                      <a:pt x="399" y="165"/>
                      <a:pt x="401" y="164"/>
                      <a:pt x="402" y="163"/>
                    </a:cubicBezTo>
                    <a:cubicBezTo>
                      <a:pt x="402" y="163"/>
                      <a:pt x="403" y="161"/>
                      <a:pt x="404" y="161"/>
                    </a:cubicBezTo>
                    <a:cubicBezTo>
                      <a:pt x="405" y="160"/>
                      <a:pt x="409" y="160"/>
                      <a:pt x="410" y="160"/>
                    </a:cubicBezTo>
                    <a:cubicBezTo>
                      <a:pt x="412" y="160"/>
                      <a:pt x="414" y="161"/>
                      <a:pt x="415" y="161"/>
                    </a:cubicBezTo>
                    <a:cubicBezTo>
                      <a:pt x="416" y="161"/>
                      <a:pt x="417" y="162"/>
                      <a:pt x="417" y="163"/>
                    </a:cubicBezTo>
                    <a:cubicBezTo>
                      <a:pt x="417" y="163"/>
                      <a:pt x="416" y="164"/>
                      <a:pt x="416" y="164"/>
                    </a:cubicBezTo>
                    <a:cubicBezTo>
                      <a:pt x="415" y="164"/>
                      <a:pt x="413" y="164"/>
                      <a:pt x="413" y="164"/>
                    </a:cubicBezTo>
                    <a:cubicBezTo>
                      <a:pt x="413" y="164"/>
                      <a:pt x="413" y="166"/>
                      <a:pt x="413" y="166"/>
                    </a:cubicBezTo>
                    <a:cubicBezTo>
                      <a:pt x="413" y="167"/>
                      <a:pt x="415" y="167"/>
                      <a:pt x="416" y="167"/>
                    </a:cubicBezTo>
                    <a:cubicBezTo>
                      <a:pt x="417" y="167"/>
                      <a:pt x="419" y="167"/>
                      <a:pt x="420" y="166"/>
                    </a:cubicBezTo>
                    <a:cubicBezTo>
                      <a:pt x="420" y="166"/>
                      <a:pt x="422" y="166"/>
                      <a:pt x="422" y="165"/>
                    </a:cubicBezTo>
                    <a:cubicBezTo>
                      <a:pt x="423" y="165"/>
                      <a:pt x="424" y="163"/>
                      <a:pt x="424" y="162"/>
                    </a:cubicBezTo>
                    <a:cubicBezTo>
                      <a:pt x="425" y="161"/>
                      <a:pt x="428" y="160"/>
                      <a:pt x="429" y="160"/>
                    </a:cubicBezTo>
                    <a:cubicBezTo>
                      <a:pt x="430" y="159"/>
                      <a:pt x="432" y="159"/>
                      <a:pt x="433" y="159"/>
                    </a:cubicBezTo>
                    <a:cubicBezTo>
                      <a:pt x="434" y="159"/>
                      <a:pt x="435" y="160"/>
                      <a:pt x="436" y="160"/>
                    </a:cubicBezTo>
                    <a:cubicBezTo>
                      <a:pt x="437" y="161"/>
                      <a:pt x="437" y="162"/>
                      <a:pt x="437" y="163"/>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26" name="Freeform 47"/>
              <p:cNvSpPr>
                <a:spLocks/>
              </p:cNvSpPr>
              <p:nvPr/>
            </p:nvSpPr>
            <p:spPr bwMode="auto">
              <a:xfrm>
                <a:off x="8069668" y="377998"/>
                <a:ext cx="55219" cy="100400"/>
              </a:xfrm>
              <a:custGeom>
                <a:avLst/>
                <a:gdLst/>
                <a:ahLst/>
                <a:cxnLst>
                  <a:cxn ang="0">
                    <a:pos x="14" y="19"/>
                  </a:cxn>
                  <a:cxn ang="0">
                    <a:pos x="13" y="14"/>
                  </a:cxn>
                  <a:cxn ang="0">
                    <a:pos x="11" y="10"/>
                  </a:cxn>
                  <a:cxn ang="0">
                    <a:pos x="11" y="7"/>
                  </a:cxn>
                  <a:cxn ang="0">
                    <a:pos x="14" y="5"/>
                  </a:cxn>
                  <a:cxn ang="0">
                    <a:pos x="15" y="3"/>
                  </a:cxn>
                  <a:cxn ang="0">
                    <a:pos x="16" y="1"/>
                  </a:cxn>
                  <a:cxn ang="0">
                    <a:pos x="15" y="0"/>
                  </a:cxn>
                  <a:cxn ang="0">
                    <a:pos x="12" y="0"/>
                  </a:cxn>
                  <a:cxn ang="0">
                    <a:pos x="9" y="4"/>
                  </a:cxn>
                  <a:cxn ang="0">
                    <a:pos x="6" y="8"/>
                  </a:cxn>
                  <a:cxn ang="0">
                    <a:pos x="3" y="11"/>
                  </a:cxn>
                  <a:cxn ang="0">
                    <a:pos x="1" y="13"/>
                  </a:cxn>
                  <a:cxn ang="0">
                    <a:pos x="0" y="16"/>
                  </a:cxn>
                  <a:cxn ang="0">
                    <a:pos x="1" y="21"/>
                  </a:cxn>
                  <a:cxn ang="0">
                    <a:pos x="4" y="25"/>
                  </a:cxn>
                  <a:cxn ang="0">
                    <a:pos x="7" y="29"/>
                  </a:cxn>
                  <a:cxn ang="0">
                    <a:pos x="7" y="32"/>
                  </a:cxn>
                  <a:cxn ang="0">
                    <a:pos x="10" y="34"/>
                  </a:cxn>
                  <a:cxn ang="0">
                    <a:pos x="14" y="35"/>
                  </a:cxn>
                  <a:cxn ang="0">
                    <a:pos x="19" y="34"/>
                  </a:cxn>
                  <a:cxn ang="0">
                    <a:pos x="19" y="32"/>
                  </a:cxn>
                  <a:cxn ang="0">
                    <a:pos x="17" y="31"/>
                  </a:cxn>
                  <a:cxn ang="0">
                    <a:pos x="18" y="28"/>
                  </a:cxn>
                  <a:cxn ang="0">
                    <a:pos x="19" y="27"/>
                  </a:cxn>
                  <a:cxn ang="0">
                    <a:pos x="18" y="23"/>
                  </a:cxn>
                  <a:cxn ang="0">
                    <a:pos x="17" y="21"/>
                  </a:cxn>
                  <a:cxn ang="0">
                    <a:pos x="14" y="19"/>
                  </a:cxn>
                </a:cxnLst>
                <a:rect l="0" t="0" r="r" b="b"/>
                <a:pathLst>
                  <a:path w="19" h="35">
                    <a:moveTo>
                      <a:pt x="14" y="19"/>
                    </a:moveTo>
                    <a:cubicBezTo>
                      <a:pt x="13" y="18"/>
                      <a:pt x="14" y="15"/>
                      <a:pt x="13" y="14"/>
                    </a:cubicBezTo>
                    <a:cubicBezTo>
                      <a:pt x="13" y="13"/>
                      <a:pt x="11" y="11"/>
                      <a:pt x="11" y="10"/>
                    </a:cubicBezTo>
                    <a:cubicBezTo>
                      <a:pt x="10" y="9"/>
                      <a:pt x="11" y="8"/>
                      <a:pt x="11" y="7"/>
                    </a:cubicBezTo>
                    <a:cubicBezTo>
                      <a:pt x="12" y="7"/>
                      <a:pt x="13" y="6"/>
                      <a:pt x="14" y="5"/>
                    </a:cubicBezTo>
                    <a:cubicBezTo>
                      <a:pt x="14" y="5"/>
                      <a:pt x="15" y="4"/>
                      <a:pt x="15" y="3"/>
                    </a:cubicBezTo>
                    <a:cubicBezTo>
                      <a:pt x="16" y="3"/>
                      <a:pt x="16" y="2"/>
                      <a:pt x="16" y="1"/>
                    </a:cubicBezTo>
                    <a:cubicBezTo>
                      <a:pt x="16" y="1"/>
                      <a:pt x="15" y="0"/>
                      <a:pt x="15" y="0"/>
                    </a:cubicBezTo>
                    <a:cubicBezTo>
                      <a:pt x="14" y="0"/>
                      <a:pt x="13" y="0"/>
                      <a:pt x="12" y="0"/>
                    </a:cubicBezTo>
                    <a:cubicBezTo>
                      <a:pt x="11" y="1"/>
                      <a:pt x="10" y="3"/>
                      <a:pt x="9" y="4"/>
                    </a:cubicBezTo>
                    <a:cubicBezTo>
                      <a:pt x="8" y="5"/>
                      <a:pt x="7" y="7"/>
                      <a:pt x="6" y="8"/>
                    </a:cubicBezTo>
                    <a:cubicBezTo>
                      <a:pt x="6" y="9"/>
                      <a:pt x="4" y="10"/>
                      <a:pt x="3" y="11"/>
                    </a:cubicBezTo>
                    <a:cubicBezTo>
                      <a:pt x="3" y="12"/>
                      <a:pt x="1" y="13"/>
                      <a:pt x="1" y="13"/>
                    </a:cubicBezTo>
                    <a:cubicBezTo>
                      <a:pt x="1" y="14"/>
                      <a:pt x="0" y="15"/>
                      <a:pt x="0" y="16"/>
                    </a:cubicBezTo>
                    <a:cubicBezTo>
                      <a:pt x="0" y="17"/>
                      <a:pt x="0" y="20"/>
                      <a:pt x="1" y="21"/>
                    </a:cubicBezTo>
                    <a:cubicBezTo>
                      <a:pt x="1" y="22"/>
                      <a:pt x="3" y="24"/>
                      <a:pt x="4" y="25"/>
                    </a:cubicBezTo>
                    <a:cubicBezTo>
                      <a:pt x="5" y="26"/>
                      <a:pt x="7" y="28"/>
                      <a:pt x="7" y="29"/>
                    </a:cubicBezTo>
                    <a:cubicBezTo>
                      <a:pt x="7" y="29"/>
                      <a:pt x="7" y="31"/>
                      <a:pt x="7" y="32"/>
                    </a:cubicBezTo>
                    <a:cubicBezTo>
                      <a:pt x="8" y="33"/>
                      <a:pt x="9" y="34"/>
                      <a:pt x="10" y="34"/>
                    </a:cubicBezTo>
                    <a:cubicBezTo>
                      <a:pt x="11" y="35"/>
                      <a:pt x="13" y="35"/>
                      <a:pt x="14" y="35"/>
                    </a:cubicBezTo>
                    <a:cubicBezTo>
                      <a:pt x="16" y="35"/>
                      <a:pt x="18" y="35"/>
                      <a:pt x="19" y="34"/>
                    </a:cubicBezTo>
                    <a:cubicBezTo>
                      <a:pt x="19" y="33"/>
                      <a:pt x="19" y="32"/>
                      <a:pt x="19" y="32"/>
                    </a:cubicBezTo>
                    <a:cubicBezTo>
                      <a:pt x="19" y="31"/>
                      <a:pt x="18" y="31"/>
                      <a:pt x="17" y="31"/>
                    </a:cubicBezTo>
                    <a:cubicBezTo>
                      <a:pt x="17" y="30"/>
                      <a:pt x="17" y="29"/>
                      <a:pt x="18" y="28"/>
                    </a:cubicBezTo>
                    <a:cubicBezTo>
                      <a:pt x="18" y="28"/>
                      <a:pt x="19" y="27"/>
                      <a:pt x="19" y="27"/>
                    </a:cubicBezTo>
                    <a:cubicBezTo>
                      <a:pt x="19" y="26"/>
                      <a:pt x="19" y="24"/>
                      <a:pt x="18" y="23"/>
                    </a:cubicBezTo>
                    <a:cubicBezTo>
                      <a:pt x="18" y="23"/>
                      <a:pt x="17" y="22"/>
                      <a:pt x="17" y="21"/>
                    </a:cubicBezTo>
                    <a:cubicBezTo>
                      <a:pt x="16" y="20"/>
                      <a:pt x="14" y="19"/>
                      <a:pt x="14" y="19"/>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27" name="Freeform 50"/>
              <p:cNvSpPr>
                <a:spLocks/>
              </p:cNvSpPr>
              <p:nvPr/>
            </p:nvSpPr>
            <p:spPr bwMode="auto">
              <a:xfrm>
                <a:off x="8137437" y="588834"/>
                <a:ext cx="42670" cy="42671"/>
              </a:xfrm>
              <a:custGeom>
                <a:avLst/>
                <a:gdLst/>
                <a:ahLst/>
                <a:cxnLst>
                  <a:cxn ang="0">
                    <a:pos x="15" y="11"/>
                  </a:cxn>
                  <a:cxn ang="0">
                    <a:pos x="11" y="9"/>
                  </a:cxn>
                  <a:cxn ang="0">
                    <a:pos x="11" y="4"/>
                  </a:cxn>
                  <a:cxn ang="0">
                    <a:pos x="8" y="0"/>
                  </a:cxn>
                  <a:cxn ang="0">
                    <a:pos x="5" y="1"/>
                  </a:cxn>
                  <a:cxn ang="0">
                    <a:pos x="3" y="3"/>
                  </a:cxn>
                  <a:cxn ang="0">
                    <a:pos x="0" y="8"/>
                  </a:cxn>
                  <a:cxn ang="0">
                    <a:pos x="3" y="12"/>
                  </a:cxn>
                  <a:cxn ang="0">
                    <a:pos x="7" y="14"/>
                  </a:cxn>
                  <a:cxn ang="0">
                    <a:pos x="11" y="15"/>
                  </a:cxn>
                  <a:cxn ang="0">
                    <a:pos x="14" y="13"/>
                  </a:cxn>
                  <a:cxn ang="0">
                    <a:pos x="15" y="11"/>
                  </a:cxn>
                </a:cxnLst>
                <a:rect l="0" t="0" r="r" b="b"/>
                <a:pathLst>
                  <a:path w="15" h="15">
                    <a:moveTo>
                      <a:pt x="15" y="11"/>
                    </a:moveTo>
                    <a:cubicBezTo>
                      <a:pt x="15" y="10"/>
                      <a:pt x="12" y="10"/>
                      <a:pt x="11" y="9"/>
                    </a:cubicBezTo>
                    <a:cubicBezTo>
                      <a:pt x="11" y="8"/>
                      <a:pt x="12" y="5"/>
                      <a:pt x="11" y="4"/>
                    </a:cubicBezTo>
                    <a:cubicBezTo>
                      <a:pt x="11" y="3"/>
                      <a:pt x="9" y="1"/>
                      <a:pt x="8" y="0"/>
                    </a:cubicBezTo>
                    <a:cubicBezTo>
                      <a:pt x="7" y="0"/>
                      <a:pt x="6" y="0"/>
                      <a:pt x="5" y="1"/>
                    </a:cubicBezTo>
                    <a:cubicBezTo>
                      <a:pt x="4" y="1"/>
                      <a:pt x="3" y="3"/>
                      <a:pt x="3" y="3"/>
                    </a:cubicBezTo>
                    <a:cubicBezTo>
                      <a:pt x="2" y="4"/>
                      <a:pt x="0" y="6"/>
                      <a:pt x="0" y="8"/>
                    </a:cubicBezTo>
                    <a:cubicBezTo>
                      <a:pt x="1" y="9"/>
                      <a:pt x="2" y="11"/>
                      <a:pt x="3" y="12"/>
                    </a:cubicBezTo>
                    <a:cubicBezTo>
                      <a:pt x="4" y="12"/>
                      <a:pt x="6" y="14"/>
                      <a:pt x="7" y="14"/>
                    </a:cubicBezTo>
                    <a:cubicBezTo>
                      <a:pt x="8" y="14"/>
                      <a:pt x="10" y="15"/>
                      <a:pt x="11" y="15"/>
                    </a:cubicBezTo>
                    <a:cubicBezTo>
                      <a:pt x="12" y="15"/>
                      <a:pt x="14" y="14"/>
                      <a:pt x="14" y="13"/>
                    </a:cubicBezTo>
                    <a:cubicBezTo>
                      <a:pt x="15" y="13"/>
                      <a:pt x="15" y="12"/>
                      <a:pt x="15" y="11"/>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28" name="Freeform 51"/>
              <p:cNvSpPr>
                <a:spLocks/>
              </p:cNvSpPr>
              <p:nvPr/>
            </p:nvSpPr>
            <p:spPr bwMode="auto">
              <a:xfrm>
                <a:off x="8144966" y="526085"/>
                <a:ext cx="30121" cy="50200"/>
              </a:xfrm>
              <a:custGeom>
                <a:avLst/>
                <a:gdLst/>
                <a:ahLst/>
                <a:cxnLst>
                  <a:cxn ang="0">
                    <a:pos x="9" y="16"/>
                  </a:cxn>
                  <a:cxn ang="0">
                    <a:pos x="6" y="18"/>
                  </a:cxn>
                  <a:cxn ang="0">
                    <a:pos x="3" y="17"/>
                  </a:cxn>
                  <a:cxn ang="0">
                    <a:pos x="0" y="13"/>
                  </a:cxn>
                  <a:cxn ang="0">
                    <a:pos x="0" y="7"/>
                  </a:cxn>
                  <a:cxn ang="0">
                    <a:pos x="1" y="3"/>
                  </a:cxn>
                  <a:cxn ang="0">
                    <a:pos x="5" y="0"/>
                  </a:cxn>
                  <a:cxn ang="0">
                    <a:pos x="6" y="3"/>
                  </a:cxn>
                  <a:cxn ang="0">
                    <a:pos x="9" y="4"/>
                  </a:cxn>
                  <a:cxn ang="0">
                    <a:pos x="10" y="9"/>
                  </a:cxn>
                  <a:cxn ang="0">
                    <a:pos x="9" y="11"/>
                  </a:cxn>
                  <a:cxn ang="0">
                    <a:pos x="9" y="16"/>
                  </a:cxn>
                </a:cxnLst>
                <a:rect l="0" t="0" r="r" b="b"/>
                <a:pathLst>
                  <a:path w="10" h="18">
                    <a:moveTo>
                      <a:pt x="9" y="16"/>
                    </a:moveTo>
                    <a:cubicBezTo>
                      <a:pt x="9" y="16"/>
                      <a:pt x="7" y="18"/>
                      <a:pt x="6" y="18"/>
                    </a:cubicBezTo>
                    <a:cubicBezTo>
                      <a:pt x="5" y="18"/>
                      <a:pt x="4" y="17"/>
                      <a:pt x="3" y="17"/>
                    </a:cubicBezTo>
                    <a:cubicBezTo>
                      <a:pt x="2" y="16"/>
                      <a:pt x="1" y="14"/>
                      <a:pt x="0" y="13"/>
                    </a:cubicBezTo>
                    <a:cubicBezTo>
                      <a:pt x="0" y="11"/>
                      <a:pt x="0" y="9"/>
                      <a:pt x="0" y="7"/>
                    </a:cubicBezTo>
                    <a:cubicBezTo>
                      <a:pt x="0" y="6"/>
                      <a:pt x="0" y="4"/>
                      <a:pt x="1" y="3"/>
                    </a:cubicBezTo>
                    <a:cubicBezTo>
                      <a:pt x="1" y="2"/>
                      <a:pt x="4" y="0"/>
                      <a:pt x="5" y="0"/>
                    </a:cubicBezTo>
                    <a:cubicBezTo>
                      <a:pt x="5" y="0"/>
                      <a:pt x="6" y="2"/>
                      <a:pt x="6" y="3"/>
                    </a:cubicBezTo>
                    <a:cubicBezTo>
                      <a:pt x="7" y="3"/>
                      <a:pt x="9" y="3"/>
                      <a:pt x="9" y="4"/>
                    </a:cubicBezTo>
                    <a:cubicBezTo>
                      <a:pt x="10" y="5"/>
                      <a:pt x="10" y="8"/>
                      <a:pt x="10" y="9"/>
                    </a:cubicBezTo>
                    <a:cubicBezTo>
                      <a:pt x="10" y="10"/>
                      <a:pt x="9" y="11"/>
                      <a:pt x="9" y="11"/>
                    </a:cubicBezTo>
                    <a:cubicBezTo>
                      <a:pt x="9" y="12"/>
                      <a:pt x="9" y="15"/>
                      <a:pt x="9" y="16"/>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29" name="Freeform 52"/>
              <p:cNvSpPr>
                <a:spLocks/>
              </p:cNvSpPr>
              <p:nvPr/>
            </p:nvSpPr>
            <p:spPr bwMode="auto">
              <a:xfrm>
                <a:off x="8142457" y="495967"/>
                <a:ext cx="20080" cy="22591"/>
              </a:xfrm>
              <a:custGeom>
                <a:avLst/>
                <a:gdLst/>
                <a:ahLst/>
                <a:cxnLst>
                  <a:cxn ang="0">
                    <a:pos x="5" y="6"/>
                  </a:cxn>
                  <a:cxn ang="0">
                    <a:pos x="3" y="8"/>
                  </a:cxn>
                  <a:cxn ang="0">
                    <a:pos x="1" y="6"/>
                  </a:cxn>
                  <a:cxn ang="0">
                    <a:pos x="1" y="2"/>
                  </a:cxn>
                  <a:cxn ang="0">
                    <a:pos x="4" y="0"/>
                  </a:cxn>
                  <a:cxn ang="0">
                    <a:pos x="5" y="1"/>
                  </a:cxn>
                  <a:cxn ang="0">
                    <a:pos x="7" y="4"/>
                  </a:cxn>
                  <a:cxn ang="0">
                    <a:pos x="5" y="6"/>
                  </a:cxn>
                </a:cxnLst>
                <a:rect l="0" t="0" r="r" b="b"/>
                <a:pathLst>
                  <a:path w="7" h="8">
                    <a:moveTo>
                      <a:pt x="5" y="6"/>
                    </a:moveTo>
                    <a:cubicBezTo>
                      <a:pt x="4" y="7"/>
                      <a:pt x="4" y="8"/>
                      <a:pt x="3" y="8"/>
                    </a:cubicBezTo>
                    <a:cubicBezTo>
                      <a:pt x="2" y="8"/>
                      <a:pt x="1" y="7"/>
                      <a:pt x="1" y="6"/>
                    </a:cubicBezTo>
                    <a:cubicBezTo>
                      <a:pt x="0" y="5"/>
                      <a:pt x="0" y="3"/>
                      <a:pt x="1" y="2"/>
                    </a:cubicBezTo>
                    <a:cubicBezTo>
                      <a:pt x="1" y="1"/>
                      <a:pt x="3" y="0"/>
                      <a:pt x="4" y="0"/>
                    </a:cubicBezTo>
                    <a:cubicBezTo>
                      <a:pt x="4" y="0"/>
                      <a:pt x="5" y="1"/>
                      <a:pt x="5" y="1"/>
                    </a:cubicBezTo>
                    <a:cubicBezTo>
                      <a:pt x="6" y="2"/>
                      <a:pt x="7" y="3"/>
                      <a:pt x="7" y="4"/>
                    </a:cubicBezTo>
                    <a:cubicBezTo>
                      <a:pt x="6" y="4"/>
                      <a:pt x="5" y="5"/>
                      <a:pt x="5" y="6"/>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0" name="Freeform 53"/>
              <p:cNvSpPr>
                <a:spLocks/>
              </p:cNvSpPr>
              <p:nvPr/>
            </p:nvSpPr>
            <p:spPr bwMode="auto">
              <a:xfrm>
                <a:off x="8170066" y="495967"/>
                <a:ext cx="42670" cy="22591"/>
              </a:xfrm>
              <a:custGeom>
                <a:avLst/>
                <a:gdLst/>
                <a:ahLst/>
                <a:cxnLst>
                  <a:cxn ang="0">
                    <a:pos x="6" y="7"/>
                  </a:cxn>
                  <a:cxn ang="0">
                    <a:pos x="2" y="5"/>
                  </a:cxn>
                  <a:cxn ang="0">
                    <a:pos x="0" y="2"/>
                  </a:cxn>
                  <a:cxn ang="0">
                    <a:pos x="2" y="0"/>
                  </a:cxn>
                  <a:cxn ang="0">
                    <a:pos x="5" y="0"/>
                  </a:cxn>
                  <a:cxn ang="0">
                    <a:pos x="7" y="1"/>
                  </a:cxn>
                  <a:cxn ang="0">
                    <a:pos x="10" y="1"/>
                  </a:cxn>
                  <a:cxn ang="0">
                    <a:pos x="13" y="2"/>
                  </a:cxn>
                  <a:cxn ang="0">
                    <a:pos x="13" y="5"/>
                  </a:cxn>
                  <a:cxn ang="0">
                    <a:pos x="13" y="7"/>
                  </a:cxn>
                  <a:cxn ang="0">
                    <a:pos x="8" y="8"/>
                  </a:cxn>
                  <a:cxn ang="0">
                    <a:pos x="6" y="7"/>
                  </a:cxn>
                </a:cxnLst>
                <a:rect l="0" t="0" r="r" b="b"/>
                <a:pathLst>
                  <a:path w="14" h="8">
                    <a:moveTo>
                      <a:pt x="6" y="7"/>
                    </a:moveTo>
                    <a:cubicBezTo>
                      <a:pt x="5" y="7"/>
                      <a:pt x="3" y="6"/>
                      <a:pt x="2" y="5"/>
                    </a:cubicBezTo>
                    <a:cubicBezTo>
                      <a:pt x="1" y="5"/>
                      <a:pt x="0" y="3"/>
                      <a:pt x="0" y="2"/>
                    </a:cubicBezTo>
                    <a:cubicBezTo>
                      <a:pt x="0" y="1"/>
                      <a:pt x="2" y="1"/>
                      <a:pt x="2" y="0"/>
                    </a:cubicBezTo>
                    <a:cubicBezTo>
                      <a:pt x="3" y="0"/>
                      <a:pt x="5" y="0"/>
                      <a:pt x="5" y="0"/>
                    </a:cubicBezTo>
                    <a:cubicBezTo>
                      <a:pt x="6" y="0"/>
                      <a:pt x="6" y="1"/>
                      <a:pt x="7" y="1"/>
                    </a:cubicBezTo>
                    <a:cubicBezTo>
                      <a:pt x="8" y="1"/>
                      <a:pt x="9" y="1"/>
                      <a:pt x="10" y="1"/>
                    </a:cubicBezTo>
                    <a:cubicBezTo>
                      <a:pt x="11" y="1"/>
                      <a:pt x="13" y="1"/>
                      <a:pt x="13" y="2"/>
                    </a:cubicBezTo>
                    <a:cubicBezTo>
                      <a:pt x="14" y="2"/>
                      <a:pt x="13" y="4"/>
                      <a:pt x="13" y="5"/>
                    </a:cubicBezTo>
                    <a:cubicBezTo>
                      <a:pt x="13" y="5"/>
                      <a:pt x="13" y="7"/>
                      <a:pt x="13" y="7"/>
                    </a:cubicBezTo>
                    <a:cubicBezTo>
                      <a:pt x="12" y="8"/>
                      <a:pt x="9" y="8"/>
                      <a:pt x="8" y="8"/>
                    </a:cubicBezTo>
                    <a:cubicBezTo>
                      <a:pt x="7" y="8"/>
                      <a:pt x="6" y="8"/>
                      <a:pt x="6" y="7"/>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1" name="Freeform 54"/>
              <p:cNvSpPr>
                <a:spLocks/>
              </p:cNvSpPr>
              <p:nvPr/>
            </p:nvSpPr>
            <p:spPr bwMode="auto">
              <a:xfrm>
                <a:off x="8192658" y="586325"/>
                <a:ext cx="17571" cy="22591"/>
              </a:xfrm>
              <a:custGeom>
                <a:avLst/>
                <a:gdLst/>
                <a:ahLst/>
                <a:cxnLst>
                  <a:cxn ang="0">
                    <a:pos x="3" y="0"/>
                  </a:cxn>
                  <a:cxn ang="0">
                    <a:pos x="0" y="1"/>
                  </a:cxn>
                  <a:cxn ang="0">
                    <a:pos x="0" y="4"/>
                  </a:cxn>
                  <a:cxn ang="0">
                    <a:pos x="0" y="7"/>
                  </a:cxn>
                  <a:cxn ang="0">
                    <a:pos x="3" y="7"/>
                  </a:cxn>
                  <a:cxn ang="0">
                    <a:pos x="5" y="6"/>
                  </a:cxn>
                  <a:cxn ang="0">
                    <a:pos x="5" y="3"/>
                  </a:cxn>
                  <a:cxn ang="0">
                    <a:pos x="5" y="1"/>
                  </a:cxn>
                  <a:cxn ang="0">
                    <a:pos x="3" y="0"/>
                  </a:cxn>
                </a:cxnLst>
                <a:rect l="0" t="0" r="r" b="b"/>
                <a:pathLst>
                  <a:path w="6" h="8">
                    <a:moveTo>
                      <a:pt x="3" y="0"/>
                    </a:moveTo>
                    <a:cubicBezTo>
                      <a:pt x="2" y="0"/>
                      <a:pt x="1" y="0"/>
                      <a:pt x="0" y="1"/>
                    </a:cubicBezTo>
                    <a:cubicBezTo>
                      <a:pt x="0" y="2"/>
                      <a:pt x="0" y="3"/>
                      <a:pt x="0" y="4"/>
                    </a:cubicBezTo>
                    <a:cubicBezTo>
                      <a:pt x="0" y="5"/>
                      <a:pt x="0" y="6"/>
                      <a:pt x="0" y="7"/>
                    </a:cubicBezTo>
                    <a:cubicBezTo>
                      <a:pt x="1" y="7"/>
                      <a:pt x="2" y="8"/>
                      <a:pt x="3" y="7"/>
                    </a:cubicBezTo>
                    <a:cubicBezTo>
                      <a:pt x="3" y="7"/>
                      <a:pt x="4" y="7"/>
                      <a:pt x="5" y="6"/>
                    </a:cubicBezTo>
                    <a:cubicBezTo>
                      <a:pt x="5" y="6"/>
                      <a:pt x="5" y="4"/>
                      <a:pt x="5" y="3"/>
                    </a:cubicBezTo>
                    <a:cubicBezTo>
                      <a:pt x="6" y="3"/>
                      <a:pt x="5" y="1"/>
                      <a:pt x="5" y="1"/>
                    </a:cubicBezTo>
                    <a:cubicBezTo>
                      <a:pt x="5" y="0"/>
                      <a:pt x="3" y="0"/>
                      <a:pt x="3" y="0"/>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2" name="Freeform 55"/>
              <p:cNvSpPr>
                <a:spLocks/>
              </p:cNvSpPr>
              <p:nvPr/>
            </p:nvSpPr>
            <p:spPr bwMode="auto">
              <a:xfrm>
                <a:off x="8270465" y="586325"/>
                <a:ext cx="20080" cy="17571"/>
              </a:xfrm>
              <a:custGeom>
                <a:avLst/>
                <a:gdLst/>
                <a:ahLst/>
                <a:cxnLst>
                  <a:cxn ang="0">
                    <a:pos x="4" y="0"/>
                  </a:cxn>
                  <a:cxn ang="0">
                    <a:pos x="0" y="1"/>
                  </a:cxn>
                  <a:cxn ang="0">
                    <a:pos x="0" y="3"/>
                  </a:cxn>
                  <a:cxn ang="0">
                    <a:pos x="2" y="6"/>
                  </a:cxn>
                  <a:cxn ang="0">
                    <a:pos x="5" y="5"/>
                  </a:cxn>
                  <a:cxn ang="0">
                    <a:pos x="6" y="4"/>
                  </a:cxn>
                  <a:cxn ang="0">
                    <a:pos x="6" y="1"/>
                  </a:cxn>
                  <a:cxn ang="0">
                    <a:pos x="4" y="0"/>
                  </a:cxn>
                </a:cxnLst>
                <a:rect l="0" t="0" r="r" b="b"/>
                <a:pathLst>
                  <a:path w="7" h="6">
                    <a:moveTo>
                      <a:pt x="4" y="0"/>
                    </a:moveTo>
                    <a:cubicBezTo>
                      <a:pt x="3" y="0"/>
                      <a:pt x="1" y="0"/>
                      <a:pt x="0" y="1"/>
                    </a:cubicBezTo>
                    <a:cubicBezTo>
                      <a:pt x="0" y="1"/>
                      <a:pt x="0" y="3"/>
                      <a:pt x="0" y="3"/>
                    </a:cubicBezTo>
                    <a:cubicBezTo>
                      <a:pt x="1" y="4"/>
                      <a:pt x="1" y="5"/>
                      <a:pt x="2" y="6"/>
                    </a:cubicBezTo>
                    <a:cubicBezTo>
                      <a:pt x="3" y="6"/>
                      <a:pt x="4" y="5"/>
                      <a:pt x="5" y="5"/>
                    </a:cubicBezTo>
                    <a:cubicBezTo>
                      <a:pt x="5" y="5"/>
                      <a:pt x="6" y="4"/>
                      <a:pt x="6" y="4"/>
                    </a:cubicBezTo>
                    <a:cubicBezTo>
                      <a:pt x="7" y="3"/>
                      <a:pt x="6" y="2"/>
                      <a:pt x="6" y="1"/>
                    </a:cubicBezTo>
                    <a:cubicBezTo>
                      <a:pt x="5" y="1"/>
                      <a:pt x="4" y="0"/>
                      <a:pt x="4" y="0"/>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3" name="Freeform 56"/>
              <p:cNvSpPr>
                <a:spLocks/>
              </p:cNvSpPr>
              <p:nvPr/>
            </p:nvSpPr>
            <p:spPr bwMode="auto">
              <a:xfrm>
                <a:off x="8212736" y="518556"/>
                <a:ext cx="65260" cy="67771"/>
              </a:xfrm>
              <a:custGeom>
                <a:avLst/>
                <a:gdLst/>
                <a:ahLst/>
                <a:cxnLst>
                  <a:cxn ang="0">
                    <a:pos x="21" y="8"/>
                  </a:cxn>
                  <a:cxn ang="0">
                    <a:pos x="20" y="13"/>
                  </a:cxn>
                  <a:cxn ang="0">
                    <a:pos x="18" y="15"/>
                  </a:cxn>
                  <a:cxn ang="0">
                    <a:pos x="16" y="16"/>
                  </a:cxn>
                  <a:cxn ang="0">
                    <a:pos x="16" y="20"/>
                  </a:cxn>
                  <a:cxn ang="0">
                    <a:pos x="13" y="22"/>
                  </a:cxn>
                  <a:cxn ang="0">
                    <a:pos x="7" y="22"/>
                  </a:cxn>
                  <a:cxn ang="0">
                    <a:pos x="4" y="20"/>
                  </a:cxn>
                  <a:cxn ang="0">
                    <a:pos x="2" y="15"/>
                  </a:cxn>
                  <a:cxn ang="0">
                    <a:pos x="0" y="12"/>
                  </a:cxn>
                  <a:cxn ang="0">
                    <a:pos x="0" y="8"/>
                  </a:cxn>
                  <a:cxn ang="0">
                    <a:pos x="4" y="4"/>
                  </a:cxn>
                  <a:cxn ang="0">
                    <a:pos x="6" y="6"/>
                  </a:cxn>
                  <a:cxn ang="0">
                    <a:pos x="9" y="6"/>
                  </a:cxn>
                  <a:cxn ang="0">
                    <a:pos x="12" y="3"/>
                  </a:cxn>
                  <a:cxn ang="0">
                    <a:pos x="14" y="2"/>
                  </a:cxn>
                  <a:cxn ang="0">
                    <a:pos x="18" y="3"/>
                  </a:cxn>
                  <a:cxn ang="0">
                    <a:pos x="20" y="0"/>
                  </a:cxn>
                  <a:cxn ang="0">
                    <a:pos x="23" y="0"/>
                  </a:cxn>
                  <a:cxn ang="0">
                    <a:pos x="23" y="3"/>
                  </a:cxn>
                  <a:cxn ang="0">
                    <a:pos x="22" y="5"/>
                  </a:cxn>
                  <a:cxn ang="0">
                    <a:pos x="21" y="8"/>
                  </a:cxn>
                </a:cxnLst>
                <a:rect l="0" t="0" r="r" b="b"/>
                <a:pathLst>
                  <a:path w="23" h="23">
                    <a:moveTo>
                      <a:pt x="21" y="8"/>
                    </a:moveTo>
                    <a:cubicBezTo>
                      <a:pt x="21" y="9"/>
                      <a:pt x="21" y="12"/>
                      <a:pt x="20" y="13"/>
                    </a:cubicBezTo>
                    <a:cubicBezTo>
                      <a:pt x="20" y="14"/>
                      <a:pt x="19" y="15"/>
                      <a:pt x="18" y="15"/>
                    </a:cubicBezTo>
                    <a:cubicBezTo>
                      <a:pt x="18" y="15"/>
                      <a:pt x="16" y="15"/>
                      <a:pt x="16" y="16"/>
                    </a:cubicBezTo>
                    <a:cubicBezTo>
                      <a:pt x="15" y="17"/>
                      <a:pt x="16" y="19"/>
                      <a:pt x="16" y="20"/>
                    </a:cubicBezTo>
                    <a:cubicBezTo>
                      <a:pt x="15" y="20"/>
                      <a:pt x="14" y="22"/>
                      <a:pt x="13" y="22"/>
                    </a:cubicBezTo>
                    <a:cubicBezTo>
                      <a:pt x="12" y="23"/>
                      <a:pt x="9" y="22"/>
                      <a:pt x="7" y="22"/>
                    </a:cubicBezTo>
                    <a:cubicBezTo>
                      <a:pt x="7" y="21"/>
                      <a:pt x="5" y="20"/>
                      <a:pt x="4" y="20"/>
                    </a:cubicBezTo>
                    <a:cubicBezTo>
                      <a:pt x="3" y="19"/>
                      <a:pt x="3" y="16"/>
                      <a:pt x="2" y="15"/>
                    </a:cubicBezTo>
                    <a:cubicBezTo>
                      <a:pt x="2" y="14"/>
                      <a:pt x="0" y="13"/>
                      <a:pt x="0" y="12"/>
                    </a:cubicBezTo>
                    <a:cubicBezTo>
                      <a:pt x="0" y="11"/>
                      <a:pt x="0" y="9"/>
                      <a:pt x="0" y="8"/>
                    </a:cubicBezTo>
                    <a:cubicBezTo>
                      <a:pt x="1" y="7"/>
                      <a:pt x="3" y="4"/>
                      <a:pt x="4" y="4"/>
                    </a:cubicBezTo>
                    <a:cubicBezTo>
                      <a:pt x="5" y="4"/>
                      <a:pt x="6" y="6"/>
                      <a:pt x="6" y="6"/>
                    </a:cubicBezTo>
                    <a:cubicBezTo>
                      <a:pt x="7" y="6"/>
                      <a:pt x="8" y="6"/>
                      <a:pt x="9" y="6"/>
                    </a:cubicBezTo>
                    <a:cubicBezTo>
                      <a:pt x="10" y="5"/>
                      <a:pt x="11" y="3"/>
                      <a:pt x="12" y="3"/>
                    </a:cubicBezTo>
                    <a:cubicBezTo>
                      <a:pt x="12" y="2"/>
                      <a:pt x="14" y="2"/>
                      <a:pt x="14" y="2"/>
                    </a:cubicBezTo>
                    <a:cubicBezTo>
                      <a:pt x="15" y="2"/>
                      <a:pt x="17" y="3"/>
                      <a:pt x="18" y="3"/>
                    </a:cubicBezTo>
                    <a:cubicBezTo>
                      <a:pt x="19" y="3"/>
                      <a:pt x="19" y="1"/>
                      <a:pt x="20" y="0"/>
                    </a:cubicBezTo>
                    <a:cubicBezTo>
                      <a:pt x="21" y="0"/>
                      <a:pt x="22" y="0"/>
                      <a:pt x="23" y="0"/>
                    </a:cubicBezTo>
                    <a:cubicBezTo>
                      <a:pt x="23" y="1"/>
                      <a:pt x="23" y="2"/>
                      <a:pt x="23" y="3"/>
                    </a:cubicBezTo>
                    <a:cubicBezTo>
                      <a:pt x="23" y="4"/>
                      <a:pt x="22" y="5"/>
                      <a:pt x="22" y="5"/>
                    </a:cubicBezTo>
                    <a:cubicBezTo>
                      <a:pt x="22" y="6"/>
                      <a:pt x="22" y="7"/>
                      <a:pt x="21" y="8"/>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4" name="Freeform 57"/>
              <p:cNvSpPr>
                <a:spLocks/>
              </p:cNvSpPr>
              <p:nvPr/>
            </p:nvSpPr>
            <p:spPr bwMode="auto">
              <a:xfrm>
                <a:off x="8308118" y="513536"/>
                <a:ext cx="37651" cy="22591"/>
              </a:xfrm>
              <a:custGeom>
                <a:avLst/>
                <a:gdLst/>
                <a:ahLst/>
                <a:cxnLst>
                  <a:cxn ang="0">
                    <a:pos x="10" y="8"/>
                  </a:cxn>
                  <a:cxn ang="0">
                    <a:pos x="6" y="6"/>
                  </a:cxn>
                  <a:cxn ang="0">
                    <a:pos x="3" y="7"/>
                  </a:cxn>
                  <a:cxn ang="0">
                    <a:pos x="1" y="5"/>
                  </a:cxn>
                  <a:cxn ang="0">
                    <a:pos x="1" y="1"/>
                  </a:cxn>
                  <a:cxn ang="0">
                    <a:pos x="5" y="1"/>
                  </a:cxn>
                  <a:cxn ang="0">
                    <a:pos x="8" y="2"/>
                  </a:cxn>
                  <a:cxn ang="0">
                    <a:pos x="11" y="2"/>
                  </a:cxn>
                  <a:cxn ang="0">
                    <a:pos x="13" y="4"/>
                  </a:cxn>
                  <a:cxn ang="0">
                    <a:pos x="13" y="6"/>
                  </a:cxn>
                  <a:cxn ang="0">
                    <a:pos x="12" y="8"/>
                  </a:cxn>
                  <a:cxn ang="0">
                    <a:pos x="10" y="8"/>
                  </a:cxn>
                </a:cxnLst>
                <a:rect l="0" t="0" r="r" b="b"/>
                <a:pathLst>
                  <a:path w="13" h="8">
                    <a:moveTo>
                      <a:pt x="10" y="8"/>
                    </a:moveTo>
                    <a:cubicBezTo>
                      <a:pt x="9" y="8"/>
                      <a:pt x="7" y="7"/>
                      <a:pt x="6" y="6"/>
                    </a:cubicBezTo>
                    <a:cubicBezTo>
                      <a:pt x="5" y="6"/>
                      <a:pt x="4" y="7"/>
                      <a:pt x="3" y="7"/>
                    </a:cubicBezTo>
                    <a:cubicBezTo>
                      <a:pt x="2" y="7"/>
                      <a:pt x="1" y="5"/>
                      <a:pt x="1" y="5"/>
                    </a:cubicBezTo>
                    <a:cubicBezTo>
                      <a:pt x="0" y="4"/>
                      <a:pt x="0" y="1"/>
                      <a:pt x="1" y="1"/>
                    </a:cubicBezTo>
                    <a:cubicBezTo>
                      <a:pt x="2" y="0"/>
                      <a:pt x="4" y="0"/>
                      <a:pt x="5" y="1"/>
                    </a:cubicBezTo>
                    <a:cubicBezTo>
                      <a:pt x="6" y="1"/>
                      <a:pt x="7" y="1"/>
                      <a:pt x="8" y="2"/>
                    </a:cubicBezTo>
                    <a:cubicBezTo>
                      <a:pt x="9" y="2"/>
                      <a:pt x="11" y="1"/>
                      <a:pt x="11" y="2"/>
                    </a:cubicBezTo>
                    <a:cubicBezTo>
                      <a:pt x="12" y="2"/>
                      <a:pt x="13" y="3"/>
                      <a:pt x="13" y="4"/>
                    </a:cubicBezTo>
                    <a:cubicBezTo>
                      <a:pt x="13" y="4"/>
                      <a:pt x="13" y="5"/>
                      <a:pt x="13" y="6"/>
                    </a:cubicBezTo>
                    <a:cubicBezTo>
                      <a:pt x="13" y="6"/>
                      <a:pt x="12" y="7"/>
                      <a:pt x="12" y="8"/>
                    </a:cubicBezTo>
                    <a:cubicBezTo>
                      <a:pt x="12" y="8"/>
                      <a:pt x="11" y="8"/>
                      <a:pt x="10" y="8"/>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5" name="Freeform 58"/>
              <p:cNvSpPr>
                <a:spLocks/>
              </p:cNvSpPr>
              <p:nvPr/>
            </p:nvSpPr>
            <p:spPr bwMode="auto">
              <a:xfrm>
                <a:off x="8275488" y="443256"/>
                <a:ext cx="20080" cy="20080"/>
              </a:xfrm>
              <a:custGeom>
                <a:avLst/>
                <a:gdLst/>
                <a:ahLst/>
                <a:cxnLst>
                  <a:cxn ang="0">
                    <a:pos x="7" y="2"/>
                  </a:cxn>
                  <a:cxn ang="0">
                    <a:pos x="5" y="0"/>
                  </a:cxn>
                  <a:cxn ang="0">
                    <a:pos x="2" y="2"/>
                  </a:cxn>
                  <a:cxn ang="0">
                    <a:pos x="1" y="5"/>
                  </a:cxn>
                  <a:cxn ang="0">
                    <a:pos x="3" y="7"/>
                  </a:cxn>
                  <a:cxn ang="0">
                    <a:pos x="6" y="5"/>
                  </a:cxn>
                  <a:cxn ang="0">
                    <a:pos x="7" y="2"/>
                  </a:cxn>
                </a:cxnLst>
                <a:rect l="0" t="0" r="r" b="b"/>
                <a:pathLst>
                  <a:path w="7" h="7">
                    <a:moveTo>
                      <a:pt x="7" y="2"/>
                    </a:moveTo>
                    <a:cubicBezTo>
                      <a:pt x="7" y="1"/>
                      <a:pt x="5" y="0"/>
                      <a:pt x="5" y="0"/>
                    </a:cubicBezTo>
                    <a:cubicBezTo>
                      <a:pt x="4" y="0"/>
                      <a:pt x="2" y="1"/>
                      <a:pt x="2" y="2"/>
                    </a:cubicBezTo>
                    <a:cubicBezTo>
                      <a:pt x="1" y="2"/>
                      <a:pt x="0" y="4"/>
                      <a:pt x="1" y="5"/>
                    </a:cubicBezTo>
                    <a:cubicBezTo>
                      <a:pt x="1" y="6"/>
                      <a:pt x="2" y="7"/>
                      <a:pt x="3" y="7"/>
                    </a:cubicBezTo>
                    <a:cubicBezTo>
                      <a:pt x="4" y="7"/>
                      <a:pt x="6" y="6"/>
                      <a:pt x="6" y="5"/>
                    </a:cubicBezTo>
                    <a:cubicBezTo>
                      <a:pt x="7" y="5"/>
                      <a:pt x="7" y="3"/>
                      <a:pt x="7" y="2"/>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6" name="Freeform 59"/>
              <p:cNvSpPr>
                <a:spLocks/>
              </p:cNvSpPr>
              <p:nvPr/>
            </p:nvSpPr>
            <p:spPr bwMode="auto">
              <a:xfrm>
                <a:off x="8267961" y="408116"/>
                <a:ext cx="20080" cy="20080"/>
              </a:xfrm>
              <a:custGeom>
                <a:avLst/>
                <a:gdLst/>
                <a:ahLst/>
                <a:cxnLst>
                  <a:cxn ang="0">
                    <a:pos x="6" y="5"/>
                  </a:cxn>
                  <a:cxn ang="0">
                    <a:pos x="2" y="7"/>
                  </a:cxn>
                  <a:cxn ang="0">
                    <a:pos x="0" y="5"/>
                  </a:cxn>
                  <a:cxn ang="0">
                    <a:pos x="1" y="2"/>
                  </a:cxn>
                  <a:cxn ang="0">
                    <a:pos x="3" y="0"/>
                  </a:cxn>
                  <a:cxn ang="0">
                    <a:pos x="6" y="0"/>
                  </a:cxn>
                  <a:cxn ang="0">
                    <a:pos x="7" y="2"/>
                  </a:cxn>
                  <a:cxn ang="0">
                    <a:pos x="7" y="3"/>
                  </a:cxn>
                  <a:cxn ang="0">
                    <a:pos x="6" y="5"/>
                  </a:cxn>
                </a:cxnLst>
                <a:rect l="0" t="0" r="r" b="b"/>
                <a:pathLst>
                  <a:path w="7" h="7">
                    <a:moveTo>
                      <a:pt x="6" y="5"/>
                    </a:moveTo>
                    <a:cubicBezTo>
                      <a:pt x="5" y="5"/>
                      <a:pt x="3" y="7"/>
                      <a:pt x="2" y="7"/>
                    </a:cubicBezTo>
                    <a:cubicBezTo>
                      <a:pt x="1" y="6"/>
                      <a:pt x="1" y="5"/>
                      <a:pt x="0" y="5"/>
                    </a:cubicBezTo>
                    <a:cubicBezTo>
                      <a:pt x="0" y="4"/>
                      <a:pt x="0" y="2"/>
                      <a:pt x="1" y="2"/>
                    </a:cubicBezTo>
                    <a:cubicBezTo>
                      <a:pt x="1" y="1"/>
                      <a:pt x="2" y="0"/>
                      <a:pt x="3" y="0"/>
                    </a:cubicBezTo>
                    <a:cubicBezTo>
                      <a:pt x="3" y="0"/>
                      <a:pt x="5" y="0"/>
                      <a:pt x="6" y="0"/>
                    </a:cubicBezTo>
                    <a:cubicBezTo>
                      <a:pt x="6" y="0"/>
                      <a:pt x="7" y="1"/>
                      <a:pt x="7" y="2"/>
                    </a:cubicBezTo>
                    <a:cubicBezTo>
                      <a:pt x="7" y="2"/>
                      <a:pt x="7" y="3"/>
                      <a:pt x="7" y="3"/>
                    </a:cubicBezTo>
                    <a:cubicBezTo>
                      <a:pt x="7" y="4"/>
                      <a:pt x="6" y="4"/>
                      <a:pt x="6" y="5"/>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7" name="Freeform 60"/>
              <p:cNvSpPr>
                <a:spLocks/>
              </p:cNvSpPr>
              <p:nvPr/>
            </p:nvSpPr>
            <p:spPr bwMode="auto">
              <a:xfrm>
                <a:off x="8192666" y="415647"/>
                <a:ext cx="67770" cy="47691"/>
              </a:xfrm>
              <a:custGeom>
                <a:avLst/>
                <a:gdLst/>
                <a:ahLst/>
                <a:cxnLst>
                  <a:cxn ang="0">
                    <a:pos x="24" y="4"/>
                  </a:cxn>
                  <a:cxn ang="0">
                    <a:pos x="23" y="1"/>
                  </a:cxn>
                  <a:cxn ang="0">
                    <a:pos x="20" y="2"/>
                  </a:cxn>
                  <a:cxn ang="0">
                    <a:pos x="19" y="5"/>
                  </a:cxn>
                  <a:cxn ang="0">
                    <a:pos x="16" y="7"/>
                  </a:cxn>
                  <a:cxn ang="0">
                    <a:pos x="11" y="9"/>
                  </a:cxn>
                  <a:cxn ang="0">
                    <a:pos x="7" y="9"/>
                  </a:cxn>
                  <a:cxn ang="0">
                    <a:pos x="1" y="10"/>
                  </a:cxn>
                  <a:cxn ang="0">
                    <a:pos x="0" y="13"/>
                  </a:cxn>
                  <a:cxn ang="0">
                    <a:pos x="1" y="16"/>
                  </a:cxn>
                  <a:cxn ang="0">
                    <a:pos x="4" y="17"/>
                  </a:cxn>
                  <a:cxn ang="0">
                    <a:pos x="9" y="14"/>
                  </a:cxn>
                  <a:cxn ang="0">
                    <a:pos x="14" y="14"/>
                  </a:cxn>
                  <a:cxn ang="0">
                    <a:pos x="20" y="14"/>
                  </a:cxn>
                  <a:cxn ang="0">
                    <a:pos x="22" y="11"/>
                  </a:cxn>
                  <a:cxn ang="0">
                    <a:pos x="24" y="7"/>
                  </a:cxn>
                  <a:cxn ang="0">
                    <a:pos x="24" y="4"/>
                  </a:cxn>
                </a:cxnLst>
                <a:rect l="0" t="0" r="r" b="b"/>
                <a:pathLst>
                  <a:path w="24" h="17">
                    <a:moveTo>
                      <a:pt x="24" y="4"/>
                    </a:moveTo>
                    <a:cubicBezTo>
                      <a:pt x="24" y="3"/>
                      <a:pt x="24" y="1"/>
                      <a:pt x="23" y="1"/>
                    </a:cubicBezTo>
                    <a:cubicBezTo>
                      <a:pt x="22" y="0"/>
                      <a:pt x="21" y="1"/>
                      <a:pt x="20" y="2"/>
                    </a:cubicBezTo>
                    <a:cubicBezTo>
                      <a:pt x="19" y="2"/>
                      <a:pt x="19" y="4"/>
                      <a:pt x="19" y="5"/>
                    </a:cubicBezTo>
                    <a:cubicBezTo>
                      <a:pt x="18" y="5"/>
                      <a:pt x="17" y="6"/>
                      <a:pt x="16" y="7"/>
                    </a:cubicBezTo>
                    <a:cubicBezTo>
                      <a:pt x="15" y="8"/>
                      <a:pt x="13" y="9"/>
                      <a:pt x="11" y="9"/>
                    </a:cubicBezTo>
                    <a:cubicBezTo>
                      <a:pt x="10" y="9"/>
                      <a:pt x="8" y="9"/>
                      <a:pt x="7" y="9"/>
                    </a:cubicBezTo>
                    <a:cubicBezTo>
                      <a:pt x="6" y="10"/>
                      <a:pt x="2" y="9"/>
                      <a:pt x="1" y="10"/>
                    </a:cubicBezTo>
                    <a:cubicBezTo>
                      <a:pt x="1" y="11"/>
                      <a:pt x="0" y="12"/>
                      <a:pt x="0" y="13"/>
                    </a:cubicBezTo>
                    <a:cubicBezTo>
                      <a:pt x="0" y="14"/>
                      <a:pt x="1" y="15"/>
                      <a:pt x="1" y="16"/>
                    </a:cubicBezTo>
                    <a:cubicBezTo>
                      <a:pt x="2" y="16"/>
                      <a:pt x="3" y="17"/>
                      <a:pt x="4" y="17"/>
                    </a:cubicBezTo>
                    <a:cubicBezTo>
                      <a:pt x="6" y="17"/>
                      <a:pt x="8" y="15"/>
                      <a:pt x="9" y="14"/>
                    </a:cubicBezTo>
                    <a:cubicBezTo>
                      <a:pt x="10" y="14"/>
                      <a:pt x="13" y="14"/>
                      <a:pt x="14" y="14"/>
                    </a:cubicBezTo>
                    <a:cubicBezTo>
                      <a:pt x="15" y="14"/>
                      <a:pt x="18" y="14"/>
                      <a:pt x="20" y="14"/>
                    </a:cubicBezTo>
                    <a:cubicBezTo>
                      <a:pt x="21" y="13"/>
                      <a:pt x="22" y="12"/>
                      <a:pt x="22" y="11"/>
                    </a:cubicBezTo>
                    <a:cubicBezTo>
                      <a:pt x="23" y="10"/>
                      <a:pt x="24" y="8"/>
                      <a:pt x="24" y="7"/>
                    </a:cubicBezTo>
                    <a:cubicBezTo>
                      <a:pt x="24" y="6"/>
                      <a:pt x="24" y="5"/>
                      <a:pt x="24" y="4"/>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8" name="Freeform 61"/>
              <p:cNvSpPr>
                <a:spLocks/>
              </p:cNvSpPr>
              <p:nvPr/>
            </p:nvSpPr>
            <p:spPr bwMode="auto">
              <a:xfrm>
                <a:off x="8124890" y="347876"/>
                <a:ext cx="105419" cy="72791"/>
              </a:xfrm>
              <a:custGeom>
                <a:avLst/>
                <a:gdLst/>
                <a:ahLst/>
                <a:cxnLst>
                  <a:cxn ang="0">
                    <a:pos x="32" y="15"/>
                  </a:cxn>
                  <a:cxn ang="0">
                    <a:pos x="35" y="13"/>
                  </a:cxn>
                  <a:cxn ang="0">
                    <a:pos x="35" y="8"/>
                  </a:cxn>
                  <a:cxn ang="0">
                    <a:pos x="33" y="4"/>
                  </a:cxn>
                  <a:cxn ang="0">
                    <a:pos x="28" y="3"/>
                  </a:cxn>
                  <a:cxn ang="0">
                    <a:pos x="24" y="1"/>
                  </a:cxn>
                  <a:cxn ang="0">
                    <a:pos x="19" y="1"/>
                  </a:cxn>
                  <a:cxn ang="0">
                    <a:pos x="15" y="1"/>
                  </a:cxn>
                  <a:cxn ang="0">
                    <a:pos x="9" y="1"/>
                  </a:cxn>
                  <a:cxn ang="0">
                    <a:pos x="6" y="4"/>
                  </a:cxn>
                  <a:cxn ang="0">
                    <a:pos x="3" y="7"/>
                  </a:cxn>
                  <a:cxn ang="0">
                    <a:pos x="0" y="9"/>
                  </a:cxn>
                  <a:cxn ang="0">
                    <a:pos x="0" y="13"/>
                  </a:cxn>
                  <a:cxn ang="0">
                    <a:pos x="2" y="17"/>
                  </a:cxn>
                  <a:cxn ang="0">
                    <a:pos x="7" y="20"/>
                  </a:cxn>
                  <a:cxn ang="0">
                    <a:pos x="15" y="20"/>
                  </a:cxn>
                  <a:cxn ang="0">
                    <a:pos x="17" y="24"/>
                  </a:cxn>
                  <a:cxn ang="0">
                    <a:pos x="22" y="25"/>
                  </a:cxn>
                  <a:cxn ang="0">
                    <a:pos x="27" y="24"/>
                  </a:cxn>
                  <a:cxn ang="0">
                    <a:pos x="31" y="21"/>
                  </a:cxn>
                  <a:cxn ang="0">
                    <a:pos x="31" y="17"/>
                  </a:cxn>
                  <a:cxn ang="0">
                    <a:pos x="32" y="15"/>
                  </a:cxn>
                </a:cxnLst>
                <a:rect l="0" t="0" r="r" b="b"/>
                <a:pathLst>
                  <a:path w="36" h="25">
                    <a:moveTo>
                      <a:pt x="32" y="15"/>
                    </a:moveTo>
                    <a:cubicBezTo>
                      <a:pt x="33" y="15"/>
                      <a:pt x="35" y="14"/>
                      <a:pt x="35" y="13"/>
                    </a:cubicBezTo>
                    <a:cubicBezTo>
                      <a:pt x="36" y="12"/>
                      <a:pt x="35" y="9"/>
                      <a:pt x="35" y="8"/>
                    </a:cubicBezTo>
                    <a:cubicBezTo>
                      <a:pt x="35" y="7"/>
                      <a:pt x="33" y="5"/>
                      <a:pt x="33" y="4"/>
                    </a:cubicBezTo>
                    <a:cubicBezTo>
                      <a:pt x="32" y="3"/>
                      <a:pt x="29" y="3"/>
                      <a:pt x="28" y="3"/>
                    </a:cubicBezTo>
                    <a:cubicBezTo>
                      <a:pt x="27" y="2"/>
                      <a:pt x="25" y="1"/>
                      <a:pt x="24" y="1"/>
                    </a:cubicBezTo>
                    <a:cubicBezTo>
                      <a:pt x="23" y="0"/>
                      <a:pt x="20" y="0"/>
                      <a:pt x="19" y="1"/>
                    </a:cubicBezTo>
                    <a:cubicBezTo>
                      <a:pt x="18" y="1"/>
                      <a:pt x="16" y="1"/>
                      <a:pt x="15" y="1"/>
                    </a:cubicBezTo>
                    <a:cubicBezTo>
                      <a:pt x="13" y="1"/>
                      <a:pt x="10" y="1"/>
                      <a:pt x="9" y="1"/>
                    </a:cubicBezTo>
                    <a:cubicBezTo>
                      <a:pt x="8" y="2"/>
                      <a:pt x="7" y="3"/>
                      <a:pt x="6" y="4"/>
                    </a:cubicBezTo>
                    <a:cubicBezTo>
                      <a:pt x="5" y="5"/>
                      <a:pt x="4" y="6"/>
                      <a:pt x="3" y="7"/>
                    </a:cubicBezTo>
                    <a:cubicBezTo>
                      <a:pt x="2" y="7"/>
                      <a:pt x="1" y="8"/>
                      <a:pt x="0" y="9"/>
                    </a:cubicBezTo>
                    <a:cubicBezTo>
                      <a:pt x="0" y="10"/>
                      <a:pt x="0" y="12"/>
                      <a:pt x="0" y="13"/>
                    </a:cubicBezTo>
                    <a:cubicBezTo>
                      <a:pt x="0" y="14"/>
                      <a:pt x="1" y="17"/>
                      <a:pt x="2" y="17"/>
                    </a:cubicBezTo>
                    <a:cubicBezTo>
                      <a:pt x="3" y="19"/>
                      <a:pt x="6" y="19"/>
                      <a:pt x="7" y="20"/>
                    </a:cubicBezTo>
                    <a:cubicBezTo>
                      <a:pt x="9" y="20"/>
                      <a:pt x="13" y="19"/>
                      <a:pt x="15" y="20"/>
                    </a:cubicBezTo>
                    <a:cubicBezTo>
                      <a:pt x="16" y="21"/>
                      <a:pt x="17" y="23"/>
                      <a:pt x="17" y="24"/>
                    </a:cubicBezTo>
                    <a:cubicBezTo>
                      <a:pt x="18" y="24"/>
                      <a:pt x="20" y="25"/>
                      <a:pt x="22" y="25"/>
                    </a:cubicBezTo>
                    <a:cubicBezTo>
                      <a:pt x="23" y="25"/>
                      <a:pt x="26" y="25"/>
                      <a:pt x="27" y="24"/>
                    </a:cubicBezTo>
                    <a:cubicBezTo>
                      <a:pt x="28" y="23"/>
                      <a:pt x="31" y="22"/>
                      <a:pt x="31" y="21"/>
                    </a:cubicBezTo>
                    <a:cubicBezTo>
                      <a:pt x="31" y="20"/>
                      <a:pt x="30" y="18"/>
                      <a:pt x="31" y="17"/>
                    </a:cubicBezTo>
                    <a:cubicBezTo>
                      <a:pt x="31" y="16"/>
                      <a:pt x="32" y="16"/>
                      <a:pt x="32" y="15"/>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9" name="Freeform 63"/>
              <p:cNvSpPr>
                <a:spLocks/>
              </p:cNvSpPr>
              <p:nvPr/>
            </p:nvSpPr>
            <p:spPr bwMode="auto">
              <a:xfrm>
                <a:off x="8044624" y="408126"/>
                <a:ext cx="17571" cy="30120"/>
              </a:xfrm>
              <a:custGeom>
                <a:avLst/>
                <a:gdLst/>
                <a:ahLst/>
                <a:cxnLst>
                  <a:cxn ang="0">
                    <a:pos x="5" y="2"/>
                  </a:cxn>
                  <a:cxn ang="0">
                    <a:pos x="3" y="0"/>
                  </a:cxn>
                  <a:cxn ang="0">
                    <a:pos x="1" y="2"/>
                  </a:cxn>
                  <a:cxn ang="0">
                    <a:pos x="0" y="5"/>
                  </a:cxn>
                  <a:cxn ang="0">
                    <a:pos x="2" y="9"/>
                  </a:cxn>
                  <a:cxn ang="0">
                    <a:pos x="4" y="10"/>
                  </a:cxn>
                  <a:cxn ang="0">
                    <a:pos x="6" y="7"/>
                  </a:cxn>
                  <a:cxn ang="0">
                    <a:pos x="6" y="4"/>
                  </a:cxn>
                  <a:cxn ang="0">
                    <a:pos x="5" y="2"/>
                  </a:cxn>
                </a:cxnLst>
                <a:rect l="0" t="0" r="r" b="b"/>
                <a:pathLst>
                  <a:path w="6" h="10">
                    <a:moveTo>
                      <a:pt x="5" y="2"/>
                    </a:moveTo>
                    <a:cubicBezTo>
                      <a:pt x="5" y="2"/>
                      <a:pt x="4" y="0"/>
                      <a:pt x="3" y="0"/>
                    </a:cubicBezTo>
                    <a:cubicBezTo>
                      <a:pt x="2" y="0"/>
                      <a:pt x="1" y="1"/>
                      <a:pt x="1" y="2"/>
                    </a:cubicBezTo>
                    <a:cubicBezTo>
                      <a:pt x="1" y="2"/>
                      <a:pt x="0" y="4"/>
                      <a:pt x="0" y="5"/>
                    </a:cubicBezTo>
                    <a:cubicBezTo>
                      <a:pt x="0" y="6"/>
                      <a:pt x="1" y="8"/>
                      <a:pt x="2" y="9"/>
                    </a:cubicBezTo>
                    <a:cubicBezTo>
                      <a:pt x="2" y="9"/>
                      <a:pt x="4" y="10"/>
                      <a:pt x="4" y="10"/>
                    </a:cubicBezTo>
                    <a:cubicBezTo>
                      <a:pt x="5" y="9"/>
                      <a:pt x="6" y="8"/>
                      <a:pt x="6" y="7"/>
                    </a:cubicBezTo>
                    <a:cubicBezTo>
                      <a:pt x="6" y="6"/>
                      <a:pt x="6" y="5"/>
                      <a:pt x="6" y="4"/>
                    </a:cubicBezTo>
                    <a:cubicBezTo>
                      <a:pt x="6" y="4"/>
                      <a:pt x="6" y="3"/>
                      <a:pt x="5" y="2"/>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sp>
        <p:nvSpPr>
          <p:cNvPr id="53" name="Block Arc 52"/>
          <p:cNvSpPr>
            <a:spLocks noChangeAspect="1"/>
          </p:cNvSpPr>
          <p:nvPr/>
        </p:nvSpPr>
        <p:spPr>
          <a:xfrm rot="16200000" flipH="1">
            <a:off x="9299621" y="1291649"/>
            <a:ext cx="1188720" cy="1188682"/>
          </a:xfrm>
          <a:prstGeom prst="blockArc">
            <a:avLst>
              <a:gd name="adj1" fmla="val 16242892"/>
              <a:gd name="adj2" fmla="val 10822413"/>
              <a:gd name="adj3" fmla="val 14427"/>
            </a:avLst>
          </a:prstGeom>
          <a:solidFill>
            <a:srgbClr val="EF34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54" name="Oval 53"/>
          <p:cNvSpPr>
            <a:spLocks noChangeAspect="1"/>
          </p:cNvSpPr>
          <p:nvPr/>
        </p:nvSpPr>
        <p:spPr>
          <a:xfrm>
            <a:off x="9422941" y="1417252"/>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55" name="Isosceles Triangle 54"/>
          <p:cNvSpPr/>
          <p:nvPr/>
        </p:nvSpPr>
        <p:spPr bwMode="auto">
          <a:xfrm flipV="1">
            <a:off x="9813374" y="2449310"/>
            <a:ext cx="203200" cy="203200"/>
          </a:xfrm>
          <a:prstGeom prst="triangle">
            <a:avLst/>
          </a:prstGeom>
          <a:solidFill>
            <a:srgbClr val="EF3425"/>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56" name="Group 55"/>
          <p:cNvGrpSpPr/>
          <p:nvPr/>
        </p:nvGrpSpPr>
        <p:grpSpPr>
          <a:xfrm>
            <a:off x="293322" y="2194206"/>
            <a:ext cx="4840106" cy="1130397"/>
            <a:chOff x="2879034" y="5745836"/>
            <a:chExt cx="4927350" cy="1005841"/>
          </a:xfrm>
          <a:effectLst>
            <a:outerShdw blurRad="50800" dist="38100" dir="18900000" algn="bl" rotWithShape="0">
              <a:prstClr val="black">
                <a:alpha val="40000"/>
              </a:prstClr>
            </a:outerShdw>
          </a:effectLst>
        </p:grpSpPr>
        <p:grpSp>
          <p:nvGrpSpPr>
            <p:cNvPr id="57" name="Group 12"/>
            <p:cNvGrpSpPr/>
            <p:nvPr/>
          </p:nvGrpSpPr>
          <p:grpSpPr>
            <a:xfrm>
              <a:off x="2879034" y="5745836"/>
              <a:ext cx="4927350" cy="1005841"/>
              <a:chOff x="323619" y="3562349"/>
              <a:chExt cx="3182318" cy="914401"/>
            </a:xfrm>
          </p:grpSpPr>
          <p:sp>
            <p:nvSpPr>
              <p:cNvPr id="60" name="Rectangle 59"/>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1" name="Rectangle 60"/>
              <p:cNvSpPr/>
              <p:nvPr/>
            </p:nvSpPr>
            <p:spPr>
              <a:xfrm>
                <a:off x="323619" y="3562350"/>
                <a:ext cx="541087" cy="914400"/>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58" name="TextBox 57"/>
            <p:cNvSpPr txBox="1"/>
            <p:nvPr/>
          </p:nvSpPr>
          <p:spPr>
            <a:xfrm>
              <a:off x="3782601" y="5796541"/>
              <a:ext cx="3816617" cy="794204"/>
            </a:xfrm>
            <a:prstGeom prst="rect">
              <a:avLst/>
            </a:prstGeom>
            <a:noFill/>
          </p:spPr>
          <p:txBody>
            <a:bodyPr wrap="square" rtlCol="0">
              <a:spAutoFit/>
            </a:bodyPr>
            <a:lstStyle/>
            <a:p>
              <a:r>
                <a:rPr lang="en-US" sz="1600" b="1" dirty="0">
                  <a:solidFill>
                    <a:srgbClr val="EF3425"/>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9" name="TextBox 58"/>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grpSp>
        <p:nvGrpSpPr>
          <p:cNvPr id="62" name="Group 61"/>
          <p:cNvGrpSpPr/>
          <p:nvPr/>
        </p:nvGrpSpPr>
        <p:grpSpPr>
          <a:xfrm>
            <a:off x="370046" y="304456"/>
            <a:ext cx="5943600" cy="1077095"/>
            <a:chOff x="587022" y="976809"/>
            <a:chExt cx="5943600" cy="1077095"/>
          </a:xfrm>
        </p:grpSpPr>
        <p:sp>
          <p:nvSpPr>
            <p:cNvPr id="63" name="TextBox 62"/>
            <p:cNvSpPr txBox="1"/>
            <p:nvPr/>
          </p:nvSpPr>
          <p:spPr>
            <a:xfrm>
              <a:off x="587022" y="976809"/>
              <a:ext cx="5943600"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GERMANY MAP</a:t>
              </a:r>
            </a:p>
          </p:txBody>
        </p:sp>
        <p:sp>
          <p:nvSpPr>
            <p:cNvPr id="64" name="TextBox 63"/>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65" name="Block Arc 64"/>
          <p:cNvSpPr>
            <a:spLocks noChangeAspect="1"/>
          </p:cNvSpPr>
          <p:nvPr/>
        </p:nvSpPr>
        <p:spPr>
          <a:xfrm rot="16200000" flipH="1">
            <a:off x="7540044" y="2733384"/>
            <a:ext cx="1188720" cy="1188682"/>
          </a:xfrm>
          <a:prstGeom prst="blockArc">
            <a:avLst>
              <a:gd name="adj1" fmla="val 14423919"/>
              <a:gd name="adj2" fmla="val 10822413"/>
              <a:gd name="adj3" fmla="val 14427"/>
            </a:avLst>
          </a:prstGeom>
          <a:solidFill>
            <a:srgbClr val="8397B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66" name="Oval 65"/>
          <p:cNvSpPr>
            <a:spLocks noChangeAspect="1"/>
          </p:cNvSpPr>
          <p:nvPr/>
        </p:nvSpPr>
        <p:spPr>
          <a:xfrm>
            <a:off x="7663364" y="2858987"/>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67" name="Isosceles Triangle 66"/>
          <p:cNvSpPr/>
          <p:nvPr/>
        </p:nvSpPr>
        <p:spPr bwMode="auto">
          <a:xfrm flipV="1">
            <a:off x="8053797" y="3891045"/>
            <a:ext cx="203200" cy="203200"/>
          </a:xfrm>
          <a:prstGeom prst="triangle">
            <a:avLst/>
          </a:prstGeom>
          <a:solidFill>
            <a:srgbClr val="8397B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68" name="Group 67"/>
          <p:cNvGrpSpPr/>
          <p:nvPr/>
        </p:nvGrpSpPr>
        <p:grpSpPr>
          <a:xfrm>
            <a:off x="293322" y="3586898"/>
            <a:ext cx="4840106" cy="1130397"/>
            <a:chOff x="2879034" y="5745836"/>
            <a:chExt cx="4927350" cy="1005841"/>
          </a:xfrm>
          <a:effectLst>
            <a:outerShdw blurRad="50800" dist="38100" dir="18900000" algn="bl" rotWithShape="0">
              <a:prstClr val="black">
                <a:alpha val="40000"/>
              </a:prstClr>
            </a:outerShdw>
          </a:effectLst>
        </p:grpSpPr>
        <p:grpSp>
          <p:nvGrpSpPr>
            <p:cNvPr id="69" name="Group 12"/>
            <p:cNvGrpSpPr/>
            <p:nvPr/>
          </p:nvGrpSpPr>
          <p:grpSpPr>
            <a:xfrm>
              <a:off x="2879034" y="5745836"/>
              <a:ext cx="4927350" cy="1005841"/>
              <a:chOff x="323619" y="3562349"/>
              <a:chExt cx="3182318" cy="914401"/>
            </a:xfrm>
          </p:grpSpPr>
          <p:sp>
            <p:nvSpPr>
              <p:cNvPr id="72" name="Rectangle 71"/>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3" name="Rectangle 72"/>
              <p:cNvSpPr/>
              <p:nvPr/>
            </p:nvSpPr>
            <p:spPr>
              <a:xfrm>
                <a:off x="323619" y="3562350"/>
                <a:ext cx="541087" cy="914400"/>
              </a:xfrm>
              <a:prstGeom prst="rec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70" name="TextBox 69"/>
            <p:cNvSpPr txBox="1"/>
            <p:nvPr/>
          </p:nvSpPr>
          <p:spPr>
            <a:xfrm>
              <a:off x="3782601" y="5796541"/>
              <a:ext cx="3816617" cy="794204"/>
            </a:xfrm>
            <a:prstGeom prst="rect">
              <a:avLst/>
            </a:prstGeom>
            <a:noFill/>
          </p:spPr>
          <p:txBody>
            <a:bodyPr wrap="square" rtlCol="0">
              <a:spAutoFit/>
            </a:bodyPr>
            <a:lstStyle/>
            <a:p>
              <a:r>
                <a:rPr lang="en-US" sz="1600" b="1" dirty="0">
                  <a:solidFill>
                    <a:srgbClr val="8397B1"/>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1" name="TextBox 70"/>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sp>
        <p:nvSpPr>
          <p:cNvPr id="74" name="Block Arc 73"/>
          <p:cNvSpPr>
            <a:spLocks noChangeAspect="1"/>
          </p:cNvSpPr>
          <p:nvPr/>
        </p:nvSpPr>
        <p:spPr>
          <a:xfrm rot="16200000" flipH="1">
            <a:off x="9150491" y="4360582"/>
            <a:ext cx="1188720" cy="1188682"/>
          </a:xfrm>
          <a:prstGeom prst="blockArc">
            <a:avLst>
              <a:gd name="adj1" fmla="val 18177909"/>
              <a:gd name="adj2" fmla="val 10822413"/>
              <a:gd name="adj3" fmla="val 14427"/>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75" name="Oval 74"/>
          <p:cNvSpPr>
            <a:spLocks noChangeAspect="1"/>
          </p:cNvSpPr>
          <p:nvPr/>
        </p:nvSpPr>
        <p:spPr>
          <a:xfrm>
            <a:off x="9273811" y="4486185"/>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93" name="Isosceles Triangle 92"/>
          <p:cNvSpPr/>
          <p:nvPr/>
        </p:nvSpPr>
        <p:spPr bwMode="auto">
          <a:xfrm flipV="1">
            <a:off x="9664244" y="5518243"/>
            <a:ext cx="203200" cy="203200"/>
          </a:xfrm>
          <a:prstGeom prst="triangle">
            <a:avLst/>
          </a:prstGeom>
          <a:solidFill>
            <a:srgbClr val="44546B"/>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94" name="Group 93"/>
          <p:cNvGrpSpPr/>
          <p:nvPr/>
        </p:nvGrpSpPr>
        <p:grpSpPr>
          <a:xfrm>
            <a:off x="293322" y="4976252"/>
            <a:ext cx="4840106" cy="1130397"/>
            <a:chOff x="2879034" y="5745836"/>
            <a:chExt cx="4927350" cy="1005841"/>
          </a:xfrm>
          <a:effectLst>
            <a:outerShdw blurRad="50800" dist="38100" dir="18900000" algn="bl" rotWithShape="0">
              <a:prstClr val="black">
                <a:alpha val="40000"/>
              </a:prstClr>
            </a:outerShdw>
          </a:effectLst>
        </p:grpSpPr>
        <p:grpSp>
          <p:nvGrpSpPr>
            <p:cNvPr id="95" name="Group 12"/>
            <p:cNvGrpSpPr/>
            <p:nvPr/>
          </p:nvGrpSpPr>
          <p:grpSpPr>
            <a:xfrm>
              <a:off x="2879034" y="5745836"/>
              <a:ext cx="4927350" cy="1005841"/>
              <a:chOff x="323619" y="3562349"/>
              <a:chExt cx="3182318" cy="914401"/>
            </a:xfrm>
          </p:grpSpPr>
          <p:sp>
            <p:nvSpPr>
              <p:cNvPr id="98" name="Rectangle 97"/>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9" name="Rectangle 98"/>
              <p:cNvSpPr/>
              <p:nvPr/>
            </p:nvSpPr>
            <p:spPr>
              <a:xfrm>
                <a:off x="323619" y="3562350"/>
                <a:ext cx="541087" cy="91440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96" name="TextBox 95"/>
            <p:cNvSpPr txBox="1"/>
            <p:nvPr/>
          </p:nvSpPr>
          <p:spPr>
            <a:xfrm>
              <a:off x="3782601" y="5796541"/>
              <a:ext cx="3816617" cy="794204"/>
            </a:xfrm>
            <a:prstGeom prst="rect">
              <a:avLst/>
            </a:prstGeom>
            <a:noFill/>
          </p:spPr>
          <p:txBody>
            <a:bodyPr wrap="square" rtlCol="0">
              <a:spAutoFit/>
            </a:bodyPr>
            <a:lstStyle/>
            <a:p>
              <a:r>
                <a:rPr lang="en-US" sz="1600" b="1" dirty="0">
                  <a:solidFill>
                    <a:srgbClr val="44546B"/>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97" name="TextBox 96"/>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pic>
        <p:nvPicPr>
          <p:cNvPr id="100" name="Picture 99">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532667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wipe(left)">
                                      <p:cBhvr>
                                        <p:cTn id="7" dur="750"/>
                                        <p:tgtEl>
                                          <p:spTgt spid="62"/>
                                        </p:tgtEl>
                                      </p:cBhvr>
                                    </p:animEffect>
                                  </p:childTnLst>
                                </p:cTn>
                              </p:par>
                            </p:childTnLst>
                          </p:cTn>
                        </p:par>
                        <p:par>
                          <p:cTn id="8" fill="hold">
                            <p:stCondLst>
                              <p:cond delay="750"/>
                            </p:stCondLst>
                            <p:childTnLst>
                              <p:par>
                                <p:cTn id="9" presetID="2" presetClass="entr" presetSubtype="4" fill="hold" nodeType="afterEffect">
                                  <p:stCondLst>
                                    <p:cond delay="0"/>
                                  </p:stCondLst>
                                  <p:childTnLst>
                                    <p:set>
                                      <p:cBhvr>
                                        <p:cTn id="10" dur="1" fill="hold">
                                          <p:stCondLst>
                                            <p:cond delay="0"/>
                                          </p:stCondLst>
                                        </p:cTn>
                                        <p:tgtEl>
                                          <p:spTgt spid="219"/>
                                        </p:tgtEl>
                                        <p:attrNameLst>
                                          <p:attrName>style.visibility</p:attrName>
                                        </p:attrNameLst>
                                      </p:cBhvr>
                                      <p:to>
                                        <p:strVal val="visible"/>
                                      </p:to>
                                    </p:set>
                                    <p:anim calcmode="lin" valueType="num">
                                      <p:cBhvr additive="base">
                                        <p:cTn id="11" dur="250" fill="hold"/>
                                        <p:tgtEl>
                                          <p:spTgt spid="219"/>
                                        </p:tgtEl>
                                        <p:attrNameLst>
                                          <p:attrName>ppt_x</p:attrName>
                                        </p:attrNameLst>
                                      </p:cBhvr>
                                      <p:tavLst>
                                        <p:tav tm="0">
                                          <p:val>
                                            <p:strVal val="#ppt_x"/>
                                          </p:val>
                                        </p:tav>
                                        <p:tav tm="100000">
                                          <p:val>
                                            <p:strVal val="#ppt_x"/>
                                          </p:val>
                                        </p:tav>
                                      </p:tavLst>
                                    </p:anim>
                                    <p:anim calcmode="lin" valueType="num">
                                      <p:cBhvr additive="base">
                                        <p:cTn id="12" dur="250" fill="hold"/>
                                        <p:tgtEl>
                                          <p:spTgt spid="219"/>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250"/>
                                        </p:tgtEl>
                                        <p:attrNameLst>
                                          <p:attrName>style.visibility</p:attrName>
                                        </p:attrNameLst>
                                      </p:cBhvr>
                                      <p:to>
                                        <p:strVal val="visible"/>
                                      </p:to>
                                    </p:set>
                                    <p:anim calcmode="lin" valueType="num">
                                      <p:cBhvr additive="base">
                                        <p:cTn id="16" dur="250" fill="hold"/>
                                        <p:tgtEl>
                                          <p:spTgt spid="250"/>
                                        </p:tgtEl>
                                        <p:attrNameLst>
                                          <p:attrName>ppt_x</p:attrName>
                                        </p:attrNameLst>
                                      </p:cBhvr>
                                      <p:tavLst>
                                        <p:tav tm="0">
                                          <p:val>
                                            <p:strVal val="#ppt_x"/>
                                          </p:val>
                                        </p:tav>
                                        <p:tav tm="100000">
                                          <p:val>
                                            <p:strVal val="#ppt_x"/>
                                          </p:val>
                                        </p:tav>
                                      </p:tavLst>
                                    </p:anim>
                                    <p:anim calcmode="lin" valueType="num">
                                      <p:cBhvr additive="base">
                                        <p:cTn id="17" dur="250" fill="hold"/>
                                        <p:tgtEl>
                                          <p:spTgt spid="250"/>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nodeType="afterEffect">
                                  <p:stCondLst>
                                    <p:cond delay="0"/>
                                  </p:stCondLst>
                                  <p:childTnLst>
                                    <p:set>
                                      <p:cBhvr>
                                        <p:cTn id="20" dur="1" fill="hold">
                                          <p:stCondLst>
                                            <p:cond delay="0"/>
                                          </p:stCondLst>
                                        </p:cTn>
                                        <p:tgtEl>
                                          <p:spTgt spid="207"/>
                                        </p:tgtEl>
                                        <p:attrNameLst>
                                          <p:attrName>style.visibility</p:attrName>
                                        </p:attrNameLst>
                                      </p:cBhvr>
                                      <p:to>
                                        <p:strVal val="visible"/>
                                      </p:to>
                                    </p:set>
                                    <p:anim calcmode="lin" valueType="num">
                                      <p:cBhvr additive="base">
                                        <p:cTn id="21" dur="250" fill="hold"/>
                                        <p:tgtEl>
                                          <p:spTgt spid="207"/>
                                        </p:tgtEl>
                                        <p:attrNameLst>
                                          <p:attrName>ppt_x</p:attrName>
                                        </p:attrNameLst>
                                      </p:cBhvr>
                                      <p:tavLst>
                                        <p:tav tm="0">
                                          <p:val>
                                            <p:strVal val="#ppt_x"/>
                                          </p:val>
                                        </p:tav>
                                        <p:tav tm="100000">
                                          <p:val>
                                            <p:strVal val="#ppt_x"/>
                                          </p:val>
                                        </p:tav>
                                      </p:tavLst>
                                    </p:anim>
                                    <p:anim calcmode="lin" valueType="num">
                                      <p:cBhvr additive="base">
                                        <p:cTn id="22" dur="250" fill="hold"/>
                                        <p:tgtEl>
                                          <p:spTgt spid="207"/>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nodeType="afterEffect">
                                  <p:stCondLst>
                                    <p:cond delay="0"/>
                                  </p:stCondLst>
                                  <p:childTnLst>
                                    <p:set>
                                      <p:cBhvr>
                                        <p:cTn id="25" dur="1" fill="hold">
                                          <p:stCondLst>
                                            <p:cond delay="0"/>
                                          </p:stCondLst>
                                        </p:cTn>
                                        <p:tgtEl>
                                          <p:spTgt spid="191"/>
                                        </p:tgtEl>
                                        <p:attrNameLst>
                                          <p:attrName>style.visibility</p:attrName>
                                        </p:attrNameLst>
                                      </p:cBhvr>
                                      <p:to>
                                        <p:strVal val="visible"/>
                                      </p:to>
                                    </p:set>
                                    <p:anim calcmode="lin" valueType="num">
                                      <p:cBhvr additive="base">
                                        <p:cTn id="26" dur="250" fill="hold"/>
                                        <p:tgtEl>
                                          <p:spTgt spid="191"/>
                                        </p:tgtEl>
                                        <p:attrNameLst>
                                          <p:attrName>ppt_x</p:attrName>
                                        </p:attrNameLst>
                                      </p:cBhvr>
                                      <p:tavLst>
                                        <p:tav tm="0">
                                          <p:val>
                                            <p:strVal val="#ppt_x"/>
                                          </p:val>
                                        </p:tav>
                                        <p:tav tm="100000">
                                          <p:val>
                                            <p:strVal val="#ppt_x"/>
                                          </p:val>
                                        </p:tav>
                                      </p:tavLst>
                                    </p:anim>
                                    <p:anim calcmode="lin" valueType="num">
                                      <p:cBhvr additive="base">
                                        <p:cTn id="27" dur="250" fill="hold"/>
                                        <p:tgtEl>
                                          <p:spTgt spid="191"/>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251"/>
                                        </p:tgtEl>
                                        <p:attrNameLst>
                                          <p:attrName>style.visibility</p:attrName>
                                        </p:attrNameLst>
                                      </p:cBhvr>
                                      <p:to>
                                        <p:strVal val="visible"/>
                                      </p:to>
                                    </p:set>
                                    <p:anim calcmode="lin" valueType="num">
                                      <p:cBhvr additive="base">
                                        <p:cTn id="31" dur="250" fill="hold"/>
                                        <p:tgtEl>
                                          <p:spTgt spid="251"/>
                                        </p:tgtEl>
                                        <p:attrNameLst>
                                          <p:attrName>ppt_x</p:attrName>
                                        </p:attrNameLst>
                                      </p:cBhvr>
                                      <p:tavLst>
                                        <p:tav tm="0">
                                          <p:val>
                                            <p:strVal val="#ppt_x"/>
                                          </p:val>
                                        </p:tav>
                                        <p:tav tm="100000">
                                          <p:val>
                                            <p:strVal val="#ppt_x"/>
                                          </p:val>
                                        </p:tav>
                                      </p:tavLst>
                                    </p:anim>
                                    <p:anim calcmode="lin" valueType="num">
                                      <p:cBhvr additive="base">
                                        <p:cTn id="32" dur="250" fill="hold"/>
                                        <p:tgtEl>
                                          <p:spTgt spid="251"/>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248"/>
                                        </p:tgtEl>
                                        <p:attrNameLst>
                                          <p:attrName>style.visibility</p:attrName>
                                        </p:attrNameLst>
                                      </p:cBhvr>
                                      <p:to>
                                        <p:strVal val="visible"/>
                                      </p:to>
                                    </p:set>
                                    <p:anim calcmode="lin" valueType="num">
                                      <p:cBhvr additive="base">
                                        <p:cTn id="36" dur="250" fill="hold"/>
                                        <p:tgtEl>
                                          <p:spTgt spid="248"/>
                                        </p:tgtEl>
                                        <p:attrNameLst>
                                          <p:attrName>ppt_x</p:attrName>
                                        </p:attrNameLst>
                                      </p:cBhvr>
                                      <p:tavLst>
                                        <p:tav tm="0">
                                          <p:val>
                                            <p:strVal val="#ppt_x"/>
                                          </p:val>
                                        </p:tav>
                                        <p:tav tm="100000">
                                          <p:val>
                                            <p:strVal val="#ppt_x"/>
                                          </p:val>
                                        </p:tav>
                                      </p:tavLst>
                                    </p:anim>
                                    <p:anim calcmode="lin" valueType="num">
                                      <p:cBhvr additive="base">
                                        <p:cTn id="37" dur="250" fill="hold"/>
                                        <p:tgtEl>
                                          <p:spTgt spid="248"/>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252"/>
                                        </p:tgtEl>
                                        <p:attrNameLst>
                                          <p:attrName>style.visibility</p:attrName>
                                        </p:attrNameLst>
                                      </p:cBhvr>
                                      <p:to>
                                        <p:strVal val="visible"/>
                                      </p:to>
                                    </p:set>
                                    <p:anim calcmode="lin" valueType="num">
                                      <p:cBhvr additive="base">
                                        <p:cTn id="41" dur="250" fill="hold"/>
                                        <p:tgtEl>
                                          <p:spTgt spid="252"/>
                                        </p:tgtEl>
                                        <p:attrNameLst>
                                          <p:attrName>ppt_x</p:attrName>
                                        </p:attrNameLst>
                                      </p:cBhvr>
                                      <p:tavLst>
                                        <p:tav tm="0">
                                          <p:val>
                                            <p:strVal val="#ppt_x"/>
                                          </p:val>
                                        </p:tav>
                                        <p:tav tm="100000">
                                          <p:val>
                                            <p:strVal val="#ppt_x"/>
                                          </p:val>
                                        </p:tav>
                                      </p:tavLst>
                                    </p:anim>
                                    <p:anim calcmode="lin" valueType="num">
                                      <p:cBhvr additive="base">
                                        <p:cTn id="42" dur="250" fill="hold"/>
                                        <p:tgtEl>
                                          <p:spTgt spid="252"/>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249"/>
                                        </p:tgtEl>
                                        <p:attrNameLst>
                                          <p:attrName>style.visibility</p:attrName>
                                        </p:attrNameLst>
                                      </p:cBhvr>
                                      <p:to>
                                        <p:strVal val="visible"/>
                                      </p:to>
                                    </p:set>
                                    <p:anim calcmode="lin" valueType="num">
                                      <p:cBhvr additive="base">
                                        <p:cTn id="46" dur="250" fill="hold"/>
                                        <p:tgtEl>
                                          <p:spTgt spid="249"/>
                                        </p:tgtEl>
                                        <p:attrNameLst>
                                          <p:attrName>ppt_x</p:attrName>
                                        </p:attrNameLst>
                                      </p:cBhvr>
                                      <p:tavLst>
                                        <p:tav tm="0">
                                          <p:val>
                                            <p:strVal val="#ppt_x"/>
                                          </p:val>
                                        </p:tav>
                                        <p:tav tm="100000">
                                          <p:val>
                                            <p:strVal val="#ppt_x"/>
                                          </p:val>
                                        </p:tav>
                                      </p:tavLst>
                                    </p:anim>
                                    <p:anim calcmode="lin" valueType="num">
                                      <p:cBhvr additive="base">
                                        <p:cTn id="47" dur="250" fill="hold"/>
                                        <p:tgtEl>
                                          <p:spTgt spid="249"/>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241"/>
                                        </p:tgtEl>
                                        <p:attrNameLst>
                                          <p:attrName>style.visibility</p:attrName>
                                        </p:attrNameLst>
                                      </p:cBhvr>
                                      <p:to>
                                        <p:strVal val="visible"/>
                                      </p:to>
                                    </p:set>
                                    <p:anim calcmode="lin" valueType="num">
                                      <p:cBhvr additive="base">
                                        <p:cTn id="51" dur="250" fill="hold"/>
                                        <p:tgtEl>
                                          <p:spTgt spid="241"/>
                                        </p:tgtEl>
                                        <p:attrNameLst>
                                          <p:attrName>ppt_x</p:attrName>
                                        </p:attrNameLst>
                                      </p:cBhvr>
                                      <p:tavLst>
                                        <p:tav tm="0">
                                          <p:val>
                                            <p:strVal val="#ppt_x"/>
                                          </p:val>
                                        </p:tav>
                                        <p:tav tm="100000">
                                          <p:val>
                                            <p:strVal val="#ppt_x"/>
                                          </p:val>
                                        </p:tav>
                                      </p:tavLst>
                                    </p:anim>
                                    <p:anim calcmode="lin" valueType="num">
                                      <p:cBhvr additive="base">
                                        <p:cTn id="52" dur="250" fill="hold"/>
                                        <p:tgtEl>
                                          <p:spTgt spid="241"/>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242"/>
                                        </p:tgtEl>
                                        <p:attrNameLst>
                                          <p:attrName>style.visibility</p:attrName>
                                        </p:attrNameLst>
                                      </p:cBhvr>
                                      <p:to>
                                        <p:strVal val="visible"/>
                                      </p:to>
                                    </p:set>
                                    <p:anim calcmode="lin" valueType="num">
                                      <p:cBhvr additive="base">
                                        <p:cTn id="56" dur="250" fill="hold"/>
                                        <p:tgtEl>
                                          <p:spTgt spid="242"/>
                                        </p:tgtEl>
                                        <p:attrNameLst>
                                          <p:attrName>ppt_x</p:attrName>
                                        </p:attrNameLst>
                                      </p:cBhvr>
                                      <p:tavLst>
                                        <p:tav tm="0">
                                          <p:val>
                                            <p:strVal val="#ppt_x"/>
                                          </p:val>
                                        </p:tav>
                                        <p:tav tm="100000">
                                          <p:val>
                                            <p:strVal val="#ppt_x"/>
                                          </p:val>
                                        </p:tav>
                                      </p:tavLst>
                                    </p:anim>
                                    <p:anim calcmode="lin" valueType="num">
                                      <p:cBhvr additive="base">
                                        <p:cTn id="57" dur="250" fill="hold"/>
                                        <p:tgtEl>
                                          <p:spTgt spid="242"/>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247"/>
                                        </p:tgtEl>
                                        <p:attrNameLst>
                                          <p:attrName>style.visibility</p:attrName>
                                        </p:attrNameLst>
                                      </p:cBhvr>
                                      <p:to>
                                        <p:strVal val="visible"/>
                                      </p:to>
                                    </p:set>
                                    <p:anim calcmode="lin" valueType="num">
                                      <p:cBhvr additive="base">
                                        <p:cTn id="61" dur="250" fill="hold"/>
                                        <p:tgtEl>
                                          <p:spTgt spid="247"/>
                                        </p:tgtEl>
                                        <p:attrNameLst>
                                          <p:attrName>ppt_x</p:attrName>
                                        </p:attrNameLst>
                                      </p:cBhvr>
                                      <p:tavLst>
                                        <p:tav tm="0">
                                          <p:val>
                                            <p:strVal val="#ppt_x"/>
                                          </p:val>
                                        </p:tav>
                                        <p:tav tm="100000">
                                          <p:val>
                                            <p:strVal val="#ppt_x"/>
                                          </p:val>
                                        </p:tav>
                                      </p:tavLst>
                                    </p:anim>
                                    <p:anim calcmode="lin" valueType="num">
                                      <p:cBhvr additive="base">
                                        <p:cTn id="62" dur="250" fill="hold"/>
                                        <p:tgtEl>
                                          <p:spTgt spid="247"/>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246"/>
                                        </p:tgtEl>
                                        <p:attrNameLst>
                                          <p:attrName>style.visibility</p:attrName>
                                        </p:attrNameLst>
                                      </p:cBhvr>
                                      <p:to>
                                        <p:strVal val="visible"/>
                                      </p:to>
                                    </p:set>
                                    <p:anim calcmode="lin" valueType="num">
                                      <p:cBhvr additive="base">
                                        <p:cTn id="66" dur="250" fill="hold"/>
                                        <p:tgtEl>
                                          <p:spTgt spid="246"/>
                                        </p:tgtEl>
                                        <p:attrNameLst>
                                          <p:attrName>ppt_x</p:attrName>
                                        </p:attrNameLst>
                                      </p:cBhvr>
                                      <p:tavLst>
                                        <p:tav tm="0">
                                          <p:val>
                                            <p:strVal val="#ppt_x"/>
                                          </p:val>
                                        </p:tav>
                                        <p:tav tm="100000">
                                          <p:val>
                                            <p:strVal val="#ppt_x"/>
                                          </p:val>
                                        </p:tav>
                                      </p:tavLst>
                                    </p:anim>
                                    <p:anim calcmode="lin" valueType="num">
                                      <p:cBhvr additive="base">
                                        <p:cTn id="67" dur="250" fill="hold"/>
                                        <p:tgtEl>
                                          <p:spTgt spid="246"/>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245"/>
                                        </p:tgtEl>
                                        <p:attrNameLst>
                                          <p:attrName>style.visibility</p:attrName>
                                        </p:attrNameLst>
                                      </p:cBhvr>
                                      <p:to>
                                        <p:strVal val="visible"/>
                                      </p:to>
                                    </p:set>
                                    <p:anim calcmode="lin" valueType="num">
                                      <p:cBhvr additive="base">
                                        <p:cTn id="71" dur="250" fill="hold"/>
                                        <p:tgtEl>
                                          <p:spTgt spid="245"/>
                                        </p:tgtEl>
                                        <p:attrNameLst>
                                          <p:attrName>ppt_x</p:attrName>
                                        </p:attrNameLst>
                                      </p:cBhvr>
                                      <p:tavLst>
                                        <p:tav tm="0">
                                          <p:val>
                                            <p:strVal val="#ppt_x"/>
                                          </p:val>
                                        </p:tav>
                                        <p:tav tm="100000">
                                          <p:val>
                                            <p:strVal val="#ppt_x"/>
                                          </p:val>
                                        </p:tav>
                                      </p:tavLst>
                                    </p:anim>
                                    <p:anim calcmode="lin" valueType="num">
                                      <p:cBhvr additive="base">
                                        <p:cTn id="72" dur="250" fill="hold"/>
                                        <p:tgtEl>
                                          <p:spTgt spid="245"/>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244"/>
                                        </p:tgtEl>
                                        <p:attrNameLst>
                                          <p:attrName>style.visibility</p:attrName>
                                        </p:attrNameLst>
                                      </p:cBhvr>
                                      <p:to>
                                        <p:strVal val="visible"/>
                                      </p:to>
                                    </p:set>
                                    <p:anim calcmode="lin" valueType="num">
                                      <p:cBhvr additive="base">
                                        <p:cTn id="76" dur="250" fill="hold"/>
                                        <p:tgtEl>
                                          <p:spTgt spid="244"/>
                                        </p:tgtEl>
                                        <p:attrNameLst>
                                          <p:attrName>ppt_x</p:attrName>
                                        </p:attrNameLst>
                                      </p:cBhvr>
                                      <p:tavLst>
                                        <p:tav tm="0">
                                          <p:val>
                                            <p:strVal val="#ppt_x"/>
                                          </p:val>
                                        </p:tav>
                                        <p:tav tm="100000">
                                          <p:val>
                                            <p:strVal val="#ppt_x"/>
                                          </p:val>
                                        </p:tav>
                                      </p:tavLst>
                                    </p:anim>
                                    <p:anim calcmode="lin" valueType="num">
                                      <p:cBhvr additive="base">
                                        <p:cTn id="77" dur="250" fill="hold"/>
                                        <p:tgtEl>
                                          <p:spTgt spid="244"/>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240"/>
                                        </p:tgtEl>
                                        <p:attrNameLst>
                                          <p:attrName>style.visibility</p:attrName>
                                        </p:attrNameLst>
                                      </p:cBhvr>
                                      <p:to>
                                        <p:strVal val="visible"/>
                                      </p:to>
                                    </p:set>
                                    <p:anim calcmode="lin" valueType="num">
                                      <p:cBhvr additive="base">
                                        <p:cTn id="81" dur="250" fill="hold"/>
                                        <p:tgtEl>
                                          <p:spTgt spid="240"/>
                                        </p:tgtEl>
                                        <p:attrNameLst>
                                          <p:attrName>ppt_x</p:attrName>
                                        </p:attrNameLst>
                                      </p:cBhvr>
                                      <p:tavLst>
                                        <p:tav tm="0">
                                          <p:val>
                                            <p:strVal val="#ppt_x"/>
                                          </p:val>
                                        </p:tav>
                                        <p:tav tm="100000">
                                          <p:val>
                                            <p:strVal val="#ppt_x"/>
                                          </p:val>
                                        </p:tav>
                                      </p:tavLst>
                                    </p:anim>
                                    <p:anim calcmode="lin" valueType="num">
                                      <p:cBhvr additive="base">
                                        <p:cTn id="82" dur="250" fill="hold"/>
                                        <p:tgtEl>
                                          <p:spTgt spid="240"/>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243"/>
                                        </p:tgtEl>
                                        <p:attrNameLst>
                                          <p:attrName>style.visibility</p:attrName>
                                        </p:attrNameLst>
                                      </p:cBhvr>
                                      <p:to>
                                        <p:strVal val="visible"/>
                                      </p:to>
                                    </p:set>
                                    <p:anim calcmode="lin" valueType="num">
                                      <p:cBhvr additive="base">
                                        <p:cTn id="86" dur="250" fill="hold"/>
                                        <p:tgtEl>
                                          <p:spTgt spid="243"/>
                                        </p:tgtEl>
                                        <p:attrNameLst>
                                          <p:attrName>ppt_x</p:attrName>
                                        </p:attrNameLst>
                                      </p:cBhvr>
                                      <p:tavLst>
                                        <p:tav tm="0">
                                          <p:val>
                                            <p:strVal val="#ppt_x"/>
                                          </p:val>
                                        </p:tav>
                                        <p:tav tm="100000">
                                          <p:val>
                                            <p:strVal val="#ppt_x"/>
                                          </p:val>
                                        </p:tav>
                                      </p:tavLst>
                                    </p:anim>
                                    <p:anim calcmode="lin" valueType="num">
                                      <p:cBhvr additive="base">
                                        <p:cTn id="87" dur="250" fill="hold"/>
                                        <p:tgtEl>
                                          <p:spTgt spid="243"/>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45" presetClass="entr" presetSubtype="0" fill="hold" grpId="0" nodeType="afterEffect">
                                  <p:stCondLst>
                                    <p:cond delay="0"/>
                                  </p:stCondLst>
                                  <p:childTnLst>
                                    <p:set>
                                      <p:cBhvr>
                                        <p:cTn id="90" dur="1" fill="hold">
                                          <p:stCondLst>
                                            <p:cond delay="0"/>
                                          </p:stCondLst>
                                        </p:cTn>
                                        <p:tgtEl>
                                          <p:spTgt spid="55"/>
                                        </p:tgtEl>
                                        <p:attrNameLst>
                                          <p:attrName>style.visibility</p:attrName>
                                        </p:attrNameLst>
                                      </p:cBhvr>
                                      <p:to>
                                        <p:strVal val="visible"/>
                                      </p:to>
                                    </p:set>
                                    <p:animEffect transition="in" filter="fade">
                                      <p:cBhvr>
                                        <p:cTn id="91" dur="2000"/>
                                        <p:tgtEl>
                                          <p:spTgt spid="55"/>
                                        </p:tgtEl>
                                      </p:cBhvr>
                                    </p:animEffect>
                                    <p:anim calcmode="lin" valueType="num">
                                      <p:cBhvr>
                                        <p:cTn id="92" dur="2000" fill="hold"/>
                                        <p:tgtEl>
                                          <p:spTgt spid="55"/>
                                        </p:tgtEl>
                                        <p:attrNameLst>
                                          <p:attrName>ppt_w</p:attrName>
                                        </p:attrNameLst>
                                      </p:cBhvr>
                                      <p:tavLst>
                                        <p:tav tm="0" fmla="#ppt_w*sin(2.5*pi*$)">
                                          <p:val>
                                            <p:fltVal val="0"/>
                                          </p:val>
                                        </p:tav>
                                        <p:tav tm="100000">
                                          <p:val>
                                            <p:fltVal val="1"/>
                                          </p:val>
                                        </p:tav>
                                      </p:tavLst>
                                    </p:anim>
                                    <p:anim calcmode="lin" valueType="num">
                                      <p:cBhvr>
                                        <p:cTn id="93" dur="2000" fill="hold"/>
                                        <p:tgtEl>
                                          <p:spTgt spid="55"/>
                                        </p:tgtEl>
                                        <p:attrNameLst>
                                          <p:attrName>ppt_h</p:attrName>
                                        </p:attrNameLst>
                                      </p:cBhvr>
                                      <p:tavLst>
                                        <p:tav tm="0">
                                          <p:val>
                                            <p:strVal val="#ppt_h"/>
                                          </p:val>
                                        </p:tav>
                                        <p:tav tm="100000">
                                          <p:val>
                                            <p:strVal val="#ppt_h"/>
                                          </p:val>
                                        </p:tav>
                                      </p:tavLst>
                                    </p:anim>
                                  </p:childTnLst>
                                </p:cTn>
                              </p:par>
                              <p:par>
                                <p:cTn id="94" presetID="45" presetClass="entr" presetSubtype="0" fill="hold" grpId="0" nodeType="withEffect">
                                  <p:stCondLst>
                                    <p:cond delay="0"/>
                                  </p:stCondLst>
                                  <p:childTnLst>
                                    <p:set>
                                      <p:cBhvr>
                                        <p:cTn id="95" dur="1" fill="hold">
                                          <p:stCondLst>
                                            <p:cond delay="0"/>
                                          </p:stCondLst>
                                        </p:cTn>
                                        <p:tgtEl>
                                          <p:spTgt spid="54"/>
                                        </p:tgtEl>
                                        <p:attrNameLst>
                                          <p:attrName>style.visibility</p:attrName>
                                        </p:attrNameLst>
                                      </p:cBhvr>
                                      <p:to>
                                        <p:strVal val="visible"/>
                                      </p:to>
                                    </p:set>
                                    <p:animEffect transition="in" filter="fade">
                                      <p:cBhvr>
                                        <p:cTn id="96" dur="2000"/>
                                        <p:tgtEl>
                                          <p:spTgt spid="54"/>
                                        </p:tgtEl>
                                      </p:cBhvr>
                                    </p:animEffect>
                                    <p:anim calcmode="lin" valueType="num">
                                      <p:cBhvr>
                                        <p:cTn id="97" dur="2000" fill="hold"/>
                                        <p:tgtEl>
                                          <p:spTgt spid="54"/>
                                        </p:tgtEl>
                                        <p:attrNameLst>
                                          <p:attrName>ppt_w</p:attrName>
                                        </p:attrNameLst>
                                      </p:cBhvr>
                                      <p:tavLst>
                                        <p:tav tm="0" fmla="#ppt_w*sin(2.5*pi*$)">
                                          <p:val>
                                            <p:fltVal val="0"/>
                                          </p:val>
                                        </p:tav>
                                        <p:tav tm="100000">
                                          <p:val>
                                            <p:fltVal val="1"/>
                                          </p:val>
                                        </p:tav>
                                      </p:tavLst>
                                    </p:anim>
                                    <p:anim calcmode="lin" valueType="num">
                                      <p:cBhvr>
                                        <p:cTn id="98" dur="2000" fill="hold"/>
                                        <p:tgtEl>
                                          <p:spTgt spid="54"/>
                                        </p:tgtEl>
                                        <p:attrNameLst>
                                          <p:attrName>ppt_h</p:attrName>
                                        </p:attrNameLst>
                                      </p:cBhvr>
                                      <p:tavLst>
                                        <p:tav tm="0">
                                          <p:val>
                                            <p:strVal val="#ppt_h"/>
                                          </p:val>
                                        </p:tav>
                                        <p:tav tm="100000">
                                          <p:val>
                                            <p:strVal val="#ppt_h"/>
                                          </p:val>
                                        </p:tav>
                                      </p:tavLst>
                                    </p:anim>
                                  </p:childTnLst>
                                </p:cTn>
                              </p:par>
                            </p:childTnLst>
                          </p:cTn>
                        </p:par>
                        <p:par>
                          <p:cTn id="99" fill="hold">
                            <p:stCondLst>
                              <p:cond delay="6750"/>
                            </p:stCondLst>
                            <p:childTnLst>
                              <p:par>
                                <p:cTn id="100" presetID="21" presetClass="entr" presetSubtype="1" fill="hold" grpId="0" nodeType="afterEffect">
                                  <p:stCondLst>
                                    <p:cond delay="0"/>
                                  </p:stCondLst>
                                  <p:childTnLst>
                                    <p:set>
                                      <p:cBhvr>
                                        <p:cTn id="101" dur="1" fill="hold">
                                          <p:stCondLst>
                                            <p:cond delay="0"/>
                                          </p:stCondLst>
                                        </p:cTn>
                                        <p:tgtEl>
                                          <p:spTgt spid="53"/>
                                        </p:tgtEl>
                                        <p:attrNameLst>
                                          <p:attrName>style.visibility</p:attrName>
                                        </p:attrNameLst>
                                      </p:cBhvr>
                                      <p:to>
                                        <p:strVal val="visible"/>
                                      </p:to>
                                    </p:set>
                                    <p:animEffect transition="in" filter="wheel(1)">
                                      <p:cBhvr>
                                        <p:cTn id="102" dur="2000"/>
                                        <p:tgtEl>
                                          <p:spTgt spid="53"/>
                                        </p:tgtEl>
                                      </p:cBhvr>
                                    </p:animEffect>
                                  </p:childTnLst>
                                </p:cTn>
                              </p:par>
                              <p:par>
                                <p:cTn id="103" presetID="2" presetClass="entr" presetSubtype="4" fill="hold" nodeType="withEffect">
                                  <p:stCondLst>
                                    <p:cond delay="500"/>
                                  </p:stCondLst>
                                  <p:childTnLst>
                                    <p:set>
                                      <p:cBhvr>
                                        <p:cTn id="104" dur="1" fill="hold">
                                          <p:stCondLst>
                                            <p:cond delay="0"/>
                                          </p:stCondLst>
                                        </p:cTn>
                                        <p:tgtEl>
                                          <p:spTgt spid="56"/>
                                        </p:tgtEl>
                                        <p:attrNameLst>
                                          <p:attrName>style.visibility</p:attrName>
                                        </p:attrNameLst>
                                      </p:cBhvr>
                                      <p:to>
                                        <p:strVal val="visible"/>
                                      </p:to>
                                    </p:set>
                                    <p:anim calcmode="lin" valueType="num">
                                      <p:cBhvr additive="base">
                                        <p:cTn id="105" dur="500" fill="hold"/>
                                        <p:tgtEl>
                                          <p:spTgt spid="56"/>
                                        </p:tgtEl>
                                        <p:attrNameLst>
                                          <p:attrName>ppt_x</p:attrName>
                                        </p:attrNameLst>
                                      </p:cBhvr>
                                      <p:tavLst>
                                        <p:tav tm="0">
                                          <p:val>
                                            <p:strVal val="#ppt_x"/>
                                          </p:val>
                                        </p:tav>
                                        <p:tav tm="100000">
                                          <p:val>
                                            <p:strVal val="#ppt_x"/>
                                          </p:val>
                                        </p:tav>
                                      </p:tavLst>
                                    </p:anim>
                                    <p:anim calcmode="lin" valueType="num">
                                      <p:cBhvr additive="base">
                                        <p:cTn id="106" dur="500" fill="hold"/>
                                        <p:tgtEl>
                                          <p:spTgt spid="56"/>
                                        </p:tgtEl>
                                        <p:attrNameLst>
                                          <p:attrName>ppt_y</p:attrName>
                                        </p:attrNameLst>
                                      </p:cBhvr>
                                      <p:tavLst>
                                        <p:tav tm="0">
                                          <p:val>
                                            <p:strVal val="1+#ppt_h/2"/>
                                          </p:val>
                                        </p:tav>
                                        <p:tav tm="100000">
                                          <p:val>
                                            <p:strVal val="#ppt_y"/>
                                          </p:val>
                                        </p:tav>
                                      </p:tavLst>
                                    </p:anim>
                                  </p:childTnLst>
                                </p:cTn>
                              </p:par>
                            </p:childTnLst>
                          </p:cTn>
                        </p:par>
                        <p:par>
                          <p:cTn id="107" fill="hold">
                            <p:stCondLst>
                              <p:cond delay="8750"/>
                            </p:stCondLst>
                            <p:childTnLst>
                              <p:par>
                                <p:cTn id="108" presetID="45" presetClass="entr" presetSubtype="0" fill="hold" grpId="0" nodeType="afterEffect">
                                  <p:stCondLst>
                                    <p:cond delay="0"/>
                                  </p:stCondLst>
                                  <p:childTnLst>
                                    <p:set>
                                      <p:cBhvr>
                                        <p:cTn id="109" dur="1" fill="hold">
                                          <p:stCondLst>
                                            <p:cond delay="0"/>
                                          </p:stCondLst>
                                        </p:cTn>
                                        <p:tgtEl>
                                          <p:spTgt spid="67"/>
                                        </p:tgtEl>
                                        <p:attrNameLst>
                                          <p:attrName>style.visibility</p:attrName>
                                        </p:attrNameLst>
                                      </p:cBhvr>
                                      <p:to>
                                        <p:strVal val="visible"/>
                                      </p:to>
                                    </p:set>
                                    <p:animEffect transition="in" filter="fade">
                                      <p:cBhvr>
                                        <p:cTn id="110" dur="2000"/>
                                        <p:tgtEl>
                                          <p:spTgt spid="67"/>
                                        </p:tgtEl>
                                      </p:cBhvr>
                                    </p:animEffect>
                                    <p:anim calcmode="lin" valueType="num">
                                      <p:cBhvr>
                                        <p:cTn id="111" dur="2000" fill="hold"/>
                                        <p:tgtEl>
                                          <p:spTgt spid="67"/>
                                        </p:tgtEl>
                                        <p:attrNameLst>
                                          <p:attrName>ppt_w</p:attrName>
                                        </p:attrNameLst>
                                      </p:cBhvr>
                                      <p:tavLst>
                                        <p:tav tm="0" fmla="#ppt_w*sin(2.5*pi*$)">
                                          <p:val>
                                            <p:fltVal val="0"/>
                                          </p:val>
                                        </p:tav>
                                        <p:tav tm="100000">
                                          <p:val>
                                            <p:fltVal val="1"/>
                                          </p:val>
                                        </p:tav>
                                      </p:tavLst>
                                    </p:anim>
                                    <p:anim calcmode="lin" valueType="num">
                                      <p:cBhvr>
                                        <p:cTn id="112" dur="2000" fill="hold"/>
                                        <p:tgtEl>
                                          <p:spTgt spid="67"/>
                                        </p:tgtEl>
                                        <p:attrNameLst>
                                          <p:attrName>ppt_h</p:attrName>
                                        </p:attrNameLst>
                                      </p:cBhvr>
                                      <p:tavLst>
                                        <p:tav tm="0">
                                          <p:val>
                                            <p:strVal val="#ppt_h"/>
                                          </p:val>
                                        </p:tav>
                                        <p:tav tm="100000">
                                          <p:val>
                                            <p:strVal val="#ppt_h"/>
                                          </p:val>
                                        </p:tav>
                                      </p:tavLst>
                                    </p:anim>
                                  </p:childTnLst>
                                </p:cTn>
                              </p:par>
                              <p:par>
                                <p:cTn id="113" presetID="45" presetClass="entr" presetSubtype="0" fill="hold" grpId="0" nodeType="withEffect">
                                  <p:stCondLst>
                                    <p:cond delay="0"/>
                                  </p:stCondLst>
                                  <p:childTnLst>
                                    <p:set>
                                      <p:cBhvr>
                                        <p:cTn id="114" dur="1" fill="hold">
                                          <p:stCondLst>
                                            <p:cond delay="0"/>
                                          </p:stCondLst>
                                        </p:cTn>
                                        <p:tgtEl>
                                          <p:spTgt spid="66"/>
                                        </p:tgtEl>
                                        <p:attrNameLst>
                                          <p:attrName>style.visibility</p:attrName>
                                        </p:attrNameLst>
                                      </p:cBhvr>
                                      <p:to>
                                        <p:strVal val="visible"/>
                                      </p:to>
                                    </p:set>
                                    <p:animEffect transition="in" filter="fade">
                                      <p:cBhvr>
                                        <p:cTn id="115" dur="2000"/>
                                        <p:tgtEl>
                                          <p:spTgt spid="66"/>
                                        </p:tgtEl>
                                      </p:cBhvr>
                                    </p:animEffect>
                                    <p:anim calcmode="lin" valueType="num">
                                      <p:cBhvr>
                                        <p:cTn id="116" dur="2000" fill="hold"/>
                                        <p:tgtEl>
                                          <p:spTgt spid="66"/>
                                        </p:tgtEl>
                                        <p:attrNameLst>
                                          <p:attrName>ppt_w</p:attrName>
                                        </p:attrNameLst>
                                      </p:cBhvr>
                                      <p:tavLst>
                                        <p:tav tm="0" fmla="#ppt_w*sin(2.5*pi*$)">
                                          <p:val>
                                            <p:fltVal val="0"/>
                                          </p:val>
                                        </p:tav>
                                        <p:tav tm="100000">
                                          <p:val>
                                            <p:fltVal val="1"/>
                                          </p:val>
                                        </p:tav>
                                      </p:tavLst>
                                    </p:anim>
                                    <p:anim calcmode="lin" valueType="num">
                                      <p:cBhvr>
                                        <p:cTn id="117" dur="2000" fill="hold"/>
                                        <p:tgtEl>
                                          <p:spTgt spid="66"/>
                                        </p:tgtEl>
                                        <p:attrNameLst>
                                          <p:attrName>ppt_h</p:attrName>
                                        </p:attrNameLst>
                                      </p:cBhvr>
                                      <p:tavLst>
                                        <p:tav tm="0">
                                          <p:val>
                                            <p:strVal val="#ppt_h"/>
                                          </p:val>
                                        </p:tav>
                                        <p:tav tm="100000">
                                          <p:val>
                                            <p:strVal val="#ppt_h"/>
                                          </p:val>
                                        </p:tav>
                                      </p:tavLst>
                                    </p:anim>
                                  </p:childTnLst>
                                </p:cTn>
                              </p:par>
                            </p:childTnLst>
                          </p:cTn>
                        </p:par>
                        <p:par>
                          <p:cTn id="118" fill="hold">
                            <p:stCondLst>
                              <p:cond delay="10750"/>
                            </p:stCondLst>
                            <p:childTnLst>
                              <p:par>
                                <p:cTn id="119" presetID="21" presetClass="entr" presetSubtype="1" fill="hold" grpId="0" nodeType="afterEffect">
                                  <p:stCondLst>
                                    <p:cond delay="0"/>
                                  </p:stCondLst>
                                  <p:childTnLst>
                                    <p:set>
                                      <p:cBhvr>
                                        <p:cTn id="120" dur="1" fill="hold">
                                          <p:stCondLst>
                                            <p:cond delay="0"/>
                                          </p:stCondLst>
                                        </p:cTn>
                                        <p:tgtEl>
                                          <p:spTgt spid="65"/>
                                        </p:tgtEl>
                                        <p:attrNameLst>
                                          <p:attrName>style.visibility</p:attrName>
                                        </p:attrNameLst>
                                      </p:cBhvr>
                                      <p:to>
                                        <p:strVal val="visible"/>
                                      </p:to>
                                    </p:set>
                                    <p:animEffect transition="in" filter="wheel(1)">
                                      <p:cBhvr>
                                        <p:cTn id="121" dur="2000"/>
                                        <p:tgtEl>
                                          <p:spTgt spid="65"/>
                                        </p:tgtEl>
                                      </p:cBhvr>
                                    </p:animEffect>
                                  </p:childTnLst>
                                </p:cTn>
                              </p:par>
                              <p:par>
                                <p:cTn id="122" presetID="2" presetClass="entr" presetSubtype="4" fill="hold" nodeType="withEffect">
                                  <p:stCondLst>
                                    <p:cond delay="500"/>
                                  </p:stCondLst>
                                  <p:childTnLst>
                                    <p:set>
                                      <p:cBhvr>
                                        <p:cTn id="123" dur="1" fill="hold">
                                          <p:stCondLst>
                                            <p:cond delay="0"/>
                                          </p:stCondLst>
                                        </p:cTn>
                                        <p:tgtEl>
                                          <p:spTgt spid="68"/>
                                        </p:tgtEl>
                                        <p:attrNameLst>
                                          <p:attrName>style.visibility</p:attrName>
                                        </p:attrNameLst>
                                      </p:cBhvr>
                                      <p:to>
                                        <p:strVal val="visible"/>
                                      </p:to>
                                    </p:set>
                                    <p:anim calcmode="lin" valueType="num">
                                      <p:cBhvr additive="base">
                                        <p:cTn id="124" dur="500" fill="hold"/>
                                        <p:tgtEl>
                                          <p:spTgt spid="68"/>
                                        </p:tgtEl>
                                        <p:attrNameLst>
                                          <p:attrName>ppt_x</p:attrName>
                                        </p:attrNameLst>
                                      </p:cBhvr>
                                      <p:tavLst>
                                        <p:tav tm="0">
                                          <p:val>
                                            <p:strVal val="#ppt_x"/>
                                          </p:val>
                                        </p:tav>
                                        <p:tav tm="100000">
                                          <p:val>
                                            <p:strVal val="#ppt_x"/>
                                          </p:val>
                                        </p:tav>
                                      </p:tavLst>
                                    </p:anim>
                                    <p:anim calcmode="lin" valueType="num">
                                      <p:cBhvr additive="base">
                                        <p:cTn id="125" dur="500" fill="hold"/>
                                        <p:tgtEl>
                                          <p:spTgt spid="68"/>
                                        </p:tgtEl>
                                        <p:attrNameLst>
                                          <p:attrName>ppt_y</p:attrName>
                                        </p:attrNameLst>
                                      </p:cBhvr>
                                      <p:tavLst>
                                        <p:tav tm="0">
                                          <p:val>
                                            <p:strVal val="1+#ppt_h/2"/>
                                          </p:val>
                                        </p:tav>
                                        <p:tav tm="100000">
                                          <p:val>
                                            <p:strVal val="#ppt_y"/>
                                          </p:val>
                                        </p:tav>
                                      </p:tavLst>
                                    </p:anim>
                                  </p:childTnLst>
                                </p:cTn>
                              </p:par>
                            </p:childTnLst>
                          </p:cTn>
                        </p:par>
                        <p:par>
                          <p:cTn id="126" fill="hold">
                            <p:stCondLst>
                              <p:cond delay="12750"/>
                            </p:stCondLst>
                            <p:childTnLst>
                              <p:par>
                                <p:cTn id="127" presetID="45" presetClass="entr" presetSubtype="0" fill="hold" grpId="0" nodeType="afterEffect">
                                  <p:stCondLst>
                                    <p:cond delay="0"/>
                                  </p:stCondLst>
                                  <p:childTnLst>
                                    <p:set>
                                      <p:cBhvr>
                                        <p:cTn id="128" dur="1" fill="hold">
                                          <p:stCondLst>
                                            <p:cond delay="0"/>
                                          </p:stCondLst>
                                        </p:cTn>
                                        <p:tgtEl>
                                          <p:spTgt spid="93"/>
                                        </p:tgtEl>
                                        <p:attrNameLst>
                                          <p:attrName>style.visibility</p:attrName>
                                        </p:attrNameLst>
                                      </p:cBhvr>
                                      <p:to>
                                        <p:strVal val="visible"/>
                                      </p:to>
                                    </p:set>
                                    <p:animEffect transition="in" filter="fade">
                                      <p:cBhvr>
                                        <p:cTn id="129" dur="2000"/>
                                        <p:tgtEl>
                                          <p:spTgt spid="93"/>
                                        </p:tgtEl>
                                      </p:cBhvr>
                                    </p:animEffect>
                                    <p:anim calcmode="lin" valueType="num">
                                      <p:cBhvr>
                                        <p:cTn id="130" dur="2000" fill="hold"/>
                                        <p:tgtEl>
                                          <p:spTgt spid="93"/>
                                        </p:tgtEl>
                                        <p:attrNameLst>
                                          <p:attrName>ppt_w</p:attrName>
                                        </p:attrNameLst>
                                      </p:cBhvr>
                                      <p:tavLst>
                                        <p:tav tm="0" fmla="#ppt_w*sin(2.5*pi*$)">
                                          <p:val>
                                            <p:fltVal val="0"/>
                                          </p:val>
                                        </p:tav>
                                        <p:tav tm="100000">
                                          <p:val>
                                            <p:fltVal val="1"/>
                                          </p:val>
                                        </p:tav>
                                      </p:tavLst>
                                    </p:anim>
                                    <p:anim calcmode="lin" valueType="num">
                                      <p:cBhvr>
                                        <p:cTn id="131" dur="2000" fill="hold"/>
                                        <p:tgtEl>
                                          <p:spTgt spid="93"/>
                                        </p:tgtEl>
                                        <p:attrNameLst>
                                          <p:attrName>ppt_h</p:attrName>
                                        </p:attrNameLst>
                                      </p:cBhvr>
                                      <p:tavLst>
                                        <p:tav tm="0">
                                          <p:val>
                                            <p:strVal val="#ppt_h"/>
                                          </p:val>
                                        </p:tav>
                                        <p:tav tm="100000">
                                          <p:val>
                                            <p:strVal val="#ppt_h"/>
                                          </p:val>
                                        </p:tav>
                                      </p:tavLst>
                                    </p:anim>
                                  </p:childTnLst>
                                </p:cTn>
                              </p:par>
                              <p:par>
                                <p:cTn id="132" presetID="45" presetClass="entr" presetSubtype="0" fill="hold" grpId="0" nodeType="withEffect">
                                  <p:stCondLst>
                                    <p:cond delay="0"/>
                                  </p:stCondLst>
                                  <p:childTnLst>
                                    <p:set>
                                      <p:cBhvr>
                                        <p:cTn id="133" dur="1" fill="hold">
                                          <p:stCondLst>
                                            <p:cond delay="0"/>
                                          </p:stCondLst>
                                        </p:cTn>
                                        <p:tgtEl>
                                          <p:spTgt spid="75"/>
                                        </p:tgtEl>
                                        <p:attrNameLst>
                                          <p:attrName>style.visibility</p:attrName>
                                        </p:attrNameLst>
                                      </p:cBhvr>
                                      <p:to>
                                        <p:strVal val="visible"/>
                                      </p:to>
                                    </p:set>
                                    <p:animEffect transition="in" filter="fade">
                                      <p:cBhvr>
                                        <p:cTn id="134" dur="2000"/>
                                        <p:tgtEl>
                                          <p:spTgt spid="75"/>
                                        </p:tgtEl>
                                      </p:cBhvr>
                                    </p:animEffect>
                                    <p:anim calcmode="lin" valueType="num">
                                      <p:cBhvr>
                                        <p:cTn id="135" dur="2000" fill="hold"/>
                                        <p:tgtEl>
                                          <p:spTgt spid="75"/>
                                        </p:tgtEl>
                                        <p:attrNameLst>
                                          <p:attrName>ppt_w</p:attrName>
                                        </p:attrNameLst>
                                      </p:cBhvr>
                                      <p:tavLst>
                                        <p:tav tm="0" fmla="#ppt_w*sin(2.5*pi*$)">
                                          <p:val>
                                            <p:fltVal val="0"/>
                                          </p:val>
                                        </p:tav>
                                        <p:tav tm="100000">
                                          <p:val>
                                            <p:fltVal val="1"/>
                                          </p:val>
                                        </p:tav>
                                      </p:tavLst>
                                    </p:anim>
                                    <p:anim calcmode="lin" valueType="num">
                                      <p:cBhvr>
                                        <p:cTn id="136" dur="2000" fill="hold"/>
                                        <p:tgtEl>
                                          <p:spTgt spid="75"/>
                                        </p:tgtEl>
                                        <p:attrNameLst>
                                          <p:attrName>ppt_h</p:attrName>
                                        </p:attrNameLst>
                                      </p:cBhvr>
                                      <p:tavLst>
                                        <p:tav tm="0">
                                          <p:val>
                                            <p:strVal val="#ppt_h"/>
                                          </p:val>
                                        </p:tav>
                                        <p:tav tm="100000">
                                          <p:val>
                                            <p:strVal val="#ppt_h"/>
                                          </p:val>
                                        </p:tav>
                                      </p:tavLst>
                                    </p:anim>
                                  </p:childTnLst>
                                </p:cTn>
                              </p:par>
                            </p:childTnLst>
                          </p:cTn>
                        </p:par>
                        <p:par>
                          <p:cTn id="137" fill="hold">
                            <p:stCondLst>
                              <p:cond delay="14750"/>
                            </p:stCondLst>
                            <p:childTnLst>
                              <p:par>
                                <p:cTn id="138" presetID="21" presetClass="entr" presetSubtype="1" fill="hold" grpId="0" nodeType="afterEffect">
                                  <p:stCondLst>
                                    <p:cond delay="0"/>
                                  </p:stCondLst>
                                  <p:childTnLst>
                                    <p:set>
                                      <p:cBhvr>
                                        <p:cTn id="139" dur="1" fill="hold">
                                          <p:stCondLst>
                                            <p:cond delay="0"/>
                                          </p:stCondLst>
                                        </p:cTn>
                                        <p:tgtEl>
                                          <p:spTgt spid="74"/>
                                        </p:tgtEl>
                                        <p:attrNameLst>
                                          <p:attrName>style.visibility</p:attrName>
                                        </p:attrNameLst>
                                      </p:cBhvr>
                                      <p:to>
                                        <p:strVal val="visible"/>
                                      </p:to>
                                    </p:set>
                                    <p:animEffect transition="in" filter="wheel(1)">
                                      <p:cBhvr>
                                        <p:cTn id="140" dur="2000"/>
                                        <p:tgtEl>
                                          <p:spTgt spid="74"/>
                                        </p:tgtEl>
                                      </p:cBhvr>
                                    </p:animEffect>
                                  </p:childTnLst>
                                </p:cTn>
                              </p:par>
                              <p:par>
                                <p:cTn id="141" presetID="2" presetClass="entr" presetSubtype="4" fill="hold" nodeType="withEffect">
                                  <p:stCondLst>
                                    <p:cond delay="500"/>
                                  </p:stCondLst>
                                  <p:childTnLst>
                                    <p:set>
                                      <p:cBhvr>
                                        <p:cTn id="142" dur="1" fill="hold">
                                          <p:stCondLst>
                                            <p:cond delay="0"/>
                                          </p:stCondLst>
                                        </p:cTn>
                                        <p:tgtEl>
                                          <p:spTgt spid="94"/>
                                        </p:tgtEl>
                                        <p:attrNameLst>
                                          <p:attrName>style.visibility</p:attrName>
                                        </p:attrNameLst>
                                      </p:cBhvr>
                                      <p:to>
                                        <p:strVal val="visible"/>
                                      </p:to>
                                    </p:set>
                                    <p:anim calcmode="lin" valueType="num">
                                      <p:cBhvr additive="base">
                                        <p:cTn id="143" dur="500" fill="hold"/>
                                        <p:tgtEl>
                                          <p:spTgt spid="94"/>
                                        </p:tgtEl>
                                        <p:attrNameLst>
                                          <p:attrName>ppt_x</p:attrName>
                                        </p:attrNameLst>
                                      </p:cBhvr>
                                      <p:tavLst>
                                        <p:tav tm="0">
                                          <p:val>
                                            <p:strVal val="#ppt_x"/>
                                          </p:val>
                                        </p:tav>
                                        <p:tav tm="100000">
                                          <p:val>
                                            <p:strVal val="#ppt_x"/>
                                          </p:val>
                                        </p:tav>
                                      </p:tavLst>
                                    </p:anim>
                                    <p:anim calcmode="lin" valueType="num">
                                      <p:cBhvr additive="base">
                                        <p:cTn id="144" dur="500" fill="hold"/>
                                        <p:tgtEl>
                                          <p:spTgt spid="9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 grpId="0" animBg="1"/>
      <p:bldP spid="240" grpId="0" animBg="1"/>
      <p:bldP spid="244" grpId="0" animBg="1"/>
      <p:bldP spid="245" grpId="0" animBg="1"/>
      <p:bldP spid="247" grpId="0" animBg="1"/>
      <p:bldP spid="246" grpId="0" animBg="1"/>
      <p:bldP spid="242" grpId="0" animBg="1"/>
      <p:bldP spid="241" grpId="0" animBg="1"/>
      <p:bldP spid="252" grpId="0" animBg="1"/>
      <p:bldP spid="249" grpId="0" animBg="1"/>
      <p:bldP spid="248" grpId="0" animBg="1"/>
      <p:bldP spid="251" grpId="0" animBg="1"/>
      <p:bldP spid="250" grpId="0" animBg="1"/>
      <p:bldP spid="53" grpId="0" animBg="1"/>
      <p:bldP spid="54" grpId="0" animBg="1"/>
      <p:bldP spid="55" grpId="0" animBg="1"/>
      <p:bldP spid="65" grpId="0" animBg="1"/>
      <p:bldP spid="66" grpId="0" animBg="1"/>
      <p:bldP spid="67" grpId="0" animBg="1"/>
      <p:bldP spid="74" grpId="0" animBg="1"/>
      <p:bldP spid="75" grpId="0" animBg="1"/>
      <p:bldP spid="9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1535</TotalTime>
  <Words>1260</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314</cp:revision>
  <dcterms:created xsi:type="dcterms:W3CDTF">2016-09-28T22:08:47Z</dcterms:created>
  <dcterms:modified xsi:type="dcterms:W3CDTF">2016-11-07T22:20:57Z</dcterms:modified>
</cp:coreProperties>
</file>