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517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a:solidFill>
            <a:srgbClr val="2C3749"/>
          </a:solidFill>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rgbClr val="404B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20"/>
          <p:cNvGrpSpPr/>
          <p:nvPr/>
        </p:nvGrpSpPr>
        <p:grpSpPr>
          <a:xfrm>
            <a:off x="7247469" y="4135967"/>
            <a:ext cx="1488017" cy="1276351"/>
            <a:chOff x="5435601" y="3101975"/>
            <a:chExt cx="1116013" cy="957263"/>
          </a:xfrm>
          <a:solidFill>
            <a:srgbClr val="62768F"/>
          </a:solidFill>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rgbClr val="768AA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9"/>
          <p:cNvGrpSpPr/>
          <p:nvPr/>
        </p:nvGrpSpPr>
        <p:grpSpPr>
          <a:xfrm>
            <a:off x="7349069" y="2510368"/>
            <a:ext cx="1284817" cy="1502833"/>
            <a:chOff x="5511801" y="1882775"/>
            <a:chExt cx="963613" cy="1127125"/>
          </a:xfrm>
          <a:solidFill>
            <a:srgbClr val="B5B5B5"/>
          </a:solidFill>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rgbClr val="C9C9C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2"/>
          <p:cNvGrpSpPr/>
          <p:nvPr/>
        </p:nvGrpSpPr>
        <p:grpSpPr>
          <a:xfrm>
            <a:off x="4923369" y="2592918"/>
            <a:ext cx="1488017" cy="1276351"/>
            <a:chOff x="3692526" y="1944688"/>
            <a:chExt cx="1116013" cy="957263"/>
          </a:xfrm>
          <a:solidFill>
            <a:srgbClr val="44546B"/>
          </a:solidFill>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rgbClr val="58687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3414185" y="4199468"/>
            <a:ext cx="1488017" cy="1274233"/>
            <a:chOff x="2560638" y="3149600"/>
            <a:chExt cx="1116013" cy="955675"/>
          </a:xfrm>
          <a:solidFill>
            <a:srgbClr val="EF3425"/>
          </a:solidFill>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rgbClr val="FF46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23"/>
          <p:cNvGrpSpPr/>
          <p:nvPr/>
        </p:nvGrpSpPr>
        <p:grpSpPr>
          <a:xfrm>
            <a:off x="3496735" y="2531534"/>
            <a:ext cx="1282700" cy="1502833"/>
            <a:chOff x="2622551" y="1898650"/>
            <a:chExt cx="962025" cy="1127125"/>
          </a:xfrm>
          <a:solidFill>
            <a:srgbClr val="8397B1"/>
          </a:solidFill>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rgbClr val="97AB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Oval 26"/>
          <p:cNvSpPr/>
          <p:nvPr/>
        </p:nvSpPr>
        <p:spPr>
          <a:xfrm>
            <a:off x="4305680"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6671056"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1036053"/>
          </a:xfrm>
          <a:prstGeom prst="rect">
            <a:avLst/>
          </a:prstGeom>
          <a:noFill/>
        </p:spPr>
        <p:txBody>
          <a:bodyPr wrap="square" rtlCol="0">
            <a:spAutoFit/>
          </a:bodyPr>
          <a:lstStyle/>
          <a:p>
            <a:r>
              <a:rPr lang="en-US" sz="1867" b="1" dirty="0">
                <a:solidFill>
                  <a:srgbClr val="44546B"/>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1036053"/>
          </a:xfrm>
          <a:prstGeom prst="rect">
            <a:avLst/>
          </a:prstGeom>
          <a:noFill/>
        </p:spPr>
        <p:txBody>
          <a:bodyPr wrap="square" rtlCol="0">
            <a:spAutoFit/>
          </a:bodyPr>
          <a:lstStyle/>
          <a:p>
            <a:pPr algn="r"/>
            <a:r>
              <a:rPr lang="en-US" sz="1867" b="1" dirty="0">
                <a:solidFill>
                  <a:srgbClr val="2C3749"/>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1036053"/>
          </a:xfrm>
          <a:prstGeom prst="rect">
            <a:avLst/>
          </a:prstGeom>
          <a:noFill/>
        </p:spPr>
        <p:txBody>
          <a:bodyPr wrap="square" rtlCol="0">
            <a:spAutoFit/>
          </a:bodyPr>
          <a:lstStyle/>
          <a:p>
            <a:pPr algn="r"/>
            <a:r>
              <a:rPr lang="en-US" sz="1867" b="1" dirty="0">
                <a:solidFill>
                  <a:srgbClr val="EF3425"/>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1036053"/>
          </a:xfrm>
          <a:prstGeom prst="rect">
            <a:avLst/>
          </a:prstGeom>
          <a:noFill/>
        </p:spPr>
        <p:txBody>
          <a:bodyPr wrap="square" rtlCol="0">
            <a:spAutoFit/>
          </a:bodyPr>
          <a:lstStyle/>
          <a:p>
            <a:pPr algn="r"/>
            <a:r>
              <a:rPr lang="en-US" sz="1867" b="1" dirty="0">
                <a:solidFill>
                  <a:srgbClr val="8397B1"/>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1036053"/>
          </a:xfrm>
          <a:prstGeom prst="rect">
            <a:avLst/>
          </a:prstGeom>
          <a:noFill/>
        </p:spPr>
        <p:txBody>
          <a:bodyPr wrap="square" rtlCol="0">
            <a:spAutoFit/>
          </a:bodyPr>
          <a:lstStyle/>
          <a:p>
            <a:r>
              <a:rPr lang="en-US" sz="1867" b="1" dirty="0">
                <a:solidFill>
                  <a:srgbClr val="62768F"/>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1036053"/>
          </a:xfrm>
          <a:prstGeom prst="rect">
            <a:avLst/>
          </a:prstGeom>
          <a:noFill/>
        </p:spPr>
        <p:txBody>
          <a:bodyPr wrap="square" rtlCol="0">
            <a:spAutoFit/>
          </a:bodyPr>
          <a:lstStyle/>
          <a:p>
            <a:r>
              <a:rPr lang="en-US" sz="1867" b="1" dirty="0">
                <a:solidFill>
                  <a:srgbClr val="B5B5B5"/>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454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1228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2016-11-07T22:19:47Z</dcterms:modified>
</cp:coreProperties>
</file>