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 name="Rectangle 80"/>
          <p:cNvSpPr/>
          <p:nvPr/>
        </p:nvSpPr>
        <p:spPr>
          <a:xfrm>
            <a:off x="1408868" y="1940985"/>
            <a:ext cx="1044012" cy="3333253"/>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1" name="Rectangle 81"/>
          <p:cNvSpPr/>
          <p:nvPr/>
        </p:nvSpPr>
        <p:spPr>
          <a:xfrm>
            <a:off x="3519335" y="1940985"/>
            <a:ext cx="1044012" cy="3333253"/>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2" name="Rectangle 82"/>
          <p:cNvSpPr/>
          <p:nvPr/>
        </p:nvSpPr>
        <p:spPr>
          <a:xfrm>
            <a:off x="5634931" y="1940985"/>
            <a:ext cx="1044012" cy="3333253"/>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3" name="Rectangle 83"/>
          <p:cNvSpPr/>
          <p:nvPr/>
        </p:nvSpPr>
        <p:spPr>
          <a:xfrm>
            <a:off x="7745396" y="1940985"/>
            <a:ext cx="1044012" cy="3333253"/>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274" name="Rectangle 84"/>
          <p:cNvSpPr/>
          <p:nvPr/>
        </p:nvSpPr>
        <p:spPr>
          <a:xfrm>
            <a:off x="9861428" y="1940985"/>
            <a:ext cx="1044012" cy="3333253"/>
          </a:xfrm>
          <a:prstGeom prst="rect">
            <a:avLst/>
          </a:prstGeom>
          <a:solidFill>
            <a:schemeClr val="bg1">
              <a:lumMod val="85000"/>
            </a:schemeClr>
          </a:solidFill>
          <a:ln>
            <a:noFill/>
          </a:ln>
          <a:effectLst/>
        </p:spPr>
        <p:style>
          <a:lnRef idx="1">
            <a:schemeClr val="accent1"/>
          </a:lnRef>
          <a:fillRef idx="3">
            <a:schemeClr val="accent1"/>
          </a:fillRef>
          <a:effectRef idx="2">
            <a:schemeClr val="accent1"/>
          </a:effectRef>
          <a:fontRef idx="minor">
            <a:schemeClr val="lt1"/>
          </a:fontRef>
        </p:style>
        <p:txBody>
          <a:bodyPr lIns="121907" tIns="60953" rIns="121907" bIns="60953" rtlCol="0" anchor="ctr"/>
          <a:lstStyle/>
          <a:p>
            <a:pPr algn="ctr"/>
            <a:endParaRPr lang="en-US" sz="1872"/>
          </a:p>
        </p:txBody>
      </p:sp>
      <p:sp>
        <p:nvSpPr>
          <p:cNvPr id="334" name="TextBox 333"/>
          <p:cNvSpPr txBox="1"/>
          <p:nvPr/>
        </p:nvSpPr>
        <p:spPr>
          <a:xfrm>
            <a:off x="1392656" y="5445153"/>
            <a:ext cx="1062790" cy="313932"/>
          </a:xfrm>
          <a:prstGeom prst="rect">
            <a:avLst/>
          </a:prstGeom>
          <a:noFill/>
        </p:spPr>
        <p:txBody>
          <a:bodyPr wrap="square" rtlCol="0">
            <a:spAutoFit/>
          </a:bodyPr>
          <a:lstStyle/>
          <a:p>
            <a:pPr algn="ctr"/>
            <a:r>
              <a:rPr lang="en-US" sz="1440" b="1" dirty="0">
                <a:solidFill>
                  <a:schemeClr val="bg1">
                    <a:lumMod val="95000"/>
                  </a:schemeClr>
                </a:solidFill>
                <a:latin typeface="Lato"/>
                <a:ea typeface="Roboto Light" panose="02000000000000000000" pitchFamily="2" charset="0"/>
              </a:rPr>
              <a:t>Mar</a:t>
            </a:r>
            <a:endParaRPr lang="ru-RU" sz="1440" b="1" dirty="0">
              <a:solidFill>
                <a:schemeClr val="bg1">
                  <a:lumMod val="95000"/>
                </a:schemeClr>
              </a:solidFill>
              <a:latin typeface="Lato"/>
              <a:ea typeface="Roboto Light" panose="02000000000000000000" pitchFamily="2" charset="0"/>
            </a:endParaRPr>
          </a:p>
        </p:txBody>
      </p:sp>
      <p:sp>
        <p:nvSpPr>
          <p:cNvPr id="335" name="TextBox 334"/>
          <p:cNvSpPr txBox="1"/>
          <p:nvPr/>
        </p:nvSpPr>
        <p:spPr>
          <a:xfrm>
            <a:off x="2446607" y="5445153"/>
            <a:ext cx="1062790" cy="313932"/>
          </a:xfrm>
          <a:prstGeom prst="rect">
            <a:avLst/>
          </a:prstGeom>
          <a:noFill/>
        </p:spPr>
        <p:txBody>
          <a:bodyPr wrap="square" rtlCol="0">
            <a:spAutoFit/>
          </a:bodyPr>
          <a:lstStyle/>
          <a:p>
            <a:pPr algn="ctr"/>
            <a:r>
              <a:rPr lang="en-US" sz="1440" b="1" dirty="0">
                <a:solidFill>
                  <a:schemeClr val="bg1">
                    <a:lumMod val="95000"/>
                  </a:schemeClr>
                </a:solidFill>
                <a:latin typeface="Lato"/>
                <a:ea typeface="Roboto Light" panose="02000000000000000000" pitchFamily="2" charset="0"/>
              </a:rPr>
              <a:t>Apr</a:t>
            </a:r>
            <a:endParaRPr lang="ru-RU" sz="1440" b="1" dirty="0">
              <a:solidFill>
                <a:schemeClr val="bg1">
                  <a:lumMod val="95000"/>
                </a:schemeClr>
              </a:solidFill>
              <a:latin typeface="Lato"/>
              <a:ea typeface="Roboto Light" panose="02000000000000000000" pitchFamily="2" charset="0"/>
            </a:endParaRPr>
          </a:p>
        </p:txBody>
      </p:sp>
      <p:sp>
        <p:nvSpPr>
          <p:cNvPr id="336" name="TextBox 335"/>
          <p:cNvSpPr txBox="1"/>
          <p:nvPr/>
        </p:nvSpPr>
        <p:spPr>
          <a:xfrm>
            <a:off x="3500557" y="5445153"/>
            <a:ext cx="1062790" cy="313932"/>
          </a:xfrm>
          <a:prstGeom prst="rect">
            <a:avLst/>
          </a:prstGeom>
          <a:noFill/>
        </p:spPr>
        <p:txBody>
          <a:bodyPr wrap="square" rtlCol="0">
            <a:spAutoFit/>
          </a:bodyPr>
          <a:lstStyle/>
          <a:p>
            <a:pPr algn="ctr"/>
            <a:r>
              <a:rPr lang="en-US" sz="1440" b="1" dirty="0">
                <a:solidFill>
                  <a:schemeClr val="bg1">
                    <a:lumMod val="95000"/>
                  </a:schemeClr>
                </a:solidFill>
                <a:latin typeface="Lato"/>
                <a:ea typeface="Roboto Light" panose="02000000000000000000" pitchFamily="2" charset="0"/>
              </a:rPr>
              <a:t>May</a:t>
            </a:r>
            <a:endParaRPr lang="ru-RU" sz="1440" b="1" dirty="0">
              <a:solidFill>
                <a:schemeClr val="bg1">
                  <a:lumMod val="95000"/>
                </a:schemeClr>
              </a:solidFill>
              <a:latin typeface="Lato"/>
              <a:ea typeface="Roboto Light" panose="02000000000000000000" pitchFamily="2" charset="0"/>
            </a:endParaRPr>
          </a:p>
        </p:txBody>
      </p:sp>
      <p:sp>
        <p:nvSpPr>
          <p:cNvPr id="337" name="TextBox 336"/>
          <p:cNvSpPr txBox="1"/>
          <p:nvPr/>
        </p:nvSpPr>
        <p:spPr>
          <a:xfrm>
            <a:off x="4554507" y="5445153"/>
            <a:ext cx="1062790" cy="313932"/>
          </a:xfrm>
          <a:prstGeom prst="rect">
            <a:avLst/>
          </a:prstGeom>
          <a:noFill/>
        </p:spPr>
        <p:txBody>
          <a:bodyPr wrap="square" rtlCol="0">
            <a:spAutoFit/>
          </a:bodyPr>
          <a:lstStyle/>
          <a:p>
            <a:pPr algn="ctr"/>
            <a:r>
              <a:rPr lang="en-US" sz="1440" b="1" dirty="0">
                <a:solidFill>
                  <a:schemeClr val="bg1">
                    <a:lumMod val="95000"/>
                  </a:schemeClr>
                </a:solidFill>
                <a:latin typeface="Lato"/>
                <a:ea typeface="Roboto Light" panose="02000000000000000000" pitchFamily="2" charset="0"/>
              </a:rPr>
              <a:t>June</a:t>
            </a:r>
            <a:endParaRPr lang="ru-RU" sz="1440" b="1" dirty="0">
              <a:solidFill>
                <a:schemeClr val="bg1">
                  <a:lumMod val="95000"/>
                </a:schemeClr>
              </a:solidFill>
              <a:latin typeface="Lato"/>
              <a:ea typeface="Roboto Light" panose="02000000000000000000" pitchFamily="2" charset="0"/>
            </a:endParaRPr>
          </a:p>
        </p:txBody>
      </p:sp>
      <p:sp>
        <p:nvSpPr>
          <p:cNvPr id="338" name="TextBox 337"/>
          <p:cNvSpPr txBox="1"/>
          <p:nvPr/>
        </p:nvSpPr>
        <p:spPr>
          <a:xfrm>
            <a:off x="5608458" y="5445153"/>
            <a:ext cx="1062790" cy="313932"/>
          </a:xfrm>
          <a:prstGeom prst="rect">
            <a:avLst/>
          </a:prstGeom>
          <a:noFill/>
        </p:spPr>
        <p:txBody>
          <a:bodyPr wrap="square" rtlCol="0">
            <a:spAutoFit/>
          </a:bodyPr>
          <a:lstStyle/>
          <a:p>
            <a:pPr algn="ctr"/>
            <a:r>
              <a:rPr lang="en-US" sz="1440" b="1" dirty="0">
                <a:solidFill>
                  <a:schemeClr val="bg1">
                    <a:lumMod val="95000"/>
                  </a:schemeClr>
                </a:solidFill>
                <a:latin typeface="Lato"/>
                <a:ea typeface="Roboto Light" panose="02000000000000000000" pitchFamily="2" charset="0"/>
              </a:rPr>
              <a:t>July</a:t>
            </a:r>
            <a:endParaRPr lang="ru-RU" sz="1440" b="1" dirty="0">
              <a:solidFill>
                <a:schemeClr val="bg1">
                  <a:lumMod val="95000"/>
                </a:schemeClr>
              </a:solidFill>
              <a:latin typeface="Lato"/>
              <a:ea typeface="Roboto Light" panose="02000000000000000000" pitchFamily="2" charset="0"/>
            </a:endParaRPr>
          </a:p>
        </p:txBody>
      </p:sp>
      <p:sp>
        <p:nvSpPr>
          <p:cNvPr id="339" name="TextBox 338"/>
          <p:cNvSpPr txBox="1"/>
          <p:nvPr/>
        </p:nvSpPr>
        <p:spPr>
          <a:xfrm>
            <a:off x="6662409" y="5445153"/>
            <a:ext cx="1062790" cy="313932"/>
          </a:xfrm>
          <a:prstGeom prst="rect">
            <a:avLst/>
          </a:prstGeom>
          <a:noFill/>
        </p:spPr>
        <p:txBody>
          <a:bodyPr wrap="square" rtlCol="0">
            <a:spAutoFit/>
          </a:bodyPr>
          <a:lstStyle/>
          <a:p>
            <a:pPr algn="ctr"/>
            <a:r>
              <a:rPr lang="en-US" sz="1440" b="1" dirty="0">
                <a:solidFill>
                  <a:schemeClr val="bg1">
                    <a:lumMod val="95000"/>
                  </a:schemeClr>
                </a:solidFill>
                <a:latin typeface="Lato"/>
                <a:ea typeface="Roboto Light" panose="02000000000000000000" pitchFamily="2" charset="0"/>
              </a:rPr>
              <a:t>Aug</a:t>
            </a:r>
            <a:endParaRPr lang="ru-RU" sz="1440" b="1" dirty="0">
              <a:solidFill>
                <a:schemeClr val="bg1">
                  <a:lumMod val="95000"/>
                </a:schemeClr>
              </a:solidFill>
              <a:latin typeface="Lato"/>
              <a:ea typeface="Roboto Light" panose="02000000000000000000" pitchFamily="2" charset="0"/>
            </a:endParaRPr>
          </a:p>
        </p:txBody>
      </p:sp>
      <p:sp>
        <p:nvSpPr>
          <p:cNvPr id="340" name="TextBox 339"/>
          <p:cNvSpPr txBox="1"/>
          <p:nvPr/>
        </p:nvSpPr>
        <p:spPr>
          <a:xfrm>
            <a:off x="7716360" y="5445153"/>
            <a:ext cx="1062790" cy="313932"/>
          </a:xfrm>
          <a:prstGeom prst="rect">
            <a:avLst/>
          </a:prstGeom>
          <a:noFill/>
        </p:spPr>
        <p:txBody>
          <a:bodyPr wrap="square" rtlCol="0">
            <a:spAutoFit/>
          </a:bodyPr>
          <a:lstStyle/>
          <a:p>
            <a:pPr algn="ctr"/>
            <a:r>
              <a:rPr lang="en-US" sz="1440" b="1" dirty="0">
                <a:solidFill>
                  <a:schemeClr val="bg1">
                    <a:lumMod val="95000"/>
                  </a:schemeClr>
                </a:solidFill>
                <a:latin typeface="Lato"/>
                <a:ea typeface="Roboto Light" panose="02000000000000000000" pitchFamily="2" charset="0"/>
              </a:rPr>
              <a:t>Sep</a:t>
            </a:r>
            <a:endParaRPr lang="ru-RU" sz="1440" b="1" dirty="0">
              <a:solidFill>
                <a:schemeClr val="bg1">
                  <a:lumMod val="95000"/>
                </a:schemeClr>
              </a:solidFill>
              <a:latin typeface="Lato"/>
              <a:ea typeface="Roboto Light" panose="02000000000000000000" pitchFamily="2" charset="0"/>
            </a:endParaRPr>
          </a:p>
        </p:txBody>
      </p:sp>
      <p:sp>
        <p:nvSpPr>
          <p:cNvPr id="341" name="TextBox 340"/>
          <p:cNvSpPr txBox="1"/>
          <p:nvPr/>
        </p:nvSpPr>
        <p:spPr>
          <a:xfrm>
            <a:off x="8770310" y="5445153"/>
            <a:ext cx="1062790" cy="313932"/>
          </a:xfrm>
          <a:prstGeom prst="rect">
            <a:avLst/>
          </a:prstGeom>
          <a:noFill/>
        </p:spPr>
        <p:txBody>
          <a:bodyPr wrap="square" rtlCol="0">
            <a:spAutoFit/>
          </a:bodyPr>
          <a:lstStyle/>
          <a:p>
            <a:pPr algn="ctr"/>
            <a:r>
              <a:rPr lang="en-US" sz="1440" b="1" dirty="0">
                <a:solidFill>
                  <a:schemeClr val="bg1">
                    <a:lumMod val="95000"/>
                  </a:schemeClr>
                </a:solidFill>
                <a:latin typeface="Lato"/>
                <a:ea typeface="Roboto Light" panose="02000000000000000000" pitchFamily="2" charset="0"/>
              </a:rPr>
              <a:t>Oct</a:t>
            </a:r>
            <a:endParaRPr lang="ru-RU" sz="1440" b="1" dirty="0">
              <a:solidFill>
                <a:schemeClr val="bg1">
                  <a:lumMod val="95000"/>
                </a:schemeClr>
              </a:solidFill>
              <a:latin typeface="Lato"/>
              <a:ea typeface="Roboto Light" panose="02000000000000000000" pitchFamily="2" charset="0"/>
            </a:endParaRPr>
          </a:p>
        </p:txBody>
      </p:sp>
      <p:sp>
        <p:nvSpPr>
          <p:cNvPr id="342" name="TextBox 341"/>
          <p:cNvSpPr txBox="1"/>
          <p:nvPr/>
        </p:nvSpPr>
        <p:spPr>
          <a:xfrm>
            <a:off x="9824261" y="5445153"/>
            <a:ext cx="1062790" cy="313932"/>
          </a:xfrm>
          <a:prstGeom prst="rect">
            <a:avLst/>
          </a:prstGeom>
          <a:noFill/>
        </p:spPr>
        <p:txBody>
          <a:bodyPr wrap="square" rtlCol="0">
            <a:spAutoFit/>
          </a:bodyPr>
          <a:lstStyle/>
          <a:p>
            <a:pPr algn="ctr"/>
            <a:r>
              <a:rPr lang="en-US" sz="1440" b="1" dirty="0">
                <a:solidFill>
                  <a:schemeClr val="bg1">
                    <a:lumMod val="95000"/>
                  </a:schemeClr>
                </a:solidFill>
                <a:latin typeface="Lato"/>
                <a:ea typeface="Roboto Light" panose="02000000000000000000" pitchFamily="2" charset="0"/>
              </a:rPr>
              <a:t>Nov</a:t>
            </a:r>
            <a:endParaRPr lang="ru-RU" sz="1440" b="1" dirty="0">
              <a:solidFill>
                <a:schemeClr val="bg1">
                  <a:lumMod val="95000"/>
                </a:schemeClr>
              </a:solidFill>
              <a:latin typeface="Lato"/>
              <a:ea typeface="Roboto Light" panose="02000000000000000000" pitchFamily="2" charset="0"/>
            </a:endParaRPr>
          </a:p>
        </p:txBody>
      </p:sp>
      <p:sp>
        <p:nvSpPr>
          <p:cNvPr id="37" name="Isosceles Triangle 26"/>
          <p:cNvSpPr/>
          <p:nvPr/>
        </p:nvSpPr>
        <p:spPr>
          <a:xfrm>
            <a:off x="2696388" y="1940984"/>
            <a:ext cx="5571014" cy="3330838"/>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8397B1">
              <a:alpha val="80000"/>
            </a:srgbClr>
          </a:solidFill>
          <a:ln>
            <a:solidFill>
              <a:schemeClr val="bg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sz="1801" dirty="0"/>
          </a:p>
        </p:txBody>
      </p:sp>
      <p:sp>
        <p:nvSpPr>
          <p:cNvPr id="38" name="Isosceles Triangle 26"/>
          <p:cNvSpPr/>
          <p:nvPr/>
        </p:nvSpPr>
        <p:spPr>
          <a:xfrm>
            <a:off x="1392657" y="2117832"/>
            <a:ext cx="3957016" cy="3153991"/>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EF3425">
              <a:alpha val="80000"/>
            </a:srgbClr>
          </a:solidFill>
          <a:ln>
            <a:solidFill>
              <a:schemeClr val="bg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sz="1801" dirty="0"/>
          </a:p>
        </p:txBody>
      </p:sp>
      <p:sp>
        <p:nvSpPr>
          <p:cNvPr id="39" name="Isosceles Triangle 26"/>
          <p:cNvSpPr/>
          <p:nvPr/>
        </p:nvSpPr>
        <p:spPr>
          <a:xfrm>
            <a:off x="2858001" y="4095781"/>
            <a:ext cx="4692550" cy="1176041"/>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44546B">
              <a:alpha val="80000"/>
            </a:srgbClr>
          </a:solidFill>
          <a:ln>
            <a:solidFill>
              <a:schemeClr val="bg1"/>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US" sz="1801" dirty="0"/>
          </a:p>
        </p:txBody>
      </p:sp>
      <p:sp>
        <p:nvSpPr>
          <p:cNvPr id="53" name="Isosceles Triangle 26"/>
          <p:cNvSpPr/>
          <p:nvPr/>
        </p:nvSpPr>
        <p:spPr>
          <a:xfrm>
            <a:off x="4641481" y="3220299"/>
            <a:ext cx="4692550" cy="2051522"/>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2C3749">
              <a:alpha val="80000"/>
            </a:srgbClr>
          </a:solidFill>
          <a:ln>
            <a:solidFill>
              <a:schemeClr val="bg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801" dirty="0"/>
          </a:p>
        </p:txBody>
      </p:sp>
      <p:sp>
        <p:nvSpPr>
          <p:cNvPr id="54" name="Isosceles Triangle 26"/>
          <p:cNvSpPr/>
          <p:nvPr/>
        </p:nvSpPr>
        <p:spPr>
          <a:xfrm>
            <a:off x="6156936" y="2325357"/>
            <a:ext cx="4692550" cy="2946467"/>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62768F">
              <a:alpha val="80000"/>
            </a:srgbClr>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sz="1801" dirty="0"/>
          </a:p>
        </p:txBody>
      </p:sp>
      <p:sp>
        <p:nvSpPr>
          <p:cNvPr id="55" name="Isosceles Triangle 26"/>
          <p:cNvSpPr/>
          <p:nvPr/>
        </p:nvSpPr>
        <p:spPr>
          <a:xfrm>
            <a:off x="6232601" y="3505915"/>
            <a:ext cx="4524299" cy="1753202"/>
          </a:xfrm>
          <a:custGeom>
            <a:avLst/>
            <a:gdLst>
              <a:gd name="connsiteX0" fmla="*/ 0 w 1523036"/>
              <a:gd name="connsiteY0" fmla="*/ 1312962 h 1312962"/>
              <a:gd name="connsiteX1" fmla="*/ 761518 w 1523036"/>
              <a:gd name="connsiteY1" fmla="*/ 0 h 1312962"/>
              <a:gd name="connsiteX2" fmla="*/ 1523036 w 1523036"/>
              <a:gd name="connsiteY2" fmla="*/ 1312962 h 1312962"/>
              <a:gd name="connsiteX3" fmla="*/ 0 w 1523036"/>
              <a:gd name="connsiteY3" fmla="*/ 1312962 h 1312962"/>
              <a:gd name="connsiteX0" fmla="*/ 0 w 1523036"/>
              <a:gd name="connsiteY0" fmla="*/ 1122131 h 1122131"/>
              <a:gd name="connsiteX1" fmla="*/ 761518 w 1523036"/>
              <a:gd name="connsiteY1" fmla="*/ 0 h 1122131"/>
              <a:gd name="connsiteX2" fmla="*/ 1523036 w 1523036"/>
              <a:gd name="connsiteY2" fmla="*/ 1122131 h 1122131"/>
              <a:gd name="connsiteX3" fmla="*/ 0 w 1523036"/>
              <a:gd name="connsiteY3" fmla="*/ 1122131 h 1122131"/>
              <a:gd name="connsiteX0" fmla="*/ 0 w 1523036"/>
              <a:gd name="connsiteY0" fmla="*/ 1122198 h 1122198"/>
              <a:gd name="connsiteX1" fmla="*/ 761518 w 1523036"/>
              <a:gd name="connsiteY1" fmla="*/ 67 h 1122198"/>
              <a:gd name="connsiteX2" fmla="*/ 1523036 w 1523036"/>
              <a:gd name="connsiteY2" fmla="*/ 1122198 h 1122198"/>
              <a:gd name="connsiteX3" fmla="*/ 0 w 1523036"/>
              <a:gd name="connsiteY3" fmla="*/ 1122198 h 1122198"/>
              <a:gd name="connsiteX0" fmla="*/ 0 w 1523036"/>
              <a:gd name="connsiteY0" fmla="*/ 1678761 h 1678761"/>
              <a:gd name="connsiteX1" fmla="*/ 769469 w 1523036"/>
              <a:gd name="connsiteY1" fmla="*/ 39 h 1678761"/>
              <a:gd name="connsiteX2" fmla="*/ 1523036 w 1523036"/>
              <a:gd name="connsiteY2" fmla="*/ 1678761 h 1678761"/>
              <a:gd name="connsiteX3" fmla="*/ 0 w 1523036"/>
              <a:gd name="connsiteY3" fmla="*/ 1678761 h 1678761"/>
              <a:gd name="connsiteX0" fmla="*/ 0 w 1523036"/>
              <a:gd name="connsiteY0" fmla="*/ 1678756 h 1678756"/>
              <a:gd name="connsiteX1" fmla="*/ 769469 w 1523036"/>
              <a:gd name="connsiteY1" fmla="*/ 34 h 1678756"/>
              <a:gd name="connsiteX2" fmla="*/ 1523036 w 1523036"/>
              <a:gd name="connsiteY2" fmla="*/ 1678756 h 1678756"/>
              <a:gd name="connsiteX3" fmla="*/ 0 w 1523036"/>
              <a:gd name="connsiteY3" fmla="*/ 1678756 h 1678756"/>
            </a:gdLst>
            <a:ahLst/>
            <a:cxnLst>
              <a:cxn ang="0">
                <a:pos x="connsiteX0" y="connsiteY0"/>
              </a:cxn>
              <a:cxn ang="0">
                <a:pos x="connsiteX1" y="connsiteY1"/>
              </a:cxn>
              <a:cxn ang="0">
                <a:pos x="connsiteX2" y="connsiteY2"/>
              </a:cxn>
              <a:cxn ang="0">
                <a:pos x="connsiteX3" y="connsiteY3"/>
              </a:cxn>
            </a:cxnLst>
            <a:rect l="l" t="t" r="r" b="b"/>
            <a:pathLst>
              <a:path w="1523036" h="1678756">
                <a:moveTo>
                  <a:pt x="0" y="1678756"/>
                </a:moveTo>
                <a:cubicBezTo>
                  <a:pt x="253839" y="1304712"/>
                  <a:pt x="634900" y="7652"/>
                  <a:pt x="769469" y="34"/>
                </a:cubicBezTo>
                <a:cubicBezTo>
                  <a:pt x="904038" y="-7584"/>
                  <a:pt x="1269197" y="1304712"/>
                  <a:pt x="1523036" y="1678756"/>
                </a:cubicBezTo>
                <a:lnTo>
                  <a:pt x="0" y="1678756"/>
                </a:lnTo>
                <a:close/>
              </a:path>
            </a:pathLst>
          </a:custGeom>
          <a:solidFill>
            <a:srgbClr val="B5B5B5">
              <a:alpha val="80000"/>
            </a:srgbClr>
          </a:solidFill>
          <a:ln>
            <a:solidFill>
              <a:schemeClr val="bg1"/>
            </a:solidFill>
          </a:ln>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sz="1801" dirty="0"/>
          </a:p>
        </p:txBody>
      </p:sp>
      <p:grpSp>
        <p:nvGrpSpPr>
          <p:cNvPr id="25" name="Group 24"/>
          <p:cNvGrpSpPr/>
          <p:nvPr/>
        </p:nvGrpSpPr>
        <p:grpSpPr>
          <a:xfrm>
            <a:off x="3341511" y="258228"/>
            <a:ext cx="5508978" cy="954108"/>
            <a:chOff x="3341511" y="258228"/>
            <a:chExt cx="5508978" cy="954108"/>
          </a:xfrm>
        </p:grpSpPr>
        <p:sp>
          <p:nvSpPr>
            <p:cNvPr id="26" name="TextBox 2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7" name="TextBox 2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cxnSp>
        <p:nvCxnSpPr>
          <p:cNvPr id="5" name="Straight Connector 4"/>
          <p:cNvCxnSpPr/>
          <p:nvPr/>
        </p:nvCxnSpPr>
        <p:spPr>
          <a:xfrm>
            <a:off x="1392656" y="5373713"/>
            <a:ext cx="9512784"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pic>
        <p:nvPicPr>
          <p:cNvPr id="28" name="Picture 2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99707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750"/>
                                        <p:tgtEl>
                                          <p:spTgt spid="25"/>
                                        </p:tgtEl>
                                      </p:cBhvr>
                                    </p:animEffect>
                                  </p:childTnLst>
                                </p:cTn>
                              </p:par>
                            </p:childTnLst>
                          </p:cTn>
                        </p:par>
                        <p:par>
                          <p:cTn id="8" fill="hold">
                            <p:stCondLst>
                              <p:cond delay="750"/>
                            </p:stCondLst>
                            <p:childTnLst>
                              <p:par>
                                <p:cTn id="9" presetID="16" presetClass="entr" presetSubtype="21"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barn(inVertical)">
                                      <p:cBhvr>
                                        <p:cTn id="11" dur="500"/>
                                        <p:tgtEl>
                                          <p:spTgt spid="5"/>
                                        </p:tgtEl>
                                      </p:cBhvr>
                                    </p:animEffect>
                                  </p:childTnLst>
                                </p:cTn>
                              </p:par>
                            </p:childTnLst>
                          </p:cTn>
                        </p:par>
                        <p:par>
                          <p:cTn id="12" fill="hold">
                            <p:stCondLst>
                              <p:cond delay="1250"/>
                            </p:stCondLst>
                            <p:childTnLst>
                              <p:par>
                                <p:cTn id="13" presetID="2" presetClass="entr" presetSubtype="4" fill="hold" grpId="0" nodeType="afterEffect">
                                  <p:stCondLst>
                                    <p:cond delay="0"/>
                                  </p:stCondLst>
                                  <p:childTnLst>
                                    <p:set>
                                      <p:cBhvr>
                                        <p:cTn id="14" dur="1" fill="hold">
                                          <p:stCondLst>
                                            <p:cond delay="0"/>
                                          </p:stCondLst>
                                        </p:cTn>
                                        <p:tgtEl>
                                          <p:spTgt spid="270"/>
                                        </p:tgtEl>
                                        <p:attrNameLst>
                                          <p:attrName>style.visibility</p:attrName>
                                        </p:attrNameLst>
                                      </p:cBhvr>
                                      <p:to>
                                        <p:strVal val="visible"/>
                                      </p:to>
                                    </p:set>
                                    <p:anim calcmode="lin" valueType="num">
                                      <p:cBhvr additive="base">
                                        <p:cTn id="15" dur="500" fill="hold"/>
                                        <p:tgtEl>
                                          <p:spTgt spid="270"/>
                                        </p:tgtEl>
                                        <p:attrNameLst>
                                          <p:attrName>ppt_x</p:attrName>
                                        </p:attrNameLst>
                                      </p:cBhvr>
                                      <p:tavLst>
                                        <p:tav tm="0">
                                          <p:val>
                                            <p:strVal val="#ppt_x"/>
                                          </p:val>
                                        </p:tav>
                                        <p:tav tm="100000">
                                          <p:val>
                                            <p:strVal val="#ppt_x"/>
                                          </p:val>
                                        </p:tav>
                                      </p:tavLst>
                                    </p:anim>
                                    <p:anim calcmode="lin" valueType="num">
                                      <p:cBhvr additive="base">
                                        <p:cTn id="16" dur="500" fill="hold"/>
                                        <p:tgtEl>
                                          <p:spTgt spid="270"/>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271"/>
                                        </p:tgtEl>
                                        <p:attrNameLst>
                                          <p:attrName>style.visibility</p:attrName>
                                        </p:attrNameLst>
                                      </p:cBhvr>
                                      <p:to>
                                        <p:strVal val="visible"/>
                                      </p:to>
                                    </p:set>
                                    <p:anim calcmode="lin" valueType="num">
                                      <p:cBhvr additive="base">
                                        <p:cTn id="19" dur="500" fill="hold"/>
                                        <p:tgtEl>
                                          <p:spTgt spid="271"/>
                                        </p:tgtEl>
                                        <p:attrNameLst>
                                          <p:attrName>ppt_x</p:attrName>
                                        </p:attrNameLst>
                                      </p:cBhvr>
                                      <p:tavLst>
                                        <p:tav tm="0">
                                          <p:val>
                                            <p:strVal val="#ppt_x"/>
                                          </p:val>
                                        </p:tav>
                                        <p:tav tm="100000">
                                          <p:val>
                                            <p:strVal val="#ppt_x"/>
                                          </p:val>
                                        </p:tav>
                                      </p:tavLst>
                                    </p:anim>
                                    <p:anim calcmode="lin" valueType="num">
                                      <p:cBhvr additive="base">
                                        <p:cTn id="20" dur="500" fill="hold"/>
                                        <p:tgtEl>
                                          <p:spTgt spid="271"/>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272"/>
                                        </p:tgtEl>
                                        <p:attrNameLst>
                                          <p:attrName>style.visibility</p:attrName>
                                        </p:attrNameLst>
                                      </p:cBhvr>
                                      <p:to>
                                        <p:strVal val="visible"/>
                                      </p:to>
                                    </p:set>
                                    <p:anim calcmode="lin" valueType="num">
                                      <p:cBhvr additive="base">
                                        <p:cTn id="23" dur="500" fill="hold"/>
                                        <p:tgtEl>
                                          <p:spTgt spid="272"/>
                                        </p:tgtEl>
                                        <p:attrNameLst>
                                          <p:attrName>ppt_x</p:attrName>
                                        </p:attrNameLst>
                                      </p:cBhvr>
                                      <p:tavLst>
                                        <p:tav tm="0">
                                          <p:val>
                                            <p:strVal val="#ppt_x"/>
                                          </p:val>
                                        </p:tav>
                                        <p:tav tm="100000">
                                          <p:val>
                                            <p:strVal val="#ppt_x"/>
                                          </p:val>
                                        </p:tav>
                                      </p:tavLst>
                                    </p:anim>
                                    <p:anim calcmode="lin" valueType="num">
                                      <p:cBhvr additive="base">
                                        <p:cTn id="24" dur="500" fill="hold"/>
                                        <p:tgtEl>
                                          <p:spTgt spid="272"/>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73"/>
                                        </p:tgtEl>
                                        <p:attrNameLst>
                                          <p:attrName>style.visibility</p:attrName>
                                        </p:attrNameLst>
                                      </p:cBhvr>
                                      <p:to>
                                        <p:strVal val="visible"/>
                                      </p:to>
                                    </p:set>
                                    <p:anim calcmode="lin" valueType="num">
                                      <p:cBhvr additive="base">
                                        <p:cTn id="27" dur="500" fill="hold"/>
                                        <p:tgtEl>
                                          <p:spTgt spid="273"/>
                                        </p:tgtEl>
                                        <p:attrNameLst>
                                          <p:attrName>ppt_x</p:attrName>
                                        </p:attrNameLst>
                                      </p:cBhvr>
                                      <p:tavLst>
                                        <p:tav tm="0">
                                          <p:val>
                                            <p:strVal val="#ppt_x"/>
                                          </p:val>
                                        </p:tav>
                                        <p:tav tm="100000">
                                          <p:val>
                                            <p:strVal val="#ppt_x"/>
                                          </p:val>
                                        </p:tav>
                                      </p:tavLst>
                                    </p:anim>
                                    <p:anim calcmode="lin" valueType="num">
                                      <p:cBhvr additive="base">
                                        <p:cTn id="28" dur="500" fill="hold"/>
                                        <p:tgtEl>
                                          <p:spTgt spid="273"/>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274"/>
                                        </p:tgtEl>
                                        <p:attrNameLst>
                                          <p:attrName>style.visibility</p:attrName>
                                        </p:attrNameLst>
                                      </p:cBhvr>
                                      <p:to>
                                        <p:strVal val="visible"/>
                                      </p:to>
                                    </p:set>
                                    <p:anim calcmode="lin" valueType="num">
                                      <p:cBhvr additive="base">
                                        <p:cTn id="31" dur="500" fill="hold"/>
                                        <p:tgtEl>
                                          <p:spTgt spid="274"/>
                                        </p:tgtEl>
                                        <p:attrNameLst>
                                          <p:attrName>ppt_x</p:attrName>
                                        </p:attrNameLst>
                                      </p:cBhvr>
                                      <p:tavLst>
                                        <p:tav tm="0">
                                          <p:val>
                                            <p:strVal val="#ppt_x"/>
                                          </p:val>
                                        </p:tav>
                                        <p:tav tm="100000">
                                          <p:val>
                                            <p:strVal val="#ppt_x"/>
                                          </p:val>
                                        </p:tav>
                                      </p:tavLst>
                                    </p:anim>
                                    <p:anim calcmode="lin" valueType="num">
                                      <p:cBhvr additive="base">
                                        <p:cTn id="32" dur="500" fill="hold"/>
                                        <p:tgtEl>
                                          <p:spTgt spid="274"/>
                                        </p:tgtEl>
                                        <p:attrNameLst>
                                          <p:attrName>ppt_y</p:attrName>
                                        </p:attrNameLst>
                                      </p:cBhvr>
                                      <p:tavLst>
                                        <p:tav tm="0">
                                          <p:val>
                                            <p:strVal val="1+#ppt_h/2"/>
                                          </p:val>
                                        </p:tav>
                                        <p:tav tm="100000">
                                          <p:val>
                                            <p:strVal val="#ppt_y"/>
                                          </p:val>
                                        </p:tav>
                                      </p:tavLst>
                                    </p:anim>
                                  </p:childTnLst>
                                </p:cTn>
                              </p:par>
                            </p:childTnLst>
                          </p:cTn>
                        </p:par>
                        <p:par>
                          <p:cTn id="33" fill="hold">
                            <p:stCondLst>
                              <p:cond delay="1750"/>
                            </p:stCondLst>
                            <p:childTnLst>
                              <p:par>
                                <p:cTn id="34" presetID="37" presetClass="entr" presetSubtype="0" fill="hold" grpId="0" nodeType="afterEffect">
                                  <p:stCondLst>
                                    <p:cond delay="0"/>
                                  </p:stCondLst>
                                  <p:childTnLst>
                                    <p:set>
                                      <p:cBhvr>
                                        <p:cTn id="35" dur="1" fill="hold">
                                          <p:stCondLst>
                                            <p:cond delay="0"/>
                                          </p:stCondLst>
                                        </p:cTn>
                                        <p:tgtEl>
                                          <p:spTgt spid="334"/>
                                        </p:tgtEl>
                                        <p:attrNameLst>
                                          <p:attrName>style.visibility</p:attrName>
                                        </p:attrNameLst>
                                      </p:cBhvr>
                                      <p:to>
                                        <p:strVal val="visible"/>
                                      </p:to>
                                    </p:set>
                                    <p:animEffect transition="in" filter="fade">
                                      <p:cBhvr>
                                        <p:cTn id="36" dur="250"/>
                                        <p:tgtEl>
                                          <p:spTgt spid="334"/>
                                        </p:tgtEl>
                                      </p:cBhvr>
                                    </p:animEffect>
                                    <p:anim calcmode="lin" valueType="num">
                                      <p:cBhvr>
                                        <p:cTn id="37" dur="250" fill="hold"/>
                                        <p:tgtEl>
                                          <p:spTgt spid="334"/>
                                        </p:tgtEl>
                                        <p:attrNameLst>
                                          <p:attrName>ppt_x</p:attrName>
                                        </p:attrNameLst>
                                      </p:cBhvr>
                                      <p:tavLst>
                                        <p:tav tm="0">
                                          <p:val>
                                            <p:strVal val="#ppt_x"/>
                                          </p:val>
                                        </p:tav>
                                        <p:tav tm="100000">
                                          <p:val>
                                            <p:strVal val="#ppt_x"/>
                                          </p:val>
                                        </p:tav>
                                      </p:tavLst>
                                    </p:anim>
                                    <p:anim calcmode="lin" valueType="num">
                                      <p:cBhvr>
                                        <p:cTn id="38" dur="225" decel="100000" fill="hold"/>
                                        <p:tgtEl>
                                          <p:spTgt spid="334"/>
                                        </p:tgtEl>
                                        <p:attrNameLst>
                                          <p:attrName>ppt_y</p:attrName>
                                        </p:attrNameLst>
                                      </p:cBhvr>
                                      <p:tavLst>
                                        <p:tav tm="0">
                                          <p:val>
                                            <p:strVal val="#ppt_y+1"/>
                                          </p:val>
                                        </p:tav>
                                        <p:tav tm="100000">
                                          <p:val>
                                            <p:strVal val="#ppt_y-.03"/>
                                          </p:val>
                                        </p:tav>
                                      </p:tavLst>
                                    </p:anim>
                                    <p:anim calcmode="lin" valueType="num">
                                      <p:cBhvr>
                                        <p:cTn id="39" dur="25" accel="100000" fill="hold">
                                          <p:stCondLst>
                                            <p:cond delay="225"/>
                                          </p:stCondLst>
                                        </p:cTn>
                                        <p:tgtEl>
                                          <p:spTgt spid="334"/>
                                        </p:tgtEl>
                                        <p:attrNameLst>
                                          <p:attrName>ppt_y</p:attrName>
                                        </p:attrNameLst>
                                      </p:cBhvr>
                                      <p:tavLst>
                                        <p:tav tm="0">
                                          <p:val>
                                            <p:strVal val="#ppt_y-.03"/>
                                          </p:val>
                                        </p:tav>
                                        <p:tav tm="100000">
                                          <p:val>
                                            <p:strVal val="#ppt_y"/>
                                          </p:val>
                                        </p:tav>
                                      </p:tavLst>
                                    </p:anim>
                                  </p:childTnLst>
                                </p:cTn>
                              </p:par>
                            </p:childTnLst>
                          </p:cTn>
                        </p:par>
                        <p:par>
                          <p:cTn id="40" fill="hold">
                            <p:stCondLst>
                              <p:cond delay="2000"/>
                            </p:stCondLst>
                            <p:childTnLst>
                              <p:par>
                                <p:cTn id="41" presetID="37" presetClass="entr" presetSubtype="0" fill="hold" grpId="0" nodeType="afterEffect">
                                  <p:stCondLst>
                                    <p:cond delay="0"/>
                                  </p:stCondLst>
                                  <p:childTnLst>
                                    <p:set>
                                      <p:cBhvr>
                                        <p:cTn id="42" dur="1" fill="hold">
                                          <p:stCondLst>
                                            <p:cond delay="0"/>
                                          </p:stCondLst>
                                        </p:cTn>
                                        <p:tgtEl>
                                          <p:spTgt spid="335"/>
                                        </p:tgtEl>
                                        <p:attrNameLst>
                                          <p:attrName>style.visibility</p:attrName>
                                        </p:attrNameLst>
                                      </p:cBhvr>
                                      <p:to>
                                        <p:strVal val="visible"/>
                                      </p:to>
                                    </p:set>
                                    <p:animEffect transition="in" filter="fade">
                                      <p:cBhvr>
                                        <p:cTn id="43" dur="250"/>
                                        <p:tgtEl>
                                          <p:spTgt spid="335"/>
                                        </p:tgtEl>
                                      </p:cBhvr>
                                    </p:animEffect>
                                    <p:anim calcmode="lin" valueType="num">
                                      <p:cBhvr>
                                        <p:cTn id="44" dur="250" fill="hold"/>
                                        <p:tgtEl>
                                          <p:spTgt spid="335"/>
                                        </p:tgtEl>
                                        <p:attrNameLst>
                                          <p:attrName>ppt_x</p:attrName>
                                        </p:attrNameLst>
                                      </p:cBhvr>
                                      <p:tavLst>
                                        <p:tav tm="0">
                                          <p:val>
                                            <p:strVal val="#ppt_x"/>
                                          </p:val>
                                        </p:tav>
                                        <p:tav tm="100000">
                                          <p:val>
                                            <p:strVal val="#ppt_x"/>
                                          </p:val>
                                        </p:tav>
                                      </p:tavLst>
                                    </p:anim>
                                    <p:anim calcmode="lin" valueType="num">
                                      <p:cBhvr>
                                        <p:cTn id="45" dur="225" decel="100000" fill="hold"/>
                                        <p:tgtEl>
                                          <p:spTgt spid="335"/>
                                        </p:tgtEl>
                                        <p:attrNameLst>
                                          <p:attrName>ppt_y</p:attrName>
                                        </p:attrNameLst>
                                      </p:cBhvr>
                                      <p:tavLst>
                                        <p:tav tm="0">
                                          <p:val>
                                            <p:strVal val="#ppt_y+1"/>
                                          </p:val>
                                        </p:tav>
                                        <p:tav tm="100000">
                                          <p:val>
                                            <p:strVal val="#ppt_y-.03"/>
                                          </p:val>
                                        </p:tav>
                                      </p:tavLst>
                                    </p:anim>
                                    <p:anim calcmode="lin" valueType="num">
                                      <p:cBhvr>
                                        <p:cTn id="46" dur="25" accel="100000" fill="hold">
                                          <p:stCondLst>
                                            <p:cond delay="225"/>
                                          </p:stCondLst>
                                        </p:cTn>
                                        <p:tgtEl>
                                          <p:spTgt spid="335"/>
                                        </p:tgtEl>
                                        <p:attrNameLst>
                                          <p:attrName>ppt_y</p:attrName>
                                        </p:attrNameLst>
                                      </p:cBhvr>
                                      <p:tavLst>
                                        <p:tav tm="0">
                                          <p:val>
                                            <p:strVal val="#ppt_y-.03"/>
                                          </p:val>
                                        </p:tav>
                                        <p:tav tm="100000">
                                          <p:val>
                                            <p:strVal val="#ppt_y"/>
                                          </p:val>
                                        </p:tav>
                                      </p:tavLst>
                                    </p:anim>
                                  </p:childTnLst>
                                </p:cTn>
                              </p:par>
                            </p:childTnLst>
                          </p:cTn>
                        </p:par>
                        <p:par>
                          <p:cTn id="47" fill="hold">
                            <p:stCondLst>
                              <p:cond delay="2250"/>
                            </p:stCondLst>
                            <p:childTnLst>
                              <p:par>
                                <p:cTn id="48" presetID="37" presetClass="entr" presetSubtype="0" fill="hold" grpId="0" nodeType="afterEffect">
                                  <p:stCondLst>
                                    <p:cond delay="0"/>
                                  </p:stCondLst>
                                  <p:childTnLst>
                                    <p:set>
                                      <p:cBhvr>
                                        <p:cTn id="49" dur="1" fill="hold">
                                          <p:stCondLst>
                                            <p:cond delay="0"/>
                                          </p:stCondLst>
                                        </p:cTn>
                                        <p:tgtEl>
                                          <p:spTgt spid="336"/>
                                        </p:tgtEl>
                                        <p:attrNameLst>
                                          <p:attrName>style.visibility</p:attrName>
                                        </p:attrNameLst>
                                      </p:cBhvr>
                                      <p:to>
                                        <p:strVal val="visible"/>
                                      </p:to>
                                    </p:set>
                                    <p:animEffect transition="in" filter="fade">
                                      <p:cBhvr>
                                        <p:cTn id="50" dur="250"/>
                                        <p:tgtEl>
                                          <p:spTgt spid="336"/>
                                        </p:tgtEl>
                                      </p:cBhvr>
                                    </p:animEffect>
                                    <p:anim calcmode="lin" valueType="num">
                                      <p:cBhvr>
                                        <p:cTn id="51" dur="250" fill="hold"/>
                                        <p:tgtEl>
                                          <p:spTgt spid="336"/>
                                        </p:tgtEl>
                                        <p:attrNameLst>
                                          <p:attrName>ppt_x</p:attrName>
                                        </p:attrNameLst>
                                      </p:cBhvr>
                                      <p:tavLst>
                                        <p:tav tm="0">
                                          <p:val>
                                            <p:strVal val="#ppt_x"/>
                                          </p:val>
                                        </p:tav>
                                        <p:tav tm="100000">
                                          <p:val>
                                            <p:strVal val="#ppt_x"/>
                                          </p:val>
                                        </p:tav>
                                      </p:tavLst>
                                    </p:anim>
                                    <p:anim calcmode="lin" valueType="num">
                                      <p:cBhvr>
                                        <p:cTn id="52" dur="225" decel="100000" fill="hold"/>
                                        <p:tgtEl>
                                          <p:spTgt spid="336"/>
                                        </p:tgtEl>
                                        <p:attrNameLst>
                                          <p:attrName>ppt_y</p:attrName>
                                        </p:attrNameLst>
                                      </p:cBhvr>
                                      <p:tavLst>
                                        <p:tav tm="0">
                                          <p:val>
                                            <p:strVal val="#ppt_y+1"/>
                                          </p:val>
                                        </p:tav>
                                        <p:tav tm="100000">
                                          <p:val>
                                            <p:strVal val="#ppt_y-.03"/>
                                          </p:val>
                                        </p:tav>
                                      </p:tavLst>
                                    </p:anim>
                                    <p:anim calcmode="lin" valueType="num">
                                      <p:cBhvr>
                                        <p:cTn id="53" dur="25" accel="100000" fill="hold">
                                          <p:stCondLst>
                                            <p:cond delay="225"/>
                                          </p:stCondLst>
                                        </p:cTn>
                                        <p:tgtEl>
                                          <p:spTgt spid="336"/>
                                        </p:tgtEl>
                                        <p:attrNameLst>
                                          <p:attrName>ppt_y</p:attrName>
                                        </p:attrNameLst>
                                      </p:cBhvr>
                                      <p:tavLst>
                                        <p:tav tm="0">
                                          <p:val>
                                            <p:strVal val="#ppt_y-.03"/>
                                          </p:val>
                                        </p:tav>
                                        <p:tav tm="100000">
                                          <p:val>
                                            <p:strVal val="#ppt_y"/>
                                          </p:val>
                                        </p:tav>
                                      </p:tavLst>
                                    </p:anim>
                                  </p:childTnLst>
                                </p:cTn>
                              </p:par>
                            </p:childTnLst>
                          </p:cTn>
                        </p:par>
                        <p:par>
                          <p:cTn id="54" fill="hold">
                            <p:stCondLst>
                              <p:cond delay="2500"/>
                            </p:stCondLst>
                            <p:childTnLst>
                              <p:par>
                                <p:cTn id="55" presetID="37" presetClass="entr" presetSubtype="0" fill="hold" grpId="0" nodeType="afterEffect">
                                  <p:stCondLst>
                                    <p:cond delay="0"/>
                                  </p:stCondLst>
                                  <p:childTnLst>
                                    <p:set>
                                      <p:cBhvr>
                                        <p:cTn id="56" dur="1" fill="hold">
                                          <p:stCondLst>
                                            <p:cond delay="0"/>
                                          </p:stCondLst>
                                        </p:cTn>
                                        <p:tgtEl>
                                          <p:spTgt spid="337"/>
                                        </p:tgtEl>
                                        <p:attrNameLst>
                                          <p:attrName>style.visibility</p:attrName>
                                        </p:attrNameLst>
                                      </p:cBhvr>
                                      <p:to>
                                        <p:strVal val="visible"/>
                                      </p:to>
                                    </p:set>
                                    <p:animEffect transition="in" filter="fade">
                                      <p:cBhvr>
                                        <p:cTn id="57" dur="250"/>
                                        <p:tgtEl>
                                          <p:spTgt spid="337"/>
                                        </p:tgtEl>
                                      </p:cBhvr>
                                    </p:animEffect>
                                    <p:anim calcmode="lin" valueType="num">
                                      <p:cBhvr>
                                        <p:cTn id="58" dur="250" fill="hold"/>
                                        <p:tgtEl>
                                          <p:spTgt spid="337"/>
                                        </p:tgtEl>
                                        <p:attrNameLst>
                                          <p:attrName>ppt_x</p:attrName>
                                        </p:attrNameLst>
                                      </p:cBhvr>
                                      <p:tavLst>
                                        <p:tav tm="0">
                                          <p:val>
                                            <p:strVal val="#ppt_x"/>
                                          </p:val>
                                        </p:tav>
                                        <p:tav tm="100000">
                                          <p:val>
                                            <p:strVal val="#ppt_x"/>
                                          </p:val>
                                        </p:tav>
                                      </p:tavLst>
                                    </p:anim>
                                    <p:anim calcmode="lin" valueType="num">
                                      <p:cBhvr>
                                        <p:cTn id="59" dur="225" decel="100000" fill="hold"/>
                                        <p:tgtEl>
                                          <p:spTgt spid="337"/>
                                        </p:tgtEl>
                                        <p:attrNameLst>
                                          <p:attrName>ppt_y</p:attrName>
                                        </p:attrNameLst>
                                      </p:cBhvr>
                                      <p:tavLst>
                                        <p:tav tm="0">
                                          <p:val>
                                            <p:strVal val="#ppt_y+1"/>
                                          </p:val>
                                        </p:tav>
                                        <p:tav tm="100000">
                                          <p:val>
                                            <p:strVal val="#ppt_y-.03"/>
                                          </p:val>
                                        </p:tav>
                                      </p:tavLst>
                                    </p:anim>
                                    <p:anim calcmode="lin" valueType="num">
                                      <p:cBhvr>
                                        <p:cTn id="60" dur="25" accel="100000" fill="hold">
                                          <p:stCondLst>
                                            <p:cond delay="225"/>
                                          </p:stCondLst>
                                        </p:cTn>
                                        <p:tgtEl>
                                          <p:spTgt spid="337"/>
                                        </p:tgtEl>
                                        <p:attrNameLst>
                                          <p:attrName>ppt_y</p:attrName>
                                        </p:attrNameLst>
                                      </p:cBhvr>
                                      <p:tavLst>
                                        <p:tav tm="0">
                                          <p:val>
                                            <p:strVal val="#ppt_y-.03"/>
                                          </p:val>
                                        </p:tav>
                                        <p:tav tm="100000">
                                          <p:val>
                                            <p:strVal val="#ppt_y"/>
                                          </p:val>
                                        </p:tav>
                                      </p:tavLst>
                                    </p:anim>
                                  </p:childTnLst>
                                </p:cTn>
                              </p:par>
                            </p:childTnLst>
                          </p:cTn>
                        </p:par>
                        <p:par>
                          <p:cTn id="61" fill="hold">
                            <p:stCondLst>
                              <p:cond delay="2750"/>
                            </p:stCondLst>
                            <p:childTnLst>
                              <p:par>
                                <p:cTn id="62" presetID="37" presetClass="entr" presetSubtype="0" fill="hold" grpId="0" nodeType="afterEffect">
                                  <p:stCondLst>
                                    <p:cond delay="0"/>
                                  </p:stCondLst>
                                  <p:childTnLst>
                                    <p:set>
                                      <p:cBhvr>
                                        <p:cTn id="63" dur="1" fill="hold">
                                          <p:stCondLst>
                                            <p:cond delay="0"/>
                                          </p:stCondLst>
                                        </p:cTn>
                                        <p:tgtEl>
                                          <p:spTgt spid="338"/>
                                        </p:tgtEl>
                                        <p:attrNameLst>
                                          <p:attrName>style.visibility</p:attrName>
                                        </p:attrNameLst>
                                      </p:cBhvr>
                                      <p:to>
                                        <p:strVal val="visible"/>
                                      </p:to>
                                    </p:set>
                                    <p:animEffect transition="in" filter="fade">
                                      <p:cBhvr>
                                        <p:cTn id="64" dur="250"/>
                                        <p:tgtEl>
                                          <p:spTgt spid="338"/>
                                        </p:tgtEl>
                                      </p:cBhvr>
                                    </p:animEffect>
                                    <p:anim calcmode="lin" valueType="num">
                                      <p:cBhvr>
                                        <p:cTn id="65" dur="250" fill="hold"/>
                                        <p:tgtEl>
                                          <p:spTgt spid="338"/>
                                        </p:tgtEl>
                                        <p:attrNameLst>
                                          <p:attrName>ppt_x</p:attrName>
                                        </p:attrNameLst>
                                      </p:cBhvr>
                                      <p:tavLst>
                                        <p:tav tm="0">
                                          <p:val>
                                            <p:strVal val="#ppt_x"/>
                                          </p:val>
                                        </p:tav>
                                        <p:tav tm="100000">
                                          <p:val>
                                            <p:strVal val="#ppt_x"/>
                                          </p:val>
                                        </p:tav>
                                      </p:tavLst>
                                    </p:anim>
                                    <p:anim calcmode="lin" valueType="num">
                                      <p:cBhvr>
                                        <p:cTn id="66" dur="225" decel="100000" fill="hold"/>
                                        <p:tgtEl>
                                          <p:spTgt spid="338"/>
                                        </p:tgtEl>
                                        <p:attrNameLst>
                                          <p:attrName>ppt_y</p:attrName>
                                        </p:attrNameLst>
                                      </p:cBhvr>
                                      <p:tavLst>
                                        <p:tav tm="0">
                                          <p:val>
                                            <p:strVal val="#ppt_y+1"/>
                                          </p:val>
                                        </p:tav>
                                        <p:tav tm="100000">
                                          <p:val>
                                            <p:strVal val="#ppt_y-.03"/>
                                          </p:val>
                                        </p:tav>
                                      </p:tavLst>
                                    </p:anim>
                                    <p:anim calcmode="lin" valueType="num">
                                      <p:cBhvr>
                                        <p:cTn id="67" dur="25" accel="100000" fill="hold">
                                          <p:stCondLst>
                                            <p:cond delay="225"/>
                                          </p:stCondLst>
                                        </p:cTn>
                                        <p:tgtEl>
                                          <p:spTgt spid="338"/>
                                        </p:tgtEl>
                                        <p:attrNameLst>
                                          <p:attrName>ppt_y</p:attrName>
                                        </p:attrNameLst>
                                      </p:cBhvr>
                                      <p:tavLst>
                                        <p:tav tm="0">
                                          <p:val>
                                            <p:strVal val="#ppt_y-.03"/>
                                          </p:val>
                                        </p:tav>
                                        <p:tav tm="100000">
                                          <p:val>
                                            <p:strVal val="#ppt_y"/>
                                          </p:val>
                                        </p:tav>
                                      </p:tavLst>
                                    </p:anim>
                                  </p:childTnLst>
                                </p:cTn>
                              </p:par>
                            </p:childTnLst>
                          </p:cTn>
                        </p:par>
                        <p:par>
                          <p:cTn id="68" fill="hold">
                            <p:stCondLst>
                              <p:cond delay="3000"/>
                            </p:stCondLst>
                            <p:childTnLst>
                              <p:par>
                                <p:cTn id="69" presetID="37" presetClass="entr" presetSubtype="0" fill="hold" grpId="0" nodeType="afterEffect">
                                  <p:stCondLst>
                                    <p:cond delay="0"/>
                                  </p:stCondLst>
                                  <p:childTnLst>
                                    <p:set>
                                      <p:cBhvr>
                                        <p:cTn id="70" dur="1" fill="hold">
                                          <p:stCondLst>
                                            <p:cond delay="0"/>
                                          </p:stCondLst>
                                        </p:cTn>
                                        <p:tgtEl>
                                          <p:spTgt spid="339"/>
                                        </p:tgtEl>
                                        <p:attrNameLst>
                                          <p:attrName>style.visibility</p:attrName>
                                        </p:attrNameLst>
                                      </p:cBhvr>
                                      <p:to>
                                        <p:strVal val="visible"/>
                                      </p:to>
                                    </p:set>
                                    <p:animEffect transition="in" filter="fade">
                                      <p:cBhvr>
                                        <p:cTn id="71" dur="250"/>
                                        <p:tgtEl>
                                          <p:spTgt spid="339"/>
                                        </p:tgtEl>
                                      </p:cBhvr>
                                    </p:animEffect>
                                    <p:anim calcmode="lin" valueType="num">
                                      <p:cBhvr>
                                        <p:cTn id="72" dur="250" fill="hold"/>
                                        <p:tgtEl>
                                          <p:spTgt spid="339"/>
                                        </p:tgtEl>
                                        <p:attrNameLst>
                                          <p:attrName>ppt_x</p:attrName>
                                        </p:attrNameLst>
                                      </p:cBhvr>
                                      <p:tavLst>
                                        <p:tav tm="0">
                                          <p:val>
                                            <p:strVal val="#ppt_x"/>
                                          </p:val>
                                        </p:tav>
                                        <p:tav tm="100000">
                                          <p:val>
                                            <p:strVal val="#ppt_x"/>
                                          </p:val>
                                        </p:tav>
                                      </p:tavLst>
                                    </p:anim>
                                    <p:anim calcmode="lin" valueType="num">
                                      <p:cBhvr>
                                        <p:cTn id="73" dur="225" decel="100000" fill="hold"/>
                                        <p:tgtEl>
                                          <p:spTgt spid="339"/>
                                        </p:tgtEl>
                                        <p:attrNameLst>
                                          <p:attrName>ppt_y</p:attrName>
                                        </p:attrNameLst>
                                      </p:cBhvr>
                                      <p:tavLst>
                                        <p:tav tm="0">
                                          <p:val>
                                            <p:strVal val="#ppt_y+1"/>
                                          </p:val>
                                        </p:tav>
                                        <p:tav tm="100000">
                                          <p:val>
                                            <p:strVal val="#ppt_y-.03"/>
                                          </p:val>
                                        </p:tav>
                                      </p:tavLst>
                                    </p:anim>
                                    <p:anim calcmode="lin" valueType="num">
                                      <p:cBhvr>
                                        <p:cTn id="74" dur="25" accel="100000" fill="hold">
                                          <p:stCondLst>
                                            <p:cond delay="225"/>
                                          </p:stCondLst>
                                        </p:cTn>
                                        <p:tgtEl>
                                          <p:spTgt spid="339"/>
                                        </p:tgtEl>
                                        <p:attrNameLst>
                                          <p:attrName>ppt_y</p:attrName>
                                        </p:attrNameLst>
                                      </p:cBhvr>
                                      <p:tavLst>
                                        <p:tav tm="0">
                                          <p:val>
                                            <p:strVal val="#ppt_y-.03"/>
                                          </p:val>
                                        </p:tav>
                                        <p:tav tm="100000">
                                          <p:val>
                                            <p:strVal val="#ppt_y"/>
                                          </p:val>
                                        </p:tav>
                                      </p:tavLst>
                                    </p:anim>
                                  </p:childTnLst>
                                </p:cTn>
                              </p:par>
                            </p:childTnLst>
                          </p:cTn>
                        </p:par>
                        <p:par>
                          <p:cTn id="75" fill="hold">
                            <p:stCondLst>
                              <p:cond delay="3250"/>
                            </p:stCondLst>
                            <p:childTnLst>
                              <p:par>
                                <p:cTn id="76" presetID="37" presetClass="entr" presetSubtype="0" fill="hold" grpId="0" nodeType="afterEffect">
                                  <p:stCondLst>
                                    <p:cond delay="0"/>
                                  </p:stCondLst>
                                  <p:childTnLst>
                                    <p:set>
                                      <p:cBhvr>
                                        <p:cTn id="77" dur="1" fill="hold">
                                          <p:stCondLst>
                                            <p:cond delay="0"/>
                                          </p:stCondLst>
                                        </p:cTn>
                                        <p:tgtEl>
                                          <p:spTgt spid="340"/>
                                        </p:tgtEl>
                                        <p:attrNameLst>
                                          <p:attrName>style.visibility</p:attrName>
                                        </p:attrNameLst>
                                      </p:cBhvr>
                                      <p:to>
                                        <p:strVal val="visible"/>
                                      </p:to>
                                    </p:set>
                                    <p:animEffect transition="in" filter="fade">
                                      <p:cBhvr>
                                        <p:cTn id="78" dur="250"/>
                                        <p:tgtEl>
                                          <p:spTgt spid="340"/>
                                        </p:tgtEl>
                                      </p:cBhvr>
                                    </p:animEffect>
                                    <p:anim calcmode="lin" valueType="num">
                                      <p:cBhvr>
                                        <p:cTn id="79" dur="250" fill="hold"/>
                                        <p:tgtEl>
                                          <p:spTgt spid="340"/>
                                        </p:tgtEl>
                                        <p:attrNameLst>
                                          <p:attrName>ppt_x</p:attrName>
                                        </p:attrNameLst>
                                      </p:cBhvr>
                                      <p:tavLst>
                                        <p:tav tm="0">
                                          <p:val>
                                            <p:strVal val="#ppt_x"/>
                                          </p:val>
                                        </p:tav>
                                        <p:tav tm="100000">
                                          <p:val>
                                            <p:strVal val="#ppt_x"/>
                                          </p:val>
                                        </p:tav>
                                      </p:tavLst>
                                    </p:anim>
                                    <p:anim calcmode="lin" valueType="num">
                                      <p:cBhvr>
                                        <p:cTn id="80" dur="225" decel="100000" fill="hold"/>
                                        <p:tgtEl>
                                          <p:spTgt spid="340"/>
                                        </p:tgtEl>
                                        <p:attrNameLst>
                                          <p:attrName>ppt_y</p:attrName>
                                        </p:attrNameLst>
                                      </p:cBhvr>
                                      <p:tavLst>
                                        <p:tav tm="0">
                                          <p:val>
                                            <p:strVal val="#ppt_y+1"/>
                                          </p:val>
                                        </p:tav>
                                        <p:tav tm="100000">
                                          <p:val>
                                            <p:strVal val="#ppt_y-.03"/>
                                          </p:val>
                                        </p:tav>
                                      </p:tavLst>
                                    </p:anim>
                                    <p:anim calcmode="lin" valueType="num">
                                      <p:cBhvr>
                                        <p:cTn id="81" dur="25" accel="100000" fill="hold">
                                          <p:stCondLst>
                                            <p:cond delay="225"/>
                                          </p:stCondLst>
                                        </p:cTn>
                                        <p:tgtEl>
                                          <p:spTgt spid="340"/>
                                        </p:tgtEl>
                                        <p:attrNameLst>
                                          <p:attrName>ppt_y</p:attrName>
                                        </p:attrNameLst>
                                      </p:cBhvr>
                                      <p:tavLst>
                                        <p:tav tm="0">
                                          <p:val>
                                            <p:strVal val="#ppt_y-.03"/>
                                          </p:val>
                                        </p:tav>
                                        <p:tav tm="100000">
                                          <p:val>
                                            <p:strVal val="#ppt_y"/>
                                          </p:val>
                                        </p:tav>
                                      </p:tavLst>
                                    </p:anim>
                                  </p:childTnLst>
                                </p:cTn>
                              </p:par>
                            </p:childTnLst>
                          </p:cTn>
                        </p:par>
                        <p:par>
                          <p:cTn id="82" fill="hold">
                            <p:stCondLst>
                              <p:cond delay="3500"/>
                            </p:stCondLst>
                            <p:childTnLst>
                              <p:par>
                                <p:cTn id="83" presetID="37" presetClass="entr" presetSubtype="0" fill="hold" grpId="0" nodeType="afterEffect">
                                  <p:stCondLst>
                                    <p:cond delay="0"/>
                                  </p:stCondLst>
                                  <p:childTnLst>
                                    <p:set>
                                      <p:cBhvr>
                                        <p:cTn id="84" dur="1" fill="hold">
                                          <p:stCondLst>
                                            <p:cond delay="0"/>
                                          </p:stCondLst>
                                        </p:cTn>
                                        <p:tgtEl>
                                          <p:spTgt spid="341"/>
                                        </p:tgtEl>
                                        <p:attrNameLst>
                                          <p:attrName>style.visibility</p:attrName>
                                        </p:attrNameLst>
                                      </p:cBhvr>
                                      <p:to>
                                        <p:strVal val="visible"/>
                                      </p:to>
                                    </p:set>
                                    <p:animEffect transition="in" filter="fade">
                                      <p:cBhvr>
                                        <p:cTn id="85" dur="250"/>
                                        <p:tgtEl>
                                          <p:spTgt spid="341"/>
                                        </p:tgtEl>
                                      </p:cBhvr>
                                    </p:animEffect>
                                    <p:anim calcmode="lin" valueType="num">
                                      <p:cBhvr>
                                        <p:cTn id="86" dur="250" fill="hold"/>
                                        <p:tgtEl>
                                          <p:spTgt spid="341"/>
                                        </p:tgtEl>
                                        <p:attrNameLst>
                                          <p:attrName>ppt_x</p:attrName>
                                        </p:attrNameLst>
                                      </p:cBhvr>
                                      <p:tavLst>
                                        <p:tav tm="0">
                                          <p:val>
                                            <p:strVal val="#ppt_x"/>
                                          </p:val>
                                        </p:tav>
                                        <p:tav tm="100000">
                                          <p:val>
                                            <p:strVal val="#ppt_x"/>
                                          </p:val>
                                        </p:tav>
                                      </p:tavLst>
                                    </p:anim>
                                    <p:anim calcmode="lin" valueType="num">
                                      <p:cBhvr>
                                        <p:cTn id="87" dur="225" decel="100000" fill="hold"/>
                                        <p:tgtEl>
                                          <p:spTgt spid="341"/>
                                        </p:tgtEl>
                                        <p:attrNameLst>
                                          <p:attrName>ppt_y</p:attrName>
                                        </p:attrNameLst>
                                      </p:cBhvr>
                                      <p:tavLst>
                                        <p:tav tm="0">
                                          <p:val>
                                            <p:strVal val="#ppt_y+1"/>
                                          </p:val>
                                        </p:tav>
                                        <p:tav tm="100000">
                                          <p:val>
                                            <p:strVal val="#ppt_y-.03"/>
                                          </p:val>
                                        </p:tav>
                                      </p:tavLst>
                                    </p:anim>
                                    <p:anim calcmode="lin" valueType="num">
                                      <p:cBhvr>
                                        <p:cTn id="88" dur="25" accel="100000" fill="hold">
                                          <p:stCondLst>
                                            <p:cond delay="225"/>
                                          </p:stCondLst>
                                        </p:cTn>
                                        <p:tgtEl>
                                          <p:spTgt spid="341"/>
                                        </p:tgtEl>
                                        <p:attrNameLst>
                                          <p:attrName>ppt_y</p:attrName>
                                        </p:attrNameLst>
                                      </p:cBhvr>
                                      <p:tavLst>
                                        <p:tav tm="0">
                                          <p:val>
                                            <p:strVal val="#ppt_y-.03"/>
                                          </p:val>
                                        </p:tav>
                                        <p:tav tm="100000">
                                          <p:val>
                                            <p:strVal val="#ppt_y"/>
                                          </p:val>
                                        </p:tav>
                                      </p:tavLst>
                                    </p:anim>
                                  </p:childTnLst>
                                </p:cTn>
                              </p:par>
                            </p:childTnLst>
                          </p:cTn>
                        </p:par>
                        <p:par>
                          <p:cTn id="89" fill="hold">
                            <p:stCondLst>
                              <p:cond delay="3750"/>
                            </p:stCondLst>
                            <p:childTnLst>
                              <p:par>
                                <p:cTn id="90" presetID="37" presetClass="entr" presetSubtype="0" fill="hold" grpId="0" nodeType="afterEffect">
                                  <p:stCondLst>
                                    <p:cond delay="0"/>
                                  </p:stCondLst>
                                  <p:childTnLst>
                                    <p:set>
                                      <p:cBhvr>
                                        <p:cTn id="91" dur="1" fill="hold">
                                          <p:stCondLst>
                                            <p:cond delay="0"/>
                                          </p:stCondLst>
                                        </p:cTn>
                                        <p:tgtEl>
                                          <p:spTgt spid="342"/>
                                        </p:tgtEl>
                                        <p:attrNameLst>
                                          <p:attrName>style.visibility</p:attrName>
                                        </p:attrNameLst>
                                      </p:cBhvr>
                                      <p:to>
                                        <p:strVal val="visible"/>
                                      </p:to>
                                    </p:set>
                                    <p:animEffect transition="in" filter="fade">
                                      <p:cBhvr>
                                        <p:cTn id="92" dur="250"/>
                                        <p:tgtEl>
                                          <p:spTgt spid="342"/>
                                        </p:tgtEl>
                                      </p:cBhvr>
                                    </p:animEffect>
                                    <p:anim calcmode="lin" valueType="num">
                                      <p:cBhvr>
                                        <p:cTn id="93" dur="250" fill="hold"/>
                                        <p:tgtEl>
                                          <p:spTgt spid="342"/>
                                        </p:tgtEl>
                                        <p:attrNameLst>
                                          <p:attrName>ppt_x</p:attrName>
                                        </p:attrNameLst>
                                      </p:cBhvr>
                                      <p:tavLst>
                                        <p:tav tm="0">
                                          <p:val>
                                            <p:strVal val="#ppt_x"/>
                                          </p:val>
                                        </p:tav>
                                        <p:tav tm="100000">
                                          <p:val>
                                            <p:strVal val="#ppt_x"/>
                                          </p:val>
                                        </p:tav>
                                      </p:tavLst>
                                    </p:anim>
                                    <p:anim calcmode="lin" valueType="num">
                                      <p:cBhvr>
                                        <p:cTn id="94" dur="225" decel="100000" fill="hold"/>
                                        <p:tgtEl>
                                          <p:spTgt spid="342"/>
                                        </p:tgtEl>
                                        <p:attrNameLst>
                                          <p:attrName>ppt_y</p:attrName>
                                        </p:attrNameLst>
                                      </p:cBhvr>
                                      <p:tavLst>
                                        <p:tav tm="0">
                                          <p:val>
                                            <p:strVal val="#ppt_y+1"/>
                                          </p:val>
                                        </p:tav>
                                        <p:tav tm="100000">
                                          <p:val>
                                            <p:strVal val="#ppt_y-.03"/>
                                          </p:val>
                                        </p:tav>
                                      </p:tavLst>
                                    </p:anim>
                                    <p:anim calcmode="lin" valueType="num">
                                      <p:cBhvr>
                                        <p:cTn id="95" dur="25" accel="100000" fill="hold">
                                          <p:stCondLst>
                                            <p:cond delay="225"/>
                                          </p:stCondLst>
                                        </p:cTn>
                                        <p:tgtEl>
                                          <p:spTgt spid="342"/>
                                        </p:tgtEl>
                                        <p:attrNameLst>
                                          <p:attrName>ppt_y</p:attrName>
                                        </p:attrNameLst>
                                      </p:cBhvr>
                                      <p:tavLst>
                                        <p:tav tm="0">
                                          <p:val>
                                            <p:strVal val="#ppt_y-.03"/>
                                          </p:val>
                                        </p:tav>
                                        <p:tav tm="100000">
                                          <p:val>
                                            <p:strVal val="#ppt_y"/>
                                          </p:val>
                                        </p:tav>
                                      </p:tavLst>
                                    </p:anim>
                                  </p:childTnLst>
                                </p:cTn>
                              </p:par>
                            </p:childTnLst>
                          </p:cTn>
                        </p:par>
                        <p:par>
                          <p:cTn id="96" fill="hold">
                            <p:stCondLst>
                              <p:cond delay="4000"/>
                            </p:stCondLst>
                            <p:childTnLst>
                              <p:par>
                                <p:cTn id="97" presetID="12" presetClass="entr" presetSubtype="4" fill="hold" grpId="0" nodeType="afterEffect">
                                  <p:stCondLst>
                                    <p:cond delay="0"/>
                                  </p:stCondLst>
                                  <p:childTnLst>
                                    <p:set>
                                      <p:cBhvr>
                                        <p:cTn id="98" dur="1" fill="hold">
                                          <p:stCondLst>
                                            <p:cond delay="0"/>
                                          </p:stCondLst>
                                        </p:cTn>
                                        <p:tgtEl>
                                          <p:spTgt spid="38"/>
                                        </p:tgtEl>
                                        <p:attrNameLst>
                                          <p:attrName>style.visibility</p:attrName>
                                        </p:attrNameLst>
                                      </p:cBhvr>
                                      <p:to>
                                        <p:strVal val="visible"/>
                                      </p:to>
                                    </p:set>
                                    <p:anim calcmode="lin" valueType="num">
                                      <p:cBhvr additive="base">
                                        <p:cTn id="99" dur="500"/>
                                        <p:tgtEl>
                                          <p:spTgt spid="38"/>
                                        </p:tgtEl>
                                        <p:attrNameLst>
                                          <p:attrName>ppt_y</p:attrName>
                                        </p:attrNameLst>
                                      </p:cBhvr>
                                      <p:tavLst>
                                        <p:tav tm="0">
                                          <p:val>
                                            <p:strVal val="#ppt_y+#ppt_h*1.125000"/>
                                          </p:val>
                                        </p:tav>
                                        <p:tav tm="100000">
                                          <p:val>
                                            <p:strVal val="#ppt_y"/>
                                          </p:val>
                                        </p:tav>
                                      </p:tavLst>
                                    </p:anim>
                                    <p:animEffect transition="in" filter="wipe(up)">
                                      <p:cBhvr>
                                        <p:cTn id="100" dur="500"/>
                                        <p:tgtEl>
                                          <p:spTgt spid="38"/>
                                        </p:tgtEl>
                                      </p:cBhvr>
                                    </p:animEffect>
                                  </p:childTnLst>
                                </p:cTn>
                              </p:par>
                            </p:childTnLst>
                          </p:cTn>
                        </p:par>
                        <p:par>
                          <p:cTn id="101" fill="hold">
                            <p:stCondLst>
                              <p:cond delay="4500"/>
                            </p:stCondLst>
                            <p:childTnLst>
                              <p:par>
                                <p:cTn id="102" presetID="12" presetClass="entr" presetSubtype="4" fill="hold" grpId="0" nodeType="afterEffect">
                                  <p:stCondLst>
                                    <p:cond delay="0"/>
                                  </p:stCondLst>
                                  <p:childTnLst>
                                    <p:set>
                                      <p:cBhvr>
                                        <p:cTn id="103" dur="1" fill="hold">
                                          <p:stCondLst>
                                            <p:cond delay="0"/>
                                          </p:stCondLst>
                                        </p:cTn>
                                        <p:tgtEl>
                                          <p:spTgt spid="37"/>
                                        </p:tgtEl>
                                        <p:attrNameLst>
                                          <p:attrName>style.visibility</p:attrName>
                                        </p:attrNameLst>
                                      </p:cBhvr>
                                      <p:to>
                                        <p:strVal val="visible"/>
                                      </p:to>
                                    </p:set>
                                    <p:anim calcmode="lin" valueType="num">
                                      <p:cBhvr additive="base">
                                        <p:cTn id="104" dur="500"/>
                                        <p:tgtEl>
                                          <p:spTgt spid="37"/>
                                        </p:tgtEl>
                                        <p:attrNameLst>
                                          <p:attrName>ppt_y</p:attrName>
                                        </p:attrNameLst>
                                      </p:cBhvr>
                                      <p:tavLst>
                                        <p:tav tm="0">
                                          <p:val>
                                            <p:strVal val="#ppt_y+#ppt_h*1.125000"/>
                                          </p:val>
                                        </p:tav>
                                        <p:tav tm="100000">
                                          <p:val>
                                            <p:strVal val="#ppt_y"/>
                                          </p:val>
                                        </p:tav>
                                      </p:tavLst>
                                    </p:anim>
                                    <p:animEffect transition="in" filter="wipe(up)">
                                      <p:cBhvr>
                                        <p:cTn id="105" dur="500"/>
                                        <p:tgtEl>
                                          <p:spTgt spid="37"/>
                                        </p:tgtEl>
                                      </p:cBhvr>
                                    </p:animEffect>
                                  </p:childTnLst>
                                </p:cTn>
                              </p:par>
                            </p:childTnLst>
                          </p:cTn>
                        </p:par>
                        <p:par>
                          <p:cTn id="106" fill="hold">
                            <p:stCondLst>
                              <p:cond delay="5000"/>
                            </p:stCondLst>
                            <p:childTnLst>
                              <p:par>
                                <p:cTn id="107" presetID="12" presetClass="entr" presetSubtype="4" fill="hold" grpId="0" nodeType="afterEffect">
                                  <p:stCondLst>
                                    <p:cond delay="0"/>
                                  </p:stCondLst>
                                  <p:childTnLst>
                                    <p:set>
                                      <p:cBhvr>
                                        <p:cTn id="108" dur="1" fill="hold">
                                          <p:stCondLst>
                                            <p:cond delay="0"/>
                                          </p:stCondLst>
                                        </p:cTn>
                                        <p:tgtEl>
                                          <p:spTgt spid="39"/>
                                        </p:tgtEl>
                                        <p:attrNameLst>
                                          <p:attrName>style.visibility</p:attrName>
                                        </p:attrNameLst>
                                      </p:cBhvr>
                                      <p:to>
                                        <p:strVal val="visible"/>
                                      </p:to>
                                    </p:set>
                                    <p:anim calcmode="lin" valueType="num">
                                      <p:cBhvr additive="base">
                                        <p:cTn id="109" dur="500"/>
                                        <p:tgtEl>
                                          <p:spTgt spid="39"/>
                                        </p:tgtEl>
                                        <p:attrNameLst>
                                          <p:attrName>ppt_y</p:attrName>
                                        </p:attrNameLst>
                                      </p:cBhvr>
                                      <p:tavLst>
                                        <p:tav tm="0">
                                          <p:val>
                                            <p:strVal val="#ppt_y+#ppt_h*1.125000"/>
                                          </p:val>
                                        </p:tav>
                                        <p:tav tm="100000">
                                          <p:val>
                                            <p:strVal val="#ppt_y"/>
                                          </p:val>
                                        </p:tav>
                                      </p:tavLst>
                                    </p:anim>
                                    <p:animEffect transition="in" filter="wipe(up)">
                                      <p:cBhvr>
                                        <p:cTn id="110" dur="500"/>
                                        <p:tgtEl>
                                          <p:spTgt spid="39"/>
                                        </p:tgtEl>
                                      </p:cBhvr>
                                    </p:animEffect>
                                  </p:childTnLst>
                                </p:cTn>
                              </p:par>
                            </p:childTnLst>
                          </p:cTn>
                        </p:par>
                        <p:par>
                          <p:cTn id="111" fill="hold">
                            <p:stCondLst>
                              <p:cond delay="5500"/>
                            </p:stCondLst>
                            <p:childTnLst>
                              <p:par>
                                <p:cTn id="112" presetID="12" presetClass="entr" presetSubtype="4" fill="hold" grpId="0" nodeType="afterEffect">
                                  <p:stCondLst>
                                    <p:cond delay="0"/>
                                  </p:stCondLst>
                                  <p:childTnLst>
                                    <p:set>
                                      <p:cBhvr>
                                        <p:cTn id="113" dur="1" fill="hold">
                                          <p:stCondLst>
                                            <p:cond delay="0"/>
                                          </p:stCondLst>
                                        </p:cTn>
                                        <p:tgtEl>
                                          <p:spTgt spid="53"/>
                                        </p:tgtEl>
                                        <p:attrNameLst>
                                          <p:attrName>style.visibility</p:attrName>
                                        </p:attrNameLst>
                                      </p:cBhvr>
                                      <p:to>
                                        <p:strVal val="visible"/>
                                      </p:to>
                                    </p:set>
                                    <p:anim calcmode="lin" valueType="num">
                                      <p:cBhvr additive="base">
                                        <p:cTn id="114" dur="500"/>
                                        <p:tgtEl>
                                          <p:spTgt spid="53"/>
                                        </p:tgtEl>
                                        <p:attrNameLst>
                                          <p:attrName>ppt_y</p:attrName>
                                        </p:attrNameLst>
                                      </p:cBhvr>
                                      <p:tavLst>
                                        <p:tav tm="0">
                                          <p:val>
                                            <p:strVal val="#ppt_y+#ppt_h*1.125000"/>
                                          </p:val>
                                        </p:tav>
                                        <p:tav tm="100000">
                                          <p:val>
                                            <p:strVal val="#ppt_y"/>
                                          </p:val>
                                        </p:tav>
                                      </p:tavLst>
                                    </p:anim>
                                    <p:animEffect transition="in" filter="wipe(up)">
                                      <p:cBhvr>
                                        <p:cTn id="115" dur="500"/>
                                        <p:tgtEl>
                                          <p:spTgt spid="53"/>
                                        </p:tgtEl>
                                      </p:cBhvr>
                                    </p:animEffect>
                                  </p:childTnLst>
                                </p:cTn>
                              </p:par>
                            </p:childTnLst>
                          </p:cTn>
                        </p:par>
                        <p:par>
                          <p:cTn id="116" fill="hold">
                            <p:stCondLst>
                              <p:cond delay="6000"/>
                            </p:stCondLst>
                            <p:childTnLst>
                              <p:par>
                                <p:cTn id="117" presetID="12" presetClass="entr" presetSubtype="4" fill="hold" grpId="0" nodeType="afterEffect">
                                  <p:stCondLst>
                                    <p:cond delay="0"/>
                                  </p:stCondLst>
                                  <p:childTnLst>
                                    <p:set>
                                      <p:cBhvr>
                                        <p:cTn id="118" dur="1" fill="hold">
                                          <p:stCondLst>
                                            <p:cond delay="0"/>
                                          </p:stCondLst>
                                        </p:cTn>
                                        <p:tgtEl>
                                          <p:spTgt spid="54"/>
                                        </p:tgtEl>
                                        <p:attrNameLst>
                                          <p:attrName>style.visibility</p:attrName>
                                        </p:attrNameLst>
                                      </p:cBhvr>
                                      <p:to>
                                        <p:strVal val="visible"/>
                                      </p:to>
                                    </p:set>
                                    <p:anim calcmode="lin" valueType="num">
                                      <p:cBhvr additive="base">
                                        <p:cTn id="119" dur="500"/>
                                        <p:tgtEl>
                                          <p:spTgt spid="54"/>
                                        </p:tgtEl>
                                        <p:attrNameLst>
                                          <p:attrName>ppt_y</p:attrName>
                                        </p:attrNameLst>
                                      </p:cBhvr>
                                      <p:tavLst>
                                        <p:tav tm="0">
                                          <p:val>
                                            <p:strVal val="#ppt_y+#ppt_h*1.125000"/>
                                          </p:val>
                                        </p:tav>
                                        <p:tav tm="100000">
                                          <p:val>
                                            <p:strVal val="#ppt_y"/>
                                          </p:val>
                                        </p:tav>
                                      </p:tavLst>
                                    </p:anim>
                                    <p:animEffect transition="in" filter="wipe(up)">
                                      <p:cBhvr>
                                        <p:cTn id="120" dur="500"/>
                                        <p:tgtEl>
                                          <p:spTgt spid="54"/>
                                        </p:tgtEl>
                                      </p:cBhvr>
                                    </p:animEffect>
                                  </p:childTnLst>
                                </p:cTn>
                              </p:par>
                            </p:childTnLst>
                          </p:cTn>
                        </p:par>
                        <p:par>
                          <p:cTn id="121" fill="hold">
                            <p:stCondLst>
                              <p:cond delay="6500"/>
                            </p:stCondLst>
                            <p:childTnLst>
                              <p:par>
                                <p:cTn id="122" presetID="12" presetClass="entr" presetSubtype="4" fill="hold" grpId="0" nodeType="afterEffect">
                                  <p:stCondLst>
                                    <p:cond delay="0"/>
                                  </p:stCondLst>
                                  <p:childTnLst>
                                    <p:set>
                                      <p:cBhvr>
                                        <p:cTn id="123" dur="1" fill="hold">
                                          <p:stCondLst>
                                            <p:cond delay="0"/>
                                          </p:stCondLst>
                                        </p:cTn>
                                        <p:tgtEl>
                                          <p:spTgt spid="55"/>
                                        </p:tgtEl>
                                        <p:attrNameLst>
                                          <p:attrName>style.visibility</p:attrName>
                                        </p:attrNameLst>
                                      </p:cBhvr>
                                      <p:to>
                                        <p:strVal val="visible"/>
                                      </p:to>
                                    </p:set>
                                    <p:anim calcmode="lin" valueType="num">
                                      <p:cBhvr additive="base">
                                        <p:cTn id="124" dur="500"/>
                                        <p:tgtEl>
                                          <p:spTgt spid="55"/>
                                        </p:tgtEl>
                                        <p:attrNameLst>
                                          <p:attrName>ppt_y</p:attrName>
                                        </p:attrNameLst>
                                      </p:cBhvr>
                                      <p:tavLst>
                                        <p:tav tm="0">
                                          <p:val>
                                            <p:strVal val="#ppt_y+#ppt_h*1.125000"/>
                                          </p:val>
                                        </p:tav>
                                        <p:tav tm="100000">
                                          <p:val>
                                            <p:strVal val="#ppt_y"/>
                                          </p:val>
                                        </p:tav>
                                      </p:tavLst>
                                    </p:anim>
                                    <p:animEffect transition="in" filter="wipe(up)">
                                      <p:cBhvr>
                                        <p:cTn id="125"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 grpId="0" animBg="1"/>
      <p:bldP spid="271" grpId="0" animBg="1"/>
      <p:bldP spid="272" grpId="0" animBg="1"/>
      <p:bldP spid="273" grpId="0" animBg="1"/>
      <p:bldP spid="274" grpId="0" animBg="1"/>
      <p:bldP spid="334" grpId="0"/>
      <p:bldP spid="335" grpId="0"/>
      <p:bldP spid="336" grpId="0"/>
      <p:bldP spid="337" grpId="0"/>
      <p:bldP spid="338" grpId="0"/>
      <p:bldP spid="339" grpId="0"/>
      <p:bldP spid="340" grpId="0"/>
      <p:bldP spid="341" grpId="0"/>
      <p:bldP spid="342" grpId="0"/>
      <p:bldP spid="37" grpId="0" animBg="1"/>
      <p:bldP spid="38" grpId="0" animBg="1"/>
      <p:bldP spid="39" grpId="0" animBg="1"/>
      <p:bldP spid="53" grpId="0" animBg="1"/>
      <p:bldP spid="54" grpId="0" animBg="1"/>
      <p:bldP spid="5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1183</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Lato</vt:lpstr>
      <vt:lpstr>Roboto Light</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310</cp:revision>
  <dcterms:created xsi:type="dcterms:W3CDTF">2016-09-28T22:08:47Z</dcterms:created>
  <dcterms:modified xsi:type="dcterms:W3CDTF">2016-11-07T22:16:36Z</dcterms:modified>
</cp:coreProperties>
</file>