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bg>
      <p:bgPr>
        <a:solidFill>
          <a:srgbClr val="222A49"/>
        </a:solidFill>
        <a:effectLst/>
      </p:bgPr>
    </p:bg>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4858667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4"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Freeform 25"/>
          <p:cNvSpPr/>
          <p:nvPr/>
        </p:nvSpPr>
        <p:spPr>
          <a:xfrm>
            <a:off x="6736666" y="758807"/>
            <a:ext cx="1341437" cy="1341437"/>
          </a:xfrm>
          <a:custGeom>
            <a:avLst/>
            <a:gdLst>
              <a:gd name="connsiteX0" fmla="*/ 0 w 1006078"/>
              <a:gd name="connsiteY0" fmla="*/ 0 h 1006078"/>
              <a:gd name="connsiteX1" fmla="*/ 1006078 w 1006078"/>
              <a:gd name="connsiteY1" fmla="*/ 0 h 1006078"/>
              <a:gd name="connsiteX2" fmla="*/ 1006078 w 1006078"/>
              <a:gd name="connsiteY2" fmla="*/ 1006078 h 1006078"/>
              <a:gd name="connsiteX3" fmla="*/ 0 w 1006078"/>
              <a:gd name="connsiteY3" fmla="*/ 1006078 h 1006078"/>
              <a:gd name="connsiteX4" fmla="*/ 0 w 1006078"/>
              <a:gd name="connsiteY4" fmla="*/ 0 h 10060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6078" h="1006078">
                <a:moveTo>
                  <a:pt x="0" y="0"/>
                </a:moveTo>
                <a:lnTo>
                  <a:pt x="1006078" y="0"/>
                </a:lnTo>
                <a:lnTo>
                  <a:pt x="1006078" y="1006078"/>
                </a:lnTo>
                <a:lnTo>
                  <a:pt x="0" y="1006078"/>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50800" tIns="50800" rIns="50800" bIns="50800" numCol="1" spcCol="1270" anchor="ctr" anchorCtr="0">
            <a:noAutofit/>
          </a:bodyPr>
          <a:lstStyle/>
          <a:p>
            <a:pPr algn="ctr" defTabSz="1777956">
              <a:lnSpc>
                <a:spcPct val="90000"/>
              </a:lnSpc>
              <a:spcBef>
                <a:spcPct val="0"/>
              </a:spcBef>
              <a:spcAft>
                <a:spcPct val="35000"/>
              </a:spcAft>
            </a:pPr>
            <a:endParaRPr lang="en-US" sz="4000"/>
          </a:p>
        </p:txBody>
      </p:sp>
      <p:sp>
        <p:nvSpPr>
          <p:cNvPr id="34" name="Freeform 33"/>
          <p:cNvSpPr/>
          <p:nvPr/>
        </p:nvSpPr>
        <p:spPr>
          <a:xfrm>
            <a:off x="4113896" y="758807"/>
            <a:ext cx="1341437" cy="1341437"/>
          </a:xfrm>
          <a:custGeom>
            <a:avLst/>
            <a:gdLst>
              <a:gd name="connsiteX0" fmla="*/ 0 w 1006078"/>
              <a:gd name="connsiteY0" fmla="*/ 0 h 1006078"/>
              <a:gd name="connsiteX1" fmla="*/ 1006078 w 1006078"/>
              <a:gd name="connsiteY1" fmla="*/ 0 h 1006078"/>
              <a:gd name="connsiteX2" fmla="*/ 1006078 w 1006078"/>
              <a:gd name="connsiteY2" fmla="*/ 1006078 h 1006078"/>
              <a:gd name="connsiteX3" fmla="*/ 0 w 1006078"/>
              <a:gd name="connsiteY3" fmla="*/ 1006078 h 1006078"/>
              <a:gd name="connsiteX4" fmla="*/ 0 w 1006078"/>
              <a:gd name="connsiteY4" fmla="*/ 0 h 10060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6078" h="1006078">
                <a:moveTo>
                  <a:pt x="0" y="0"/>
                </a:moveTo>
                <a:lnTo>
                  <a:pt x="1006078" y="0"/>
                </a:lnTo>
                <a:lnTo>
                  <a:pt x="1006078" y="1006078"/>
                </a:lnTo>
                <a:lnTo>
                  <a:pt x="0" y="1006078"/>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50800" tIns="50800" rIns="50800" bIns="50800" numCol="1" spcCol="1270" anchor="ctr" anchorCtr="0">
            <a:noAutofit/>
          </a:bodyPr>
          <a:lstStyle/>
          <a:p>
            <a:pPr algn="ctr" defTabSz="1777956">
              <a:lnSpc>
                <a:spcPct val="90000"/>
              </a:lnSpc>
              <a:spcBef>
                <a:spcPct val="0"/>
              </a:spcBef>
              <a:spcAft>
                <a:spcPct val="35000"/>
              </a:spcAft>
            </a:pPr>
            <a:endParaRPr lang="en-US" sz="4000"/>
          </a:p>
        </p:txBody>
      </p:sp>
      <p:sp>
        <p:nvSpPr>
          <p:cNvPr id="48" name="Freeform 26"/>
          <p:cNvSpPr>
            <a:spLocks/>
          </p:cNvSpPr>
          <p:nvPr/>
        </p:nvSpPr>
        <p:spPr bwMode="auto">
          <a:xfrm>
            <a:off x="4142757" y="1585577"/>
            <a:ext cx="2172104" cy="2510721"/>
          </a:xfrm>
          <a:custGeom>
            <a:avLst/>
            <a:gdLst/>
            <a:ahLst/>
            <a:cxnLst>
              <a:cxn ang="0">
                <a:pos x="379" y="39"/>
              </a:cxn>
              <a:cxn ang="0">
                <a:pos x="526" y="179"/>
              </a:cxn>
              <a:cxn ang="0">
                <a:pos x="524" y="181"/>
              </a:cxn>
              <a:cxn ang="0">
                <a:pos x="381" y="320"/>
              </a:cxn>
              <a:cxn ang="0">
                <a:pos x="338" y="361"/>
              </a:cxn>
              <a:cxn ang="0">
                <a:pos x="338" y="320"/>
              </a:cxn>
              <a:cxn ang="0">
                <a:pos x="281" y="320"/>
              </a:cxn>
              <a:cxn ang="0">
                <a:pos x="281" y="608"/>
              </a:cxn>
              <a:cxn ang="0">
                <a:pos x="141" y="470"/>
              </a:cxn>
              <a:cxn ang="0">
                <a:pos x="0" y="608"/>
              </a:cxn>
              <a:cxn ang="0">
                <a:pos x="0" y="39"/>
              </a:cxn>
              <a:cxn ang="0">
                <a:pos x="338" y="39"/>
              </a:cxn>
              <a:cxn ang="0">
                <a:pos x="338" y="0"/>
              </a:cxn>
              <a:cxn ang="0">
                <a:pos x="379" y="39"/>
              </a:cxn>
            </a:cxnLst>
            <a:rect l="0" t="0" r="r" b="b"/>
            <a:pathLst>
              <a:path w="526" h="608">
                <a:moveTo>
                  <a:pt x="379" y="39"/>
                </a:moveTo>
                <a:lnTo>
                  <a:pt x="526" y="179"/>
                </a:lnTo>
                <a:lnTo>
                  <a:pt x="524" y="181"/>
                </a:lnTo>
                <a:lnTo>
                  <a:pt x="381" y="320"/>
                </a:lnTo>
                <a:lnTo>
                  <a:pt x="338" y="361"/>
                </a:lnTo>
                <a:lnTo>
                  <a:pt x="338" y="320"/>
                </a:lnTo>
                <a:lnTo>
                  <a:pt x="281" y="320"/>
                </a:lnTo>
                <a:lnTo>
                  <a:pt x="281" y="608"/>
                </a:lnTo>
                <a:lnTo>
                  <a:pt x="141" y="470"/>
                </a:lnTo>
                <a:lnTo>
                  <a:pt x="0" y="608"/>
                </a:lnTo>
                <a:lnTo>
                  <a:pt x="0" y="39"/>
                </a:lnTo>
                <a:lnTo>
                  <a:pt x="338" y="39"/>
                </a:lnTo>
                <a:lnTo>
                  <a:pt x="338" y="0"/>
                </a:lnTo>
                <a:lnTo>
                  <a:pt x="379" y="39"/>
                </a:lnTo>
                <a:close/>
              </a:path>
            </a:pathLst>
          </a:custGeom>
          <a:solidFill>
            <a:srgbClr val="EF3425"/>
          </a:solidFill>
          <a:ln w="9525">
            <a:noFill/>
            <a:round/>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 name="Freeform 27"/>
          <p:cNvSpPr>
            <a:spLocks/>
          </p:cNvSpPr>
          <p:nvPr/>
        </p:nvSpPr>
        <p:spPr bwMode="auto">
          <a:xfrm>
            <a:off x="5707830" y="1746627"/>
            <a:ext cx="2518980" cy="2151459"/>
          </a:xfrm>
          <a:custGeom>
            <a:avLst/>
            <a:gdLst/>
            <a:ahLst/>
            <a:cxnLst>
              <a:cxn ang="0">
                <a:pos x="567" y="377"/>
              </a:cxn>
              <a:cxn ang="0">
                <a:pos x="426" y="521"/>
              </a:cxn>
              <a:cxn ang="0">
                <a:pos x="286" y="377"/>
              </a:cxn>
              <a:cxn ang="0">
                <a:pos x="245" y="334"/>
              </a:cxn>
              <a:cxn ang="0">
                <a:pos x="286" y="334"/>
              </a:cxn>
              <a:cxn ang="0">
                <a:pos x="286" y="281"/>
              </a:cxn>
              <a:cxn ang="0">
                <a:pos x="2" y="281"/>
              </a:cxn>
              <a:cxn ang="0">
                <a:pos x="145" y="142"/>
              </a:cxn>
              <a:cxn ang="0">
                <a:pos x="148" y="142"/>
              </a:cxn>
              <a:cxn ang="0">
                <a:pos x="147" y="140"/>
              </a:cxn>
              <a:cxn ang="0">
                <a:pos x="0" y="0"/>
              </a:cxn>
              <a:cxn ang="0">
                <a:pos x="567" y="0"/>
              </a:cxn>
              <a:cxn ang="0">
                <a:pos x="567" y="334"/>
              </a:cxn>
              <a:cxn ang="0">
                <a:pos x="610" y="334"/>
              </a:cxn>
              <a:cxn ang="0">
                <a:pos x="567" y="377"/>
              </a:cxn>
            </a:cxnLst>
            <a:rect l="0" t="0" r="r" b="b"/>
            <a:pathLst>
              <a:path w="610" h="521">
                <a:moveTo>
                  <a:pt x="567" y="377"/>
                </a:moveTo>
                <a:lnTo>
                  <a:pt x="426" y="521"/>
                </a:lnTo>
                <a:lnTo>
                  <a:pt x="286" y="377"/>
                </a:lnTo>
                <a:lnTo>
                  <a:pt x="245" y="334"/>
                </a:lnTo>
                <a:lnTo>
                  <a:pt x="286" y="334"/>
                </a:lnTo>
                <a:lnTo>
                  <a:pt x="286" y="281"/>
                </a:lnTo>
                <a:lnTo>
                  <a:pt x="2" y="281"/>
                </a:lnTo>
                <a:lnTo>
                  <a:pt x="145" y="142"/>
                </a:lnTo>
                <a:lnTo>
                  <a:pt x="148" y="142"/>
                </a:lnTo>
                <a:lnTo>
                  <a:pt x="147" y="140"/>
                </a:lnTo>
                <a:lnTo>
                  <a:pt x="0" y="0"/>
                </a:lnTo>
                <a:lnTo>
                  <a:pt x="567" y="0"/>
                </a:lnTo>
                <a:lnTo>
                  <a:pt x="567" y="334"/>
                </a:lnTo>
                <a:lnTo>
                  <a:pt x="610" y="334"/>
                </a:lnTo>
                <a:lnTo>
                  <a:pt x="567" y="377"/>
                </a:lnTo>
                <a:close/>
              </a:path>
            </a:pathLst>
          </a:custGeom>
          <a:solidFill>
            <a:srgbClr val="8397B1"/>
          </a:solidFill>
          <a:ln w="9525">
            <a:no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4" name="Freeform 28"/>
          <p:cNvSpPr>
            <a:spLocks/>
          </p:cNvSpPr>
          <p:nvPr/>
        </p:nvSpPr>
        <p:spPr bwMode="auto">
          <a:xfrm>
            <a:off x="5893655" y="3303437"/>
            <a:ext cx="2155587" cy="2531371"/>
          </a:xfrm>
          <a:custGeom>
            <a:avLst/>
            <a:gdLst/>
            <a:ahLst/>
            <a:cxnLst>
              <a:cxn ang="0">
                <a:pos x="148" y="570"/>
              </a:cxn>
              <a:cxn ang="0">
                <a:pos x="0" y="429"/>
              </a:cxn>
              <a:cxn ang="0">
                <a:pos x="146" y="289"/>
              </a:cxn>
              <a:cxn ang="0">
                <a:pos x="192" y="245"/>
              </a:cxn>
              <a:cxn ang="0">
                <a:pos x="192" y="289"/>
              </a:cxn>
              <a:cxn ang="0">
                <a:pos x="241" y="289"/>
              </a:cxn>
              <a:cxn ang="0">
                <a:pos x="241" y="0"/>
              </a:cxn>
              <a:cxn ang="0">
                <a:pos x="381" y="144"/>
              </a:cxn>
              <a:cxn ang="0">
                <a:pos x="522" y="0"/>
              </a:cxn>
              <a:cxn ang="0">
                <a:pos x="522" y="570"/>
              </a:cxn>
              <a:cxn ang="0">
                <a:pos x="192" y="570"/>
              </a:cxn>
              <a:cxn ang="0">
                <a:pos x="192" y="613"/>
              </a:cxn>
              <a:cxn ang="0">
                <a:pos x="148" y="570"/>
              </a:cxn>
            </a:cxnLst>
            <a:rect l="0" t="0" r="r" b="b"/>
            <a:pathLst>
              <a:path w="522" h="613">
                <a:moveTo>
                  <a:pt x="148" y="570"/>
                </a:moveTo>
                <a:lnTo>
                  <a:pt x="0" y="429"/>
                </a:lnTo>
                <a:lnTo>
                  <a:pt x="146" y="289"/>
                </a:lnTo>
                <a:lnTo>
                  <a:pt x="192" y="245"/>
                </a:lnTo>
                <a:lnTo>
                  <a:pt x="192" y="289"/>
                </a:lnTo>
                <a:lnTo>
                  <a:pt x="241" y="289"/>
                </a:lnTo>
                <a:lnTo>
                  <a:pt x="241" y="0"/>
                </a:lnTo>
                <a:lnTo>
                  <a:pt x="381" y="144"/>
                </a:lnTo>
                <a:lnTo>
                  <a:pt x="522" y="0"/>
                </a:lnTo>
                <a:lnTo>
                  <a:pt x="522" y="570"/>
                </a:lnTo>
                <a:lnTo>
                  <a:pt x="192" y="570"/>
                </a:lnTo>
                <a:lnTo>
                  <a:pt x="192" y="613"/>
                </a:lnTo>
                <a:lnTo>
                  <a:pt x="148" y="570"/>
                </a:lnTo>
                <a:close/>
              </a:path>
            </a:pathLst>
          </a:custGeom>
          <a:solidFill>
            <a:srgbClr val="44546B"/>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1" name="Freeform 29"/>
          <p:cNvSpPr>
            <a:spLocks/>
          </p:cNvSpPr>
          <p:nvPr/>
        </p:nvSpPr>
        <p:spPr bwMode="auto">
          <a:xfrm>
            <a:off x="3965191" y="3526430"/>
            <a:ext cx="2539629" cy="2130809"/>
          </a:xfrm>
          <a:custGeom>
            <a:avLst/>
            <a:gdLst/>
            <a:ahLst/>
            <a:cxnLst>
              <a:cxn ang="0">
                <a:pos x="324" y="138"/>
              </a:cxn>
              <a:cxn ang="0">
                <a:pos x="368" y="181"/>
              </a:cxn>
              <a:cxn ang="0">
                <a:pos x="324" y="181"/>
              </a:cxn>
              <a:cxn ang="0">
                <a:pos x="324" y="235"/>
              </a:cxn>
              <a:cxn ang="0">
                <a:pos x="613" y="235"/>
              </a:cxn>
              <a:cxn ang="0">
                <a:pos x="467" y="375"/>
              </a:cxn>
              <a:cxn ang="0">
                <a:pos x="615" y="516"/>
              </a:cxn>
              <a:cxn ang="0">
                <a:pos x="43" y="516"/>
              </a:cxn>
              <a:cxn ang="0">
                <a:pos x="43" y="181"/>
              </a:cxn>
              <a:cxn ang="0">
                <a:pos x="0" y="181"/>
              </a:cxn>
              <a:cxn ang="0">
                <a:pos x="0" y="179"/>
              </a:cxn>
              <a:cxn ang="0">
                <a:pos x="43" y="138"/>
              </a:cxn>
              <a:cxn ang="0">
                <a:pos x="184" y="0"/>
              </a:cxn>
              <a:cxn ang="0">
                <a:pos x="324" y="138"/>
              </a:cxn>
            </a:cxnLst>
            <a:rect l="0" t="0" r="r" b="b"/>
            <a:pathLst>
              <a:path w="615" h="516">
                <a:moveTo>
                  <a:pt x="324" y="138"/>
                </a:moveTo>
                <a:lnTo>
                  <a:pt x="368" y="181"/>
                </a:lnTo>
                <a:lnTo>
                  <a:pt x="324" y="181"/>
                </a:lnTo>
                <a:lnTo>
                  <a:pt x="324" y="235"/>
                </a:lnTo>
                <a:lnTo>
                  <a:pt x="613" y="235"/>
                </a:lnTo>
                <a:lnTo>
                  <a:pt x="467" y="375"/>
                </a:lnTo>
                <a:lnTo>
                  <a:pt x="615" y="516"/>
                </a:lnTo>
                <a:lnTo>
                  <a:pt x="43" y="516"/>
                </a:lnTo>
                <a:lnTo>
                  <a:pt x="43" y="181"/>
                </a:lnTo>
                <a:lnTo>
                  <a:pt x="0" y="181"/>
                </a:lnTo>
                <a:lnTo>
                  <a:pt x="0" y="179"/>
                </a:lnTo>
                <a:lnTo>
                  <a:pt x="43" y="138"/>
                </a:lnTo>
                <a:lnTo>
                  <a:pt x="184" y="0"/>
                </a:lnTo>
                <a:lnTo>
                  <a:pt x="324" y="138"/>
                </a:lnTo>
                <a:close/>
              </a:path>
            </a:pathLst>
          </a:custGeom>
          <a:solidFill>
            <a:srgbClr val="62768F"/>
          </a:solidFill>
          <a:ln w="9525">
            <a:noFill/>
            <a:round/>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6" name="TextBox 65"/>
          <p:cNvSpPr txBox="1"/>
          <p:nvPr/>
        </p:nvSpPr>
        <p:spPr>
          <a:xfrm rot="16200000">
            <a:off x="3805205" y="2452504"/>
            <a:ext cx="1763368" cy="615553"/>
          </a:xfrm>
          <a:prstGeom prst="rect">
            <a:avLst/>
          </a:prstGeom>
          <a:noFill/>
        </p:spPr>
        <p:txBody>
          <a:bodyPr wrap="square" lIns="0" tIns="0" rIns="0" bIns="0" rtlCol="0" anchor="t">
            <a:spAutoFit/>
          </a:bodyPr>
          <a:lstStyle/>
          <a:p>
            <a:pPr algn="ctr" defTabSz="1219170">
              <a:spcBef>
                <a:spcPct val="20000"/>
              </a:spcBef>
              <a:defRPr/>
            </a:pPr>
            <a:r>
              <a:rPr lang="en-US" sz="1600" b="1" dirty="0">
                <a:solidFill>
                  <a:schemeClr val="bg1"/>
                </a:solidFill>
              </a:rPr>
              <a:t>Title Goes Here</a:t>
            </a:r>
            <a:br>
              <a:rPr lang="en-US" sz="1333" b="1" dirty="0">
                <a:solidFill>
                  <a:schemeClr val="bg1"/>
                </a:solidFill>
              </a:rPr>
            </a:br>
            <a:r>
              <a:rPr lang="en-US" sz="1200" dirty="0">
                <a:solidFill>
                  <a:schemeClr val="bg1"/>
                </a:solidFill>
                <a:latin typeface="Candara" panose="020E0502030303020204" pitchFamily="34" charset="0"/>
              </a:rPr>
              <a:t>Lorem ipsum dolor sit amet</a:t>
            </a:r>
            <a:endParaRPr lang="en-US" sz="1200" dirty="0">
              <a:solidFill>
                <a:schemeClr val="bg1"/>
              </a:solidFill>
            </a:endParaRPr>
          </a:p>
        </p:txBody>
      </p:sp>
      <p:sp>
        <p:nvSpPr>
          <p:cNvPr id="67" name="TextBox 66"/>
          <p:cNvSpPr txBox="1"/>
          <p:nvPr/>
        </p:nvSpPr>
        <p:spPr>
          <a:xfrm>
            <a:off x="6172809" y="1969623"/>
            <a:ext cx="1763368" cy="615553"/>
          </a:xfrm>
          <a:prstGeom prst="rect">
            <a:avLst/>
          </a:prstGeom>
          <a:noFill/>
        </p:spPr>
        <p:txBody>
          <a:bodyPr wrap="square" lIns="0" tIns="0" rIns="0" bIns="0" rtlCol="0" anchor="t">
            <a:spAutoFit/>
          </a:bodyPr>
          <a:lstStyle/>
          <a:p>
            <a:pPr algn="ctr" defTabSz="1219170">
              <a:spcBef>
                <a:spcPct val="20000"/>
              </a:spcBef>
              <a:defRPr/>
            </a:pPr>
            <a:r>
              <a:rPr lang="en-US" sz="1600" b="1" dirty="0">
                <a:solidFill>
                  <a:schemeClr val="bg1"/>
                </a:solidFill>
              </a:rPr>
              <a:t>Title Goes Here</a:t>
            </a:r>
            <a:br>
              <a:rPr lang="en-US" sz="1333" b="1" dirty="0">
                <a:solidFill>
                  <a:schemeClr val="bg1"/>
                </a:solidFill>
              </a:rPr>
            </a:br>
            <a:r>
              <a:rPr lang="en-US" sz="1200" dirty="0">
                <a:solidFill>
                  <a:schemeClr val="bg1"/>
                </a:solidFill>
                <a:latin typeface="Candara" panose="020E0502030303020204" pitchFamily="34" charset="0"/>
              </a:rPr>
              <a:t>Lorem ipsum dolor sit amet</a:t>
            </a:r>
            <a:endParaRPr lang="en-US" sz="1200" dirty="0">
              <a:solidFill>
                <a:schemeClr val="bg1"/>
              </a:solidFill>
            </a:endParaRPr>
          </a:p>
        </p:txBody>
      </p:sp>
      <p:sp>
        <p:nvSpPr>
          <p:cNvPr id="68" name="TextBox 67"/>
          <p:cNvSpPr txBox="1"/>
          <p:nvPr/>
        </p:nvSpPr>
        <p:spPr>
          <a:xfrm>
            <a:off x="4241968" y="4825423"/>
            <a:ext cx="1763368" cy="615553"/>
          </a:xfrm>
          <a:prstGeom prst="rect">
            <a:avLst/>
          </a:prstGeom>
          <a:noFill/>
        </p:spPr>
        <p:txBody>
          <a:bodyPr wrap="square" lIns="0" tIns="0" rIns="0" bIns="0" rtlCol="0" anchor="t">
            <a:spAutoFit/>
          </a:bodyPr>
          <a:lstStyle/>
          <a:p>
            <a:pPr algn="ctr" defTabSz="1219170">
              <a:spcBef>
                <a:spcPct val="20000"/>
              </a:spcBef>
              <a:defRPr/>
            </a:pPr>
            <a:r>
              <a:rPr lang="en-US" sz="1600" b="1" dirty="0">
                <a:solidFill>
                  <a:schemeClr val="bg1"/>
                </a:solidFill>
              </a:rPr>
              <a:t>Title Goes Here</a:t>
            </a:r>
            <a:br>
              <a:rPr lang="en-US" sz="1333" b="1" dirty="0">
                <a:solidFill>
                  <a:schemeClr val="bg1"/>
                </a:solidFill>
              </a:rPr>
            </a:br>
            <a:r>
              <a:rPr lang="en-US" sz="1200" dirty="0">
                <a:solidFill>
                  <a:schemeClr val="bg1"/>
                </a:solidFill>
                <a:latin typeface="Candara" panose="020E0502030303020204" pitchFamily="34" charset="0"/>
              </a:rPr>
              <a:t>Lorem ipsum dolor sit amet</a:t>
            </a:r>
            <a:endParaRPr lang="en-US" sz="1200" dirty="0">
              <a:solidFill>
                <a:schemeClr val="bg1"/>
              </a:solidFill>
            </a:endParaRPr>
          </a:p>
        </p:txBody>
      </p:sp>
      <p:sp>
        <p:nvSpPr>
          <p:cNvPr id="69" name="TextBox 68"/>
          <p:cNvSpPr txBox="1"/>
          <p:nvPr/>
        </p:nvSpPr>
        <p:spPr>
          <a:xfrm rot="5400000">
            <a:off x="6647583" y="4390200"/>
            <a:ext cx="1763368" cy="615553"/>
          </a:xfrm>
          <a:prstGeom prst="rect">
            <a:avLst/>
          </a:prstGeom>
          <a:noFill/>
        </p:spPr>
        <p:txBody>
          <a:bodyPr wrap="square" lIns="0" tIns="0" rIns="0" bIns="0" rtlCol="0" anchor="t">
            <a:spAutoFit/>
          </a:bodyPr>
          <a:lstStyle/>
          <a:p>
            <a:pPr algn="ctr" defTabSz="1219170">
              <a:spcBef>
                <a:spcPct val="20000"/>
              </a:spcBef>
              <a:defRPr/>
            </a:pPr>
            <a:r>
              <a:rPr lang="en-US" sz="1600" b="1" dirty="0">
                <a:solidFill>
                  <a:schemeClr val="bg1"/>
                </a:solidFill>
              </a:rPr>
              <a:t>Title Goes Here</a:t>
            </a:r>
            <a:br>
              <a:rPr lang="en-US" sz="1333" b="1" dirty="0">
                <a:solidFill>
                  <a:schemeClr val="bg1"/>
                </a:solidFill>
              </a:rPr>
            </a:br>
            <a:r>
              <a:rPr lang="en-US" sz="1200" dirty="0">
                <a:solidFill>
                  <a:schemeClr val="bg1"/>
                </a:solidFill>
                <a:latin typeface="Candara" panose="020E0502030303020204" pitchFamily="34" charset="0"/>
              </a:rPr>
              <a:t>Lorem ipsum dolor sit amet</a:t>
            </a:r>
            <a:endParaRPr lang="en-US" sz="1200" dirty="0">
              <a:solidFill>
                <a:schemeClr val="bg1"/>
              </a:solidFill>
            </a:endParaRPr>
          </a:p>
        </p:txBody>
      </p:sp>
      <p:grpSp>
        <p:nvGrpSpPr>
          <p:cNvPr id="32" name="Group 31"/>
          <p:cNvGrpSpPr/>
          <p:nvPr/>
        </p:nvGrpSpPr>
        <p:grpSpPr>
          <a:xfrm>
            <a:off x="3341511" y="258228"/>
            <a:ext cx="5508978" cy="954108"/>
            <a:chOff x="3341511" y="258228"/>
            <a:chExt cx="5508978" cy="954108"/>
          </a:xfrm>
        </p:grpSpPr>
        <p:sp>
          <p:nvSpPr>
            <p:cNvPr id="33" name="TextBox 32"/>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35" name="TextBox 34"/>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36" name="TextBox 35"/>
          <p:cNvSpPr txBox="1"/>
          <p:nvPr/>
        </p:nvSpPr>
        <p:spPr>
          <a:xfrm>
            <a:off x="8555436" y="1830773"/>
            <a:ext cx="3084337" cy="892552"/>
          </a:xfrm>
          <a:prstGeom prst="rect">
            <a:avLst/>
          </a:prstGeom>
          <a:noFill/>
        </p:spPr>
        <p:txBody>
          <a:bodyPr wrap="square" rtlCol="0">
            <a:spAutoFit/>
          </a:bodyPr>
          <a:lstStyle/>
          <a:p>
            <a:r>
              <a:rPr lang="en-US" sz="1400" b="1" dirty="0">
                <a:solidFill>
                  <a:srgbClr val="8397B1"/>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37" name="TextBox 36"/>
          <p:cNvSpPr txBox="1"/>
          <p:nvPr/>
        </p:nvSpPr>
        <p:spPr>
          <a:xfrm>
            <a:off x="8553715" y="4589333"/>
            <a:ext cx="3084337" cy="892552"/>
          </a:xfrm>
          <a:prstGeom prst="rect">
            <a:avLst/>
          </a:prstGeom>
          <a:noFill/>
        </p:spPr>
        <p:txBody>
          <a:bodyPr wrap="square" rtlCol="0">
            <a:spAutoFit/>
          </a:bodyPr>
          <a:lstStyle/>
          <a:p>
            <a:r>
              <a:rPr lang="en-US" sz="1400" b="1" dirty="0">
                <a:solidFill>
                  <a:srgbClr val="44546B"/>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38" name="TextBox 37"/>
          <p:cNvSpPr txBox="1"/>
          <p:nvPr/>
        </p:nvSpPr>
        <p:spPr>
          <a:xfrm>
            <a:off x="537736" y="1830773"/>
            <a:ext cx="3084337" cy="892552"/>
          </a:xfrm>
          <a:prstGeom prst="rect">
            <a:avLst/>
          </a:prstGeom>
          <a:noFill/>
        </p:spPr>
        <p:txBody>
          <a:bodyPr wrap="square" rtlCol="0">
            <a:spAutoFit/>
          </a:bodyPr>
          <a:lstStyle/>
          <a:p>
            <a:pPr algn="r"/>
            <a:r>
              <a:rPr lang="en-US" sz="1400" b="1" dirty="0">
                <a:solidFill>
                  <a:srgbClr val="EF3425"/>
                </a:solidFill>
                <a:latin typeface="Candara" panose="020E0502030303020204" pitchFamily="34" charset="0"/>
              </a:rPr>
              <a:t>LOREM IPSUM</a:t>
            </a:r>
          </a:p>
          <a:p>
            <a:pPr algn="r"/>
            <a:endParaRPr lang="en-US" sz="200" dirty="0">
              <a:solidFill>
                <a:schemeClr val="bg1"/>
              </a:solidFill>
              <a:latin typeface="Candara" panose="020E0502030303020204" pitchFamily="34" charset="0"/>
            </a:endParaRPr>
          </a:p>
          <a:p>
            <a:pPr algn="r"/>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40" name="TextBox 39"/>
          <p:cNvSpPr txBox="1"/>
          <p:nvPr/>
        </p:nvSpPr>
        <p:spPr>
          <a:xfrm>
            <a:off x="537736" y="4589333"/>
            <a:ext cx="3084337" cy="892552"/>
          </a:xfrm>
          <a:prstGeom prst="rect">
            <a:avLst/>
          </a:prstGeom>
          <a:noFill/>
        </p:spPr>
        <p:txBody>
          <a:bodyPr wrap="square" rtlCol="0">
            <a:spAutoFit/>
          </a:bodyPr>
          <a:lstStyle/>
          <a:p>
            <a:pPr algn="r"/>
            <a:r>
              <a:rPr lang="en-US" sz="1400" b="1" dirty="0">
                <a:solidFill>
                  <a:srgbClr val="62768F"/>
                </a:solidFill>
                <a:latin typeface="Candara" panose="020E0502030303020204" pitchFamily="34" charset="0"/>
              </a:rPr>
              <a:t>LOREM IPSUM</a:t>
            </a:r>
          </a:p>
          <a:p>
            <a:pPr algn="r"/>
            <a:endParaRPr lang="en-US" sz="200" dirty="0">
              <a:solidFill>
                <a:schemeClr val="bg1"/>
              </a:solidFill>
              <a:latin typeface="Candara" panose="020E0502030303020204" pitchFamily="34" charset="0"/>
            </a:endParaRPr>
          </a:p>
          <a:p>
            <a:pPr algn="r"/>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41" name="Freeform 517"/>
          <p:cNvSpPr>
            <a:spLocks noEditPoints="1"/>
          </p:cNvSpPr>
          <p:nvPr/>
        </p:nvSpPr>
        <p:spPr bwMode="auto">
          <a:xfrm>
            <a:off x="7104685" y="3119467"/>
            <a:ext cx="605397" cy="216453"/>
          </a:xfrm>
          <a:custGeom>
            <a:avLst/>
            <a:gdLst/>
            <a:ahLst/>
            <a:cxnLst>
              <a:cxn ang="0">
                <a:pos x="91" y="84"/>
              </a:cxn>
              <a:cxn ang="0">
                <a:pos x="35" y="47"/>
              </a:cxn>
              <a:cxn ang="0">
                <a:pos x="14" y="47"/>
              </a:cxn>
              <a:cxn ang="0">
                <a:pos x="30" y="31"/>
              </a:cxn>
              <a:cxn ang="0">
                <a:pos x="75" y="67"/>
              </a:cxn>
              <a:cxn ang="0">
                <a:pos x="52" y="67"/>
              </a:cxn>
              <a:cxn ang="0">
                <a:pos x="69" y="12"/>
              </a:cxn>
              <a:cxn ang="0">
                <a:pos x="244" y="0"/>
              </a:cxn>
              <a:cxn ang="0">
                <a:pos x="409" y="84"/>
              </a:cxn>
              <a:cxn ang="0">
                <a:pos x="133" y="53"/>
              </a:cxn>
              <a:cxn ang="0">
                <a:pos x="118" y="37"/>
              </a:cxn>
              <a:cxn ang="0">
                <a:pos x="139" y="37"/>
              </a:cxn>
              <a:cxn ang="0">
                <a:pos x="170" y="53"/>
              </a:cxn>
              <a:cxn ang="0">
                <a:pos x="154" y="37"/>
              </a:cxn>
              <a:cxn ang="0">
                <a:pos x="175" y="37"/>
              </a:cxn>
              <a:cxn ang="0">
                <a:pos x="206" y="53"/>
              </a:cxn>
              <a:cxn ang="0">
                <a:pos x="191" y="37"/>
              </a:cxn>
              <a:cxn ang="0">
                <a:pos x="212" y="37"/>
              </a:cxn>
              <a:cxn ang="0">
                <a:pos x="246" y="72"/>
              </a:cxn>
              <a:cxn ang="0">
                <a:pos x="229" y="17"/>
              </a:cxn>
              <a:cxn ang="0">
                <a:pos x="252" y="17"/>
              </a:cxn>
              <a:cxn ang="0">
                <a:pos x="276" y="21"/>
              </a:cxn>
              <a:cxn ang="0">
                <a:pos x="336" y="63"/>
              </a:cxn>
              <a:cxn ang="0">
                <a:pos x="410" y="138"/>
              </a:cxn>
              <a:cxn ang="0">
                <a:pos x="398" y="138"/>
              </a:cxn>
              <a:cxn ang="0">
                <a:pos x="375" y="146"/>
              </a:cxn>
              <a:cxn ang="0">
                <a:pos x="363" y="146"/>
              </a:cxn>
              <a:cxn ang="0">
                <a:pos x="339" y="138"/>
              </a:cxn>
              <a:cxn ang="0">
                <a:pos x="328" y="138"/>
              </a:cxn>
              <a:cxn ang="0">
                <a:pos x="305" y="146"/>
              </a:cxn>
              <a:cxn ang="0">
                <a:pos x="293" y="146"/>
              </a:cxn>
              <a:cxn ang="0">
                <a:pos x="269" y="138"/>
              </a:cxn>
              <a:cxn ang="0">
                <a:pos x="258" y="138"/>
              </a:cxn>
              <a:cxn ang="0">
                <a:pos x="234" y="146"/>
              </a:cxn>
              <a:cxn ang="0">
                <a:pos x="222" y="146"/>
              </a:cxn>
              <a:cxn ang="0">
                <a:pos x="199" y="138"/>
              </a:cxn>
              <a:cxn ang="0">
                <a:pos x="188" y="138"/>
              </a:cxn>
              <a:cxn ang="0">
                <a:pos x="164" y="146"/>
              </a:cxn>
              <a:cxn ang="0">
                <a:pos x="152" y="146"/>
              </a:cxn>
              <a:cxn ang="0">
                <a:pos x="129" y="138"/>
              </a:cxn>
              <a:cxn ang="0">
                <a:pos x="117" y="138"/>
              </a:cxn>
              <a:cxn ang="0">
                <a:pos x="94" y="146"/>
              </a:cxn>
              <a:cxn ang="0">
                <a:pos x="82" y="146"/>
              </a:cxn>
              <a:cxn ang="0">
                <a:pos x="59" y="138"/>
              </a:cxn>
              <a:cxn ang="0">
                <a:pos x="47" y="138"/>
              </a:cxn>
              <a:cxn ang="0">
                <a:pos x="24" y="146"/>
              </a:cxn>
              <a:cxn ang="0">
                <a:pos x="12" y="146"/>
              </a:cxn>
              <a:cxn ang="0">
                <a:pos x="0" y="138"/>
              </a:cxn>
              <a:cxn ang="0">
                <a:pos x="32" y="112"/>
              </a:cxn>
              <a:cxn ang="0">
                <a:pos x="32" y="112"/>
              </a:cxn>
              <a:cxn ang="0">
                <a:pos x="133" y="112"/>
              </a:cxn>
              <a:cxn ang="0">
                <a:pos x="282" y="125"/>
              </a:cxn>
              <a:cxn ang="0">
                <a:pos x="2" y="95"/>
              </a:cxn>
              <a:cxn ang="0">
                <a:pos x="73" y="116"/>
              </a:cxn>
              <a:cxn ang="0">
                <a:pos x="24" y="116"/>
              </a:cxn>
              <a:cxn ang="0">
                <a:pos x="105" y="95"/>
              </a:cxn>
              <a:cxn ang="0">
                <a:pos x="309" y="116"/>
              </a:cxn>
              <a:cxn ang="0">
                <a:pos x="260" y="116"/>
              </a:cxn>
              <a:cxn ang="0">
                <a:pos x="130" y="104"/>
              </a:cxn>
              <a:cxn ang="0">
                <a:pos x="105" y="95"/>
              </a:cxn>
            </a:cxnLst>
            <a:rect l="0" t="0" r="r" b="b"/>
            <a:pathLst>
              <a:path w="410" h="146">
                <a:moveTo>
                  <a:pt x="0" y="0"/>
                </a:moveTo>
                <a:cubicBezTo>
                  <a:pt x="0" y="84"/>
                  <a:pt x="0" y="84"/>
                  <a:pt x="0" y="84"/>
                </a:cubicBezTo>
                <a:cubicBezTo>
                  <a:pt x="91" y="84"/>
                  <a:pt x="91" y="84"/>
                  <a:pt x="91" y="84"/>
                </a:cubicBezTo>
                <a:cubicBezTo>
                  <a:pt x="91" y="0"/>
                  <a:pt x="91" y="0"/>
                  <a:pt x="91" y="0"/>
                </a:cubicBezTo>
                <a:lnTo>
                  <a:pt x="0" y="0"/>
                </a:lnTo>
                <a:close/>
                <a:moveTo>
                  <a:pt x="35" y="47"/>
                </a:moveTo>
                <a:cubicBezTo>
                  <a:pt x="35" y="50"/>
                  <a:pt x="33" y="53"/>
                  <a:pt x="30" y="53"/>
                </a:cubicBezTo>
                <a:cubicBezTo>
                  <a:pt x="20" y="53"/>
                  <a:pt x="20" y="53"/>
                  <a:pt x="20" y="53"/>
                </a:cubicBezTo>
                <a:cubicBezTo>
                  <a:pt x="17" y="53"/>
                  <a:pt x="14" y="50"/>
                  <a:pt x="14" y="47"/>
                </a:cubicBezTo>
                <a:cubicBezTo>
                  <a:pt x="14" y="37"/>
                  <a:pt x="14" y="37"/>
                  <a:pt x="14" y="37"/>
                </a:cubicBezTo>
                <a:cubicBezTo>
                  <a:pt x="14" y="34"/>
                  <a:pt x="17" y="31"/>
                  <a:pt x="20" y="31"/>
                </a:cubicBezTo>
                <a:cubicBezTo>
                  <a:pt x="30" y="31"/>
                  <a:pt x="30" y="31"/>
                  <a:pt x="30" y="31"/>
                </a:cubicBezTo>
                <a:cubicBezTo>
                  <a:pt x="33" y="31"/>
                  <a:pt x="35" y="34"/>
                  <a:pt x="35" y="37"/>
                </a:cubicBezTo>
                <a:lnTo>
                  <a:pt x="35" y="47"/>
                </a:lnTo>
                <a:close/>
                <a:moveTo>
                  <a:pt x="75" y="67"/>
                </a:moveTo>
                <a:cubicBezTo>
                  <a:pt x="75" y="70"/>
                  <a:pt x="72" y="72"/>
                  <a:pt x="69" y="72"/>
                </a:cubicBezTo>
                <a:cubicBezTo>
                  <a:pt x="58" y="72"/>
                  <a:pt x="58" y="72"/>
                  <a:pt x="58" y="72"/>
                </a:cubicBezTo>
                <a:cubicBezTo>
                  <a:pt x="54" y="72"/>
                  <a:pt x="52" y="70"/>
                  <a:pt x="52" y="67"/>
                </a:cubicBezTo>
                <a:cubicBezTo>
                  <a:pt x="52" y="17"/>
                  <a:pt x="52" y="17"/>
                  <a:pt x="52" y="17"/>
                </a:cubicBezTo>
                <a:cubicBezTo>
                  <a:pt x="52" y="14"/>
                  <a:pt x="54" y="12"/>
                  <a:pt x="58" y="12"/>
                </a:cubicBezTo>
                <a:cubicBezTo>
                  <a:pt x="69" y="12"/>
                  <a:pt x="69" y="12"/>
                  <a:pt x="69" y="12"/>
                </a:cubicBezTo>
                <a:cubicBezTo>
                  <a:pt x="72" y="12"/>
                  <a:pt x="75" y="14"/>
                  <a:pt x="75" y="17"/>
                </a:cubicBezTo>
                <a:lnTo>
                  <a:pt x="75" y="67"/>
                </a:lnTo>
                <a:close/>
                <a:moveTo>
                  <a:pt x="244" y="0"/>
                </a:moveTo>
                <a:cubicBezTo>
                  <a:pt x="155" y="0"/>
                  <a:pt x="113" y="0"/>
                  <a:pt x="103" y="0"/>
                </a:cubicBezTo>
                <a:cubicBezTo>
                  <a:pt x="103" y="84"/>
                  <a:pt x="103" y="84"/>
                  <a:pt x="103" y="84"/>
                </a:cubicBezTo>
                <a:cubicBezTo>
                  <a:pt x="409" y="84"/>
                  <a:pt x="409" y="84"/>
                  <a:pt x="409" y="84"/>
                </a:cubicBezTo>
                <a:cubicBezTo>
                  <a:pt x="406" y="61"/>
                  <a:pt x="336" y="0"/>
                  <a:pt x="244" y="0"/>
                </a:cubicBezTo>
                <a:close/>
                <a:moveTo>
                  <a:pt x="139" y="47"/>
                </a:moveTo>
                <a:cubicBezTo>
                  <a:pt x="139" y="50"/>
                  <a:pt x="136" y="53"/>
                  <a:pt x="133" y="53"/>
                </a:cubicBezTo>
                <a:cubicBezTo>
                  <a:pt x="123" y="53"/>
                  <a:pt x="123" y="53"/>
                  <a:pt x="123" y="53"/>
                </a:cubicBezTo>
                <a:cubicBezTo>
                  <a:pt x="120" y="53"/>
                  <a:pt x="118" y="50"/>
                  <a:pt x="118" y="47"/>
                </a:cubicBezTo>
                <a:cubicBezTo>
                  <a:pt x="118" y="37"/>
                  <a:pt x="118" y="37"/>
                  <a:pt x="118" y="37"/>
                </a:cubicBezTo>
                <a:cubicBezTo>
                  <a:pt x="118" y="34"/>
                  <a:pt x="120" y="31"/>
                  <a:pt x="123" y="31"/>
                </a:cubicBezTo>
                <a:cubicBezTo>
                  <a:pt x="133" y="31"/>
                  <a:pt x="133" y="31"/>
                  <a:pt x="133" y="31"/>
                </a:cubicBezTo>
                <a:cubicBezTo>
                  <a:pt x="136" y="31"/>
                  <a:pt x="139" y="34"/>
                  <a:pt x="139" y="37"/>
                </a:cubicBezTo>
                <a:lnTo>
                  <a:pt x="139" y="47"/>
                </a:lnTo>
                <a:close/>
                <a:moveTo>
                  <a:pt x="175" y="47"/>
                </a:moveTo>
                <a:cubicBezTo>
                  <a:pt x="175" y="50"/>
                  <a:pt x="173" y="53"/>
                  <a:pt x="170" y="53"/>
                </a:cubicBezTo>
                <a:cubicBezTo>
                  <a:pt x="160" y="53"/>
                  <a:pt x="160" y="53"/>
                  <a:pt x="160" y="53"/>
                </a:cubicBezTo>
                <a:cubicBezTo>
                  <a:pt x="157" y="53"/>
                  <a:pt x="154" y="50"/>
                  <a:pt x="154" y="47"/>
                </a:cubicBezTo>
                <a:cubicBezTo>
                  <a:pt x="154" y="37"/>
                  <a:pt x="154" y="37"/>
                  <a:pt x="154" y="37"/>
                </a:cubicBezTo>
                <a:cubicBezTo>
                  <a:pt x="154" y="34"/>
                  <a:pt x="157" y="31"/>
                  <a:pt x="160" y="31"/>
                </a:cubicBezTo>
                <a:cubicBezTo>
                  <a:pt x="170" y="31"/>
                  <a:pt x="170" y="31"/>
                  <a:pt x="170" y="31"/>
                </a:cubicBezTo>
                <a:cubicBezTo>
                  <a:pt x="173" y="31"/>
                  <a:pt x="175" y="34"/>
                  <a:pt x="175" y="37"/>
                </a:cubicBezTo>
                <a:lnTo>
                  <a:pt x="175" y="47"/>
                </a:lnTo>
                <a:close/>
                <a:moveTo>
                  <a:pt x="212" y="47"/>
                </a:moveTo>
                <a:cubicBezTo>
                  <a:pt x="212" y="50"/>
                  <a:pt x="210" y="53"/>
                  <a:pt x="206" y="53"/>
                </a:cubicBezTo>
                <a:cubicBezTo>
                  <a:pt x="197" y="53"/>
                  <a:pt x="197" y="53"/>
                  <a:pt x="197" y="53"/>
                </a:cubicBezTo>
                <a:cubicBezTo>
                  <a:pt x="194" y="53"/>
                  <a:pt x="191" y="50"/>
                  <a:pt x="191" y="47"/>
                </a:cubicBezTo>
                <a:cubicBezTo>
                  <a:pt x="191" y="37"/>
                  <a:pt x="191" y="37"/>
                  <a:pt x="191" y="37"/>
                </a:cubicBezTo>
                <a:cubicBezTo>
                  <a:pt x="191" y="34"/>
                  <a:pt x="194" y="31"/>
                  <a:pt x="197" y="31"/>
                </a:cubicBezTo>
                <a:cubicBezTo>
                  <a:pt x="206" y="31"/>
                  <a:pt x="206" y="31"/>
                  <a:pt x="206" y="31"/>
                </a:cubicBezTo>
                <a:cubicBezTo>
                  <a:pt x="210" y="31"/>
                  <a:pt x="212" y="34"/>
                  <a:pt x="212" y="37"/>
                </a:cubicBezTo>
                <a:lnTo>
                  <a:pt x="212" y="47"/>
                </a:lnTo>
                <a:close/>
                <a:moveTo>
                  <a:pt x="252" y="67"/>
                </a:moveTo>
                <a:cubicBezTo>
                  <a:pt x="252" y="70"/>
                  <a:pt x="249" y="72"/>
                  <a:pt x="246" y="72"/>
                </a:cubicBezTo>
                <a:cubicBezTo>
                  <a:pt x="235" y="72"/>
                  <a:pt x="235" y="72"/>
                  <a:pt x="235" y="72"/>
                </a:cubicBezTo>
                <a:cubicBezTo>
                  <a:pt x="231" y="72"/>
                  <a:pt x="229" y="70"/>
                  <a:pt x="229" y="67"/>
                </a:cubicBezTo>
                <a:cubicBezTo>
                  <a:pt x="229" y="17"/>
                  <a:pt x="229" y="17"/>
                  <a:pt x="229" y="17"/>
                </a:cubicBezTo>
                <a:cubicBezTo>
                  <a:pt x="229" y="14"/>
                  <a:pt x="231" y="12"/>
                  <a:pt x="235" y="12"/>
                </a:cubicBezTo>
                <a:cubicBezTo>
                  <a:pt x="246" y="12"/>
                  <a:pt x="246" y="12"/>
                  <a:pt x="246" y="12"/>
                </a:cubicBezTo>
                <a:cubicBezTo>
                  <a:pt x="249" y="12"/>
                  <a:pt x="252" y="14"/>
                  <a:pt x="252" y="17"/>
                </a:cubicBezTo>
                <a:lnTo>
                  <a:pt x="252" y="67"/>
                </a:lnTo>
                <a:close/>
                <a:moveTo>
                  <a:pt x="336" y="63"/>
                </a:moveTo>
                <a:cubicBezTo>
                  <a:pt x="300" y="63"/>
                  <a:pt x="276" y="53"/>
                  <a:pt x="276" y="21"/>
                </a:cubicBezTo>
                <a:cubicBezTo>
                  <a:pt x="276" y="19"/>
                  <a:pt x="276" y="16"/>
                  <a:pt x="276" y="13"/>
                </a:cubicBezTo>
                <a:cubicBezTo>
                  <a:pt x="325" y="21"/>
                  <a:pt x="363" y="45"/>
                  <a:pt x="383" y="64"/>
                </a:cubicBezTo>
                <a:lnTo>
                  <a:pt x="336" y="63"/>
                </a:lnTo>
                <a:close/>
                <a:moveTo>
                  <a:pt x="410" y="130"/>
                </a:moveTo>
                <a:cubicBezTo>
                  <a:pt x="410" y="138"/>
                  <a:pt x="410" y="138"/>
                  <a:pt x="410" y="138"/>
                </a:cubicBezTo>
                <a:cubicBezTo>
                  <a:pt x="410" y="138"/>
                  <a:pt x="410" y="138"/>
                  <a:pt x="410" y="138"/>
                </a:cubicBezTo>
                <a:cubicBezTo>
                  <a:pt x="410" y="146"/>
                  <a:pt x="410" y="146"/>
                  <a:pt x="410" y="146"/>
                </a:cubicBezTo>
                <a:cubicBezTo>
                  <a:pt x="398" y="146"/>
                  <a:pt x="398" y="146"/>
                  <a:pt x="398" y="146"/>
                </a:cubicBezTo>
                <a:cubicBezTo>
                  <a:pt x="398" y="138"/>
                  <a:pt x="398" y="138"/>
                  <a:pt x="398" y="138"/>
                </a:cubicBezTo>
                <a:cubicBezTo>
                  <a:pt x="386" y="138"/>
                  <a:pt x="386" y="138"/>
                  <a:pt x="386" y="138"/>
                </a:cubicBezTo>
                <a:cubicBezTo>
                  <a:pt x="386" y="146"/>
                  <a:pt x="386" y="146"/>
                  <a:pt x="386" y="146"/>
                </a:cubicBezTo>
                <a:cubicBezTo>
                  <a:pt x="375" y="146"/>
                  <a:pt x="375" y="146"/>
                  <a:pt x="375" y="146"/>
                </a:cubicBezTo>
                <a:cubicBezTo>
                  <a:pt x="375" y="138"/>
                  <a:pt x="375" y="138"/>
                  <a:pt x="375" y="138"/>
                </a:cubicBezTo>
                <a:cubicBezTo>
                  <a:pt x="363" y="138"/>
                  <a:pt x="363" y="138"/>
                  <a:pt x="363" y="138"/>
                </a:cubicBezTo>
                <a:cubicBezTo>
                  <a:pt x="363" y="146"/>
                  <a:pt x="363" y="146"/>
                  <a:pt x="363" y="146"/>
                </a:cubicBezTo>
                <a:cubicBezTo>
                  <a:pt x="351" y="146"/>
                  <a:pt x="351" y="146"/>
                  <a:pt x="351" y="146"/>
                </a:cubicBezTo>
                <a:cubicBezTo>
                  <a:pt x="351" y="138"/>
                  <a:pt x="351" y="138"/>
                  <a:pt x="351" y="138"/>
                </a:cubicBezTo>
                <a:cubicBezTo>
                  <a:pt x="339" y="138"/>
                  <a:pt x="339" y="138"/>
                  <a:pt x="339" y="138"/>
                </a:cubicBezTo>
                <a:cubicBezTo>
                  <a:pt x="339" y="146"/>
                  <a:pt x="339" y="146"/>
                  <a:pt x="339" y="146"/>
                </a:cubicBezTo>
                <a:cubicBezTo>
                  <a:pt x="328" y="146"/>
                  <a:pt x="328" y="146"/>
                  <a:pt x="328" y="146"/>
                </a:cubicBezTo>
                <a:cubicBezTo>
                  <a:pt x="328" y="138"/>
                  <a:pt x="328" y="138"/>
                  <a:pt x="328" y="138"/>
                </a:cubicBezTo>
                <a:cubicBezTo>
                  <a:pt x="316" y="138"/>
                  <a:pt x="316" y="138"/>
                  <a:pt x="316" y="138"/>
                </a:cubicBezTo>
                <a:cubicBezTo>
                  <a:pt x="316" y="146"/>
                  <a:pt x="316" y="146"/>
                  <a:pt x="316" y="146"/>
                </a:cubicBezTo>
                <a:cubicBezTo>
                  <a:pt x="305" y="146"/>
                  <a:pt x="305" y="146"/>
                  <a:pt x="305" y="146"/>
                </a:cubicBezTo>
                <a:cubicBezTo>
                  <a:pt x="305" y="138"/>
                  <a:pt x="305" y="138"/>
                  <a:pt x="305" y="138"/>
                </a:cubicBezTo>
                <a:cubicBezTo>
                  <a:pt x="293" y="138"/>
                  <a:pt x="293" y="138"/>
                  <a:pt x="293" y="138"/>
                </a:cubicBezTo>
                <a:cubicBezTo>
                  <a:pt x="293" y="146"/>
                  <a:pt x="293" y="146"/>
                  <a:pt x="293" y="146"/>
                </a:cubicBezTo>
                <a:cubicBezTo>
                  <a:pt x="281" y="146"/>
                  <a:pt x="281" y="146"/>
                  <a:pt x="281" y="146"/>
                </a:cubicBezTo>
                <a:cubicBezTo>
                  <a:pt x="281" y="138"/>
                  <a:pt x="281" y="138"/>
                  <a:pt x="281" y="138"/>
                </a:cubicBezTo>
                <a:cubicBezTo>
                  <a:pt x="269" y="138"/>
                  <a:pt x="269" y="138"/>
                  <a:pt x="269" y="138"/>
                </a:cubicBezTo>
                <a:cubicBezTo>
                  <a:pt x="269" y="146"/>
                  <a:pt x="269" y="146"/>
                  <a:pt x="269" y="146"/>
                </a:cubicBezTo>
                <a:cubicBezTo>
                  <a:pt x="258" y="146"/>
                  <a:pt x="258" y="146"/>
                  <a:pt x="258" y="146"/>
                </a:cubicBezTo>
                <a:cubicBezTo>
                  <a:pt x="258" y="138"/>
                  <a:pt x="258" y="138"/>
                  <a:pt x="258" y="138"/>
                </a:cubicBezTo>
                <a:cubicBezTo>
                  <a:pt x="246" y="138"/>
                  <a:pt x="246" y="138"/>
                  <a:pt x="246" y="138"/>
                </a:cubicBezTo>
                <a:cubicBezTo>
                  <a:pt x="246" y="146"/>
                  <a:pt x="246" y="146"/>
                  <a:pt x="246" y="146"/>
                </a:cubicBezTo>
                <a:cubicBezTo>
                  <a:pt x="234" y="146"/>
                  <a:pt x="234" y="146"/>
                  <a:pt x="234" y="146"/>
                </a:cubicBezTo>
                <a:cubicBezTo>
                  <a:pt x="234" y="138"/>
                  <a:pt x="234" y="138"/>
                  <a:pt x="234" y="138"/>
                </a:cubicBezTo>
                <a:cubicBezTo>
                  <a:pt x="222" y="138"/>
                  <a:pt x="222" y="138"/>
                  <a:pt x="222" y="138"/>
                </a:cubicBezTo>
                <a:cubicBezTo>
                  <a:pt x="222" y="146"/>
                  <a:pt x="222" y="146"/>
                  <a:pt x="222" y="146"/>
                </a:cubicBezTo>
                <a:cubicBezTo>
                  <a:pt x="211" y="146"/>
                  <a:pt x="211" y="146"/>
                  <a:pt x="211" y="146"/>
                </a:cubicBezTo>
                <a:cubicBezTo>
                  <a:pt x="211" y="138"/>
                  <a:pt x="211" y="138"/>
                  <a:pt x="211" y="138"/>
                </a:cubicBezTo>
                <a:cubicBezTo>
                  <a:pt x="199" y="138"/>
                  <a:pt x="199" y="138"/>
                  <a:pt x="199" y="138"/>
                </a:cubicBezTo>
                <a:cubicBezTo>
                  <a:pt x="199" y="146"/>
                  <a:pt x="199" y="146"/>
                  <a:pt x="199" y="146"/>
                </a:cubicBezTo>
                <a:cubicBezTo>
                  <a:pt x="188" y="146"/>
                  <a:pt x="188" y="146"/>
                  <a:pt x="188" y="146"/>
                </a:cubicBezTo>
                <a:cubicBezTo>
                  <a:pt x="188" y="138"/>
                  <a:pt x="188" y="138"/>
                  <a:pt x="188" y="138"/>
                </a:cubicBezTo>
                <a:cubicBezTo>
                  <a:pt x="176" y="138"/>
                  <a:pt x="176" y="138"/>
                  <a:pt x="176" y="138"/>
                </a:cubicBezTo>
                <a:cubicBezTo>
                  <a:pt x="176" y="146"/>
                  <a:pt x="176" y="146"/>
                  <a:pt x="176" y="146"/>
                </a:cubicBezTo>
                <a:cubicBezTo>
                  <a:pt x="164" y="146"/>
                  <a:pt x="164" y="146"/>
                  <a:pt x="164" y="146"/>
                </a:cubicBezTo>
                <a:cubicBezTo>
                  <a:pt x="164" y="138"/>
                  <a:pt x="164" y="138"/>
                  <a:pt x="164" y="138"/>
                </a:cubicBezTo>
                <a:cubicBezTo>
                  <a:pt x="152" y="138"/>
                  <a:pt x="152" y="138"/>
                  <a:pt x="152" y="138"/>
                </a:cubicBezTo>
                <a:cubicBezTo>
                  <a:pt x="152" y="146"/>
                  <a:pt x="152" y="146"/>
                  <a:pt x="152" y="146"/>
                </a:cubicBezTo>
                <a:cubicBezTo>
                  <a:pt x="141" y="146"/>
                  <a:pt x="141" y="146"/>
                  <a:pt x="141" y="146"/>
                </a:cubicBezTo>
                <a:cubicBezTo>
                  <a:pt x="141" y="138"/>
                  <a:pt x="141" y="138"/>
                  <a:pt x="141" y="138"/>
                </a:cubicBezTo>
                <a:cubicBezTo>
                  <a:pt x="129" y="138"/>
                  <a:pt x="129" y="138"/>
                  <a:pt x="129" y="138"/>
                </a:cubicBezTo>
                <a:cubicBezTo>
                  <a:pt x="129" y="146"/>
                  <a:pt x="129" y="146"/>
                  <a:pt x="129" y="146"/>
                </a:cubicBezTo>
                <a:cubicBezTo>
                  <a:pt x="117" y="146"/>
                  <a:pt x="117" y="146"/>
                  <a:pt x="117" y="146"/>
                </a:cubicBezTo>
                <a:cubicBezTo>
                  <a:pt x="117" y="138"/>
                  <a:pt x="117" y="138"/>
                  <a:pt x="117" y="138"/>
                </a:cubicBezTo>
                <a:cubicBezTo>
                  <a:pt x="105" y="138"/>
                  <a:pt x="105" y="138"/>
                  <a:pt x="105" y="138"/>
                </a:cubicBezTo>
                <a:cubicBezTo>
                  <a:pt x="105" y="146"/>
                  <a:pt x="105" y="146"/>
                  <a:pt x="105" y="146"/>
                </a:cubicBezTo>
                <a:cubicBezTo>
                  <a:pt x="94" y="146"/>
                  <a:pt x="94" y="146"/>
                  <a:pt x="94" y="146"/>
                </a:cubicBezTo>
                <a:cubicBezTo>
                  <a:pt x="94" y="138"/>
                  <a:pt x="94" y="138"/>
                  <a:pt x="94" y="138"/>
                </a:cubicBezTo>
                <a:cubicBezTo>
                  <a:pt x="82" y="138"/>
                  <a:pt x="82" y="138"/>
                  <a:pt x="82" y="138"/>
                </a:cubicBezTo>
                <a:cubicBezTo>
                  <a:pt x="82" y="146"/>
                  <a:pt x="82" y="146"/>
                  <a:pt x="82" y="146"/>
                </a:cubicBezTo>
                <a:cubicBezTo>
                  <a:pt x="71" y="146"/>
                  <a:pt x="71" y="146"/>
                  <a:pt x="71" y="146"/>
                </a:cubicBezTo>
                <a:cubicBezTo>
                  <a:pt x="71" y="138"/>
                  <a:pt x="71" y="138"/>
                  <a:pt x="71" y="138"/>
                </a:cubicBezTo>
                <a:cubicBezTo>
                  <a:pt x="59" y="138"/>
                  <a:pt x="59" y="138"/>
                  <a:pt x="59" y="138"/>
                </a:cubicBezTo>
                <a:cubicBezTo>
                  <a:pt x="59" y="146"/>
                  <a:pt x="59" y="146"/>
                  <a:pt x="59" y="146"/>
                </a:cubicBezTo>
                <a:cubicBezTo>
                  <a:pt x="47" y="146"/>
                  <a:pt x="47" y="146"/>
                  <a:pt x="47" y="146"/>
                </a:cubicBezTo>
                <a:cubicBezTo>
                  <a:pt x="47" y="138"/>
                  <a:pt x="47" y="138"/>
                  <a:pt x="47" y="138"/>
                </a:cubicBezTo>
                <a:cubicBezTo>
                  <a:pt x="35" y="138"/>
                  <a:pt x="35" y="138"/>
                  <a:pt x="35" y="138"/>
                </a:cubicBezTo>
                <a:cubicBezTo>
                  <a:pt x="35" y="146"/>
                  <a:pt x="35" y="146"/>
                  <a:pt x="35" y="146"/>
                </a:cubicBezTo>
                <a:cubicBezTo>
                  <a:pt x="24" y="146"/>
                  <a:pt x="24" y="146"/>
                  <a:pt x="24" y="146"/>
                </a:cubicBezTo>
                <a:cubicBezTo>
                  <a:pt x="24" y="138"/>
                  <a:pt x="24" y="138"/>
                  <a:pt x="24" y="138"/>
                </a:cubicBezTo>
                <a:cubicBezTo>
                  <a:pt x="12" y="138"/>
                  <a:pt x="12" y="138"/>
                  <a:pt x="12" y="138"/>
                </a:cubicBezTo>
                <a:cubicBezTo>
                  <a:pt x="12" y="146"/>
                  <a:pt x="12" y="146"/>
                  <a:pt x="12" y="146"/>
                </a:cubicBezTo>
                <a:cubicBezTo>
                  <a:pt x="0" y="146"/>
                  <a:pt x="0" y="146"/>
                  <a:pt x="0" y="146"/>
                </a:cubicBezTo>
                <a:cubicBezTo>
                  <a:pt x="0" y="138"/>
                  <a:pt x="0" y="138"/>
                  <a:pt x="0" y="138"/>
                </a:cubicBezTo>
                <a:cubicBezTo>
                  <a:pt x="0" y="138"/>
                  <a:pt x="0" y="138"/>
                  <a:pt x="0" y="138"/>
                </a:cubicBezTo>
                <a:cubicBezTo>
                  <a:pt x="0" y="130"/>
                  <a:pt x="0" y="130"/>
                  <a:pt x="0" y="130"/>
                </a:cubicBezTo>
                <a:lnTo>
                  <a:pt x="410" y="130"/>
                </a:lnTo>
                <a:close/>
                <a:moveTo>
                  <a:pt x="32" y="112"/>
                </a:moveTo>
                <a:cubicBezTo>
                  <a:pt x="33" y="119"/>
                  <a:pt x="39" y="125"/>
                  <a:pt x="46" y="125"/>
                </a:cubicBezTo>
                <a:cubicBezTo>
                  <a:pt x="54" y="125"/>
                  <a:pt x="60" y="119"/>
                  <a:pt x="60" y="112"/>
                </a:cubicBezTo>
                <a:lnTo>
                  <a:pt x="32" y="112"/>
                </a:lnTo>
                <a:close/>
                <a:moveTo>
                  <a:pt x="161" y="112"/>
                </a:moveTo>
                <a:cubicBezTo>
                  <a:pt x="160" y="119"/>
                  <a:pt x="154" y="125"/>
                  <a:pt x="147" y="125"/>
                </a:cubicBezTo>
                <a:cubicBezTo>
                  <a:pt x="140" y="125"/>
                  <a:pt x="134" y="119"/>
                  <a:pt x="133" y="112"/>
                </a:cubicBezTo>
                <a:lnTo>
                  <a:pt x="161" y="112"/>
                </a:lnTo>
                <a:close/>
                <a:moveTo>
                  <a:pt x="296" y="112"/>
                </a:moveTo>
                <a:cubicBezTo>
                  <a:pt x="296" y="119"/>
                  <a:pt x="290" y="125"/>
                  <a:pt x="282" y="125"/>
                </a:cubicBezTo>
                <a:cubicBezTo>
                  <a:pt x="275" y="125"/>
                  <a:pt x="269" y="119"/>
                  <a:pt x="268" y="112"/>
                </a:cubicBezTo>
                <a:lnTo>
                  <a:pt x="296" y="112"/>
                </a:lnTo>
                <a:close/>
                <a:moveTo>
                  <a:pt x="2" y="95"/>
                </a:moveTo>
                <a:cubicBezTo>
                  <a:pt x="93" y="95"/>
                  <a:pt x="93" y="95"/>
                  <a:pt x="93" y="95"/>
                </a:cubicBezTo>
                <a:cubicBezTo>
                  <a:pt x="93" y="116"/>
                  <a:pt x="93" y="116"/>
                  <a:pt x="93" y="116"/>
                </a:cubicBezTo>
                <a:cubicBezTo>
                  <a:pt x="73" y="116"/>
                  <a:pt x="73" y="116"/>
                  <a:pt x="73" y="116"/>
                </a:cubicBezTo>
                <a:cubicBezTo>
                  <a:pt x="67" y="104"/>
                  <a:pt x="67" y="104"/>
                  <a:pt x="67" y="104"/>
                </a:cubicBezTo>
                <a:cubicBezTo>
                  <a:pt x="29" y="104"/>
                  <a:pt x="29" y="104"/>
                  <a:pt x="29" y="104"/>
                </a:cubicBezTo>
                <a:cubicBezTo>
                  <a:pt x="24" y="116"/>
                  <a:pt x="24" y="116"/>
                  <a:pt x="24" y="116"/>
                </a:cubicBezTo>
                <a:cubicBezTo>
                  <a:pt x="2" y="116"/>
                  <a:pt x="2" y="116"/>
                  <a:pt x="2" y="116"/>
                </a:cubicBezTo>
                <a:lnTo>
                  <a:pt x="2" y="95"/>
                </a:lnTo>
                <a:close/>
                <a:moveTo>
                  <a:pt x="105" y="95"/>
                </a:moveTo>
                <a:cubicBezTo>
                  <a:pt x="407" y="95"/>
                  <a:pt x="407" y="95"/>
                  <a:pt x="407" y="95"/>
                </a:cubicBezTo>
                <a:cubicBezTo>
                  <a:pt x="390" y="116"/>
                  <a:pt x="323" y="116"/>
                  <a:pt x="323" y="116"/>
                </a:cubicBezTo>
                <a:cubicBezTo>
                  <a:pt x="309" y="116"/>
                  <a:pt x="309" y="116"/>
                  <a:pt x="309" y="116"/>
                </a:cubicBezTo>
                <a:cubicBezTo>
                  <a:pt x="303" y="104"/>
                  <a:pt x="303" y="104"/>
                  <a:pt x="303" y="104"/>
                </a:cubicBezTo>
                <a:cubicBezTo>
                  <a:pt x="265" y="104"/>
                  <a:pt x="265" y="104"/>
                  <a:pt x="265" y="104"/>
                </a:cubicBezTo>
                <a:cubicBezTo>
                  <a:pt x="260" y="116"/>
                  <a:pt x="260" y="116"/>
                  <a:pt x="260" y="116"/>
                </a:cubicBezTo>
                <a:cubicBezTo>
                  <a:pt x="174" y="116"/>
                  <a:pt x="174" y="116"/>
                  <a:pt x="174" y="116"/>
                </a:cubicBezTo>
                <a:cubicBezTo>
                  <a:pt x="169" y="104"/>
                  <a:pt x="169" y="104"/>
                  <a:pt x="169" y="104"/>
                </a:cubicBezTo>
                <a:cubicBezTo>
                  <a:pt x="130" y="104"/>
                  <a:pt x="130" y="104"/>
                  <a:pt x="130" y="104"/>
                </a:cubicBezTo>
                <a:cubicBezTo>
                  <a:pt x="125" y="116"/>
                  <a:pt x="125" y="116"/>
                  <a:pt x="125" y="116"/>
                </a:cubicBezTo>
                <a:cubicBezTo>
                  <a:pt x="105" y="116"/>
                  <a:pt x="105" y="116"/>
                  <a:pt x="105" y="116"/>
                </a:cubicBezTo>
                <a:lnTo>
                  <a:pt x="105" y="95"/>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2" name="Freeform 525"/>
          <p:cNvSpPr>
            <a:spLocks noEditPoints="1"/>
          </p:cNvSpPr>
          <p:nvPr/>
        </p:nvSpPr>
        <p:spPr bwMode="auto">
          <a:xfrm>
            <a:off x="6255798" y="4858432"/>
            <a:ext cx="710243" cy="317920"/>
          </a:xfrm>
          <a:custGeom>
            <a:avLst/>
            <a:gdLst/>
            <a:ahLst/>
            <a:cxnLst>
              <a:cxn ang="0">
                <a:pos x="61" y="50"/>
              </a:cxn>
              <a:cxn ang="0">
                <a:pos x="419" y="130"/>
              </a:cxn>
              <a:cxn ang="0">
                <a:pos x="68" y="61"/>
              </a:cxn>
              <a:cxn ang="0">
                <a:pos x="344" y="67"/>
              </a:cxn>
              <a:cxn ang="0">
                <a:pos x="63" y="73"/>
              </a:cxn>
              <a:cxn ang="0">
                <a:pos x="58" y="84"/>
              </a:cxn>
              <a:cxn ang="0">
                <a:pos x="369" y="90"/>
              </a:cxn>
              <a:cxn ang="0">
                <a:pos x="52" y="96"/>
              </a:cxn>
              <a:cxn ang="0">
                <a:pos x="383" y="119"/>
              </a:cxn>
              <a:cxn ang="0">
                <a:pos x="47" y="107"/>
              </a:cxn>
              <a:cxn ang="0">
                <a:pos x="388" y="113"/>
              </a:cxn>
              <a:cxn ang="0">
                <a:pos x="331" y="38"/>
              </a:cxn>
              <a:cxn ang="0">
                <a:pos x="212" y="27"/>
              </a:cxn>
              <a:cxn ang="0">
                <a:pos x="331" y="38"/>
              </a:cxn>
              <a:cxn ang="0">
                <a:pos x="101" y="0"/>
              </a:cxn>
              <a:cxn ang="0">
                <a:pos x="132" y="38"/>
              </a:cxn>
              <a:cxn ang="0">
                <a:pos x="481" y="141"/>
              </a:cxn>
              <a:cxn ang="0">
                <a:pos x="404" y="214"/>
              </a:cxn>
              <a:cxn ang="0">
                <a:pos x="6" y="168"/>
              </a:cxn>
              <a:cxn ang="0">
                <a:pos x="481" y="141"/>
              </a:cxn>
              <a:cxn ang="0">
                <a:pos x="75" y="153"/>
              </a:cxn>
              <a:cxn ang="0">
                <a:pos x="104" y="168"/>
              </a:cxn>
              <a:cxn ang="0">
                <a:pos x="150" y="153"/>
              </a:cxn>
              <a:cxn ang="0">
                <a:pos x="116" y="168"/>
              </a:cxn>
              <a:cxn ang="0">
                <a:pos x="150" y="153"/>
              </a:cxn>
              <a:cxn ang="0">
                <a:pos x="163" y="153"/>
              </a:cxn>
              <a:cxn ang="0">
                <a:pos x="197" y="168"/>
              </a:cxn>
              <a:cxn ang="0">
                <a:pos x="244" y="153"/>
              </a:cxn>
              <a:cxn ang="0">
                <a:pos x="209" y="168"/>
              </a:cxn>
              <a:cxn ang="0">
                <a:pos x="244" y="153"/>
              </a:cxn>
              <a:cxn ang="0">
                <a:pos x="256" y="153"/>
              </a:cxn>
              <a:cxn ang="0">
                <a:pos x="291" y="168"/>
              </a:cxn>
              <a:cxn ang="0">
                <a:pos x="387" y="184"/>
              </a:cxn>
              <a:cxn ang="0">
                <a:pos x="375" y="196"/>
              </a:cxn>
            </a:cxnLst>
            <a:rect l="0" t="0" r="r" b="b"/>
            <a:pathLst>
              <a:path w="481" h="214">
                <a:moveTo>
                  <a:pt x="331" y="50"/>
                </a:moveTo>
                <a:cubicBezTo>
                  <a:pt x="275" y="50"/>
                  <a:pt x="61" y="50"/>
                  <a:pt x="61" y="50"/>
                </a:cubicBezTo>
                <a:cubicBezTo>
                  <a:pt x="25" y="130"/>
                  <a:pt x="25" y="130"/>
                  <a:pt x="25" y="130"/>
                </a:cubicBezTo>
                <a:cubicBezTo>
                  <a:pt x="25" y="130"/>
                  <a:pt x="346" y="130"/>
                  <a:pt x="419" y="130"/>
                </a:cubicBezTo>
                <a:cubicBezTo>
                  <a:pt x="375" y="76"/>
                  <a:pt x="360" y="50"/>
                  <a:pt x="331" y="50"/>
                </a:cubicBezTo>
                <a:close/>
                <a:moveTo>
                  <a:pt x="68" y="61"/>
                </a:moveTo>
                <a:cubicBezTo>
                  <a:pt x="338" y="61"/>
                  <a:pt x="338" y="61"/>
                  <a:pt x="338" y="61"/>
                </a:cubicBezTo>
                <a:cubicBezTo>
                  <a:pt x="341" y="61"/>
                  <a:pt x="344" y="64"/>
                  <a:pt x="344" y="67"/>
                </a:cubicBezTo>
                <a:cubicBezTo>
                  <a:pt x="344" y="70"/>
                  <a:pt x="341" y="73"/>
                  <a:pt x="338" y="73"/>
                </a:cubicBezTo>
                <a:cubicBezTo>
                  <a:pt x="63" y="73"/>
                  <a:pt x="63" y="73"/>
                  <a:pt x="63" y="73"/>
                </a:cubicBezTo>
                <a:lnTo>
                  <a:pt x="68" y="61"/>
                </a:lnTo>
                <a:close/>
                <a:moveTo>
                  <a:pt x="58" y="84"/>
                </a:moveTo>
                <a:cubicBezTo>
                  <a:pt x="363" y="84"/>
                  <a:pt x="363" y="84"/>
                  <a:pt x="363" y="84"/>
                </a:cubicBezTo>
                <a:cubicBezTo>
                  <a:pt x="366" y="84"/>
                  <a:pt x="369" y="87"/>
                  <a:pt x="369" y="90"/>
                </a:cubicBezTo>
                <a:cubicBezTo>
                  <a:pt x="369" y="93"/>
                  <a:pt x="366" y="96"/>
                  <a:pt x="363" y="96"/>
                </a:cubicBezTo>
                <a:cubicBezTo>
                  <a:pt x="52" y="96"/>
                  <a:pt x="52" y="96"/>
                  <a:pt x="52" y="96"/>
                </a:cubicBezTo>
                <a:lnTo>
                  <a:pt x="58" y="84"/>
                </a:lnTo>
                <a:close/>
                <a:moveTo>
                  <a:pt x="383" y="119"/>
                </a:moveTo>
                <a:cubicBezTo>
                  <a:pt x="42" y="119"/>
                  <a:pt x="42" y="119"/>
                  <a:pt x="42" y="119"/>
                </a:cubicBezTo>
                <a:cubicBezTo>
                  <a:pt x="47" y="107"/>
                  <a:pt x="47" y="107"/>
                  <a:pt x="47" y="107"/>
                </a:cubicBezTo>
                <a:cubicBezTo>
                  <a:pt x="383" y="107"/>
                  <a:pt x="383" y="107"/>
                  <a:pt x="383" y="107"/>
                </a:cubicBezTo>
                <a:cubicBezTo>
                  <a:pt x="386" y="107"/>
                  <a:pt x="388" y="110"/>
                  <a:pt x="388" y="113"/>
                </a:cubicBezTo>
                <a:cubicBezTo>
                  <a:pt x="388" y="116"/>
                  <a:pt x="386" y="119"/>
                  <a:pt x="383" y="119"/>
                </a:cubicBezTo>
                <a:close/>
                <a:moveTo>
                  <a:pt x="331" y="38"/>
                </a:moveTo>
                <a:cubicBezTo>
                  <a:pt x="207" y="38"/>
                  <a:pt x="207" y="38"/>
                  <a:pt x="207" y="38"/>
                </a:cubicBezTo>
                <a:cubicBezTo>
                  <a:pt x="212" y="27"/>
                  <a:pt x="212" y="27"/>
                  <a:pt x="212" y="27"/>
                </a:cubicBezTo>
                <a:cubicBezTo>
                  <a:pt x="309" y="27"/>
                  <a:pt x="309" y="27"/>
                  <a:pt x="309" y="27"/>
                </a:cubicBezTo>
                <a:cubicBezTo>
                  <a:pt x="321" y="27"/>
                  <a:pt x="322" y="29"/>
                  <a:pt x="331" y="38"/>
                </a:cubicBezTo>
                <a:close/>
                <a:moveTo>
                  <a:pt x="131" y="0"/>
                </a:moveTo>
                <a:cubicBezTo>
                  <a:pt x="101" y="0"/>
                  <a:pt x="101" y="0"/>
                  <a:pt x="101" y="0"/>
                </a:cubicBezTo>
                <a:cubicBezTo>
                  <a:pt x="84" y="38"/>
                  <a:pt x="84" y="38"/>
                  <a:pt x="84" y="38"/>
                </a:cubicBezTo>
                <a:cubicBezTo>
                  <a:pt x="132" y="38"/>
                  <a:pt x="132" y="38"/>
                  <a:pt x="132" y="38"/>
                </a:cubicBezTo>
                <a:lnTo>
                  <a:pt x="131" y="0"/>
                </a:lnTo>
                <a:close/>
                <a:moveTo>
                  <a:pt x="481" y="141"/>
                </a:moveTo>
                <a:cubicBezTo>
                  <a:pt x="481" y="147"/>
                  <a:pt x="481" y="147"/>
                  <a:pt x="481" y="147"/>
                </a:cubicBezTo>
                <a:cubicBezTo>
                  <a:pt x="428" y="182"/>
                  <a:pt x="404" y="195"/>
                  <a:pt x="404" y="214"/>
                </a:cubicBezTo>
                <a:cubicBezTo>
                  <a:pt x="382" y="214"/>
                  <a:pt x="71" y="214"/>
                  <a:pt x="42" y="214"/>
                </a:cubicBezTo>
                <a:cubicBezTo>
                  <a:pt x="0" y="214"/>
                  <a:pt x="6" y="194"/>
                  <a:pt x="6" y="168"/>
                </a:cubicBezTo>
                <a:cubicBezTo>
                  <a:pt x="19" y="141"/>
                  <a:pt x="19" y="141"/>
                  <a:pt x="19" y="141"/>
                </a:cubicBezTo>
                <a:lnTo>
                  <a:pt x="481" y="141"/>
                </a:lnTo>
                <a:close/>
                <a:moveTo>
                  <a:pt x="104" y="153"/>
                </a:moveTo>
                <a:cubicBezTo>
                  <a:pt x="75" y="153"/>
                  <a:pt x="75" y="153"/>
                  <a:pt x="75" y="153"/>
                </a:cubicBezTo>
                <a:cubicBezTo>
                  <a:pt x="68" y="168"/>
                  <a:pt x="68" y="168"/>
                  <a:pt x="68" y="168"/>
                </a:cubicBezTo>
                <a:cubicBezTo>
                  <a:pt x="104" y="168"/>
                  <a:pt x="104" y="168"/>
                  <a:pt x="104" y="168"/>
                </a:cubicBezTo>
                <a:lnTo>
                  <a:pt x="104" y="153"/>
                </a:lnTo>
                <a:close/>
                <a:moveTo>
                  <a:pt x="150" y="153"/>
                </a:moveTo>
                <a:cubicBezTo>
                  <a:pt x="116" y="153"/>
                  <a:pt x="116" y="153"/>
                  <a:pt x="116" y="153"/>
                </a:cubicBezTo>
                <a:cubicBezTo>
                  <a:pt x="116" y="168"/>
                  <a:pt x="116" y="168"/>
                  <a:pt x="116" y="168"/>
                </a:cubicBezTo>
                <a:cubicBezTo>
                  <a:pt x="150" y="168"/>
                  <a:pt x="150" y="168"/>
                  <a:pt x="150" y="168"/>
                </a:cubicBezTo>
                <a:lnTo>
                  <a:pt x="150" y="153"/>
                </a:lnTo>
                <a:close/>
                <a:moveTo>
                  <a:pt x="197" y="153"/>
                </a:moveTo>
                <a:cubicBezTo>
                  <a:pt x="163" y="153"/>
                  <a:pt x="163" y="153"/>
                  <a:pt x="163" y="153"/>
                </a:cubicBezTo>
                <a:cubicBezTo>
                  <a:pt x="163" y="168"/>
                  <a:pt x="163" y="168"/>
                  <a:pt x="163" y="168"/>
                </a:cubicBezTo>
                <a:cubicBezTo>
                  <a:pt x="197" y="168"/>
                  <a:pt x="197" y="168"/>
                  <a:pt x="197" y="168"/>
                </a:cubicBezTo>
                <a:lnTo>
                  <a:pt x="197" y="153"/>
                </a:lnTo>
                <a:close/>
                <a:moveTo>
                  <a:pt x="244" y="153"/>
                </a:moveTo>
                <a:cubicBezTo>
                  <a:pt x="209" y="153"/>
                  <a:pt x="209" y="153"/>
                  <a:pt x="209" y="153"/>
                </a:cubicBezTo>
                <a:cubicBezTo>
                  <a:pt x="209" y="168"/>
                  <a:pt x="209" y="168"/>
                  <a:pt x="209" y="168"/>
                </a:cubicBezTo>
                <a:cubicBezTo>
                  <a:pt x="244" y="168"/>
                  <a:pt x="244" y="168"/>
                  <a:pt x="244" y="168"/>
                </a:cubicBezTo>
                <a:lnTo>
                  <a:pt x="244" y="153"/>
                </a:lnTo>
                <a:close/>
                <a:moveTo>
                  <a:pt x="291" y="153"/>
                </a:moveTo>
                <a:cubicBezTo>
                  <a:pt x="256" y="153"/>
                  <a:pt x="256" y="153"/>
                  <a:pt x="256" y="153"/>
                </a:cubicBezTo>
                <a:cubicBezTo>
                  <a:pt x="256" y="168"/>
                  <a:pt x="256" y="168"/>
                  <a:pt x="256" y="168"/>
                </a:cubicBezTo>
                <a:cubicBezTo>
                  <a:pt x="291" y="168"/>
                  <a:pt x="291" y="168"/>
                  <a:pt x="291" y="168"/>
                </a:cubicBezTo>
                <a:lnTo>
                  <a:pt x="291" y="153"/>
                </a:lnTo>
                <a:close/>
                <a:moveTo>
                  <a:pt x="387" y="184"/>
                </a:moveTo>
                <a:cubicBezTo>
                  <a:pt x="364" y="184"/>
                  <a:pt x="364" y="184"/>
                  <a:pt x="364" y="184"/>
                </a:cubicBezTo>
                <a:cubicBezTo>
                  <a:pt x="364" y="191"/>
                  <a:pt x="369" y="196"/>
                  <a:pt x="375" y="196"/>
                </a:cubicBezTo>
                <a:cubicBezTo>
                  <a:pt x="382" y="196"/>
                  <a:pt x="387" y="191"/>
                  <a:pt x="387" y="18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3" name="Freeform 543"/>
          <p:cNvSpPr>
            <a:spLocks noEditPoints="1"/>
          </p:cNvSpPr>
          <p:nvPr/>
        </p:nvSpPr>
        <p:spPr bwMode="auto">
          <a:xfrm>
            <a:off x="5412880" y="2184441"/>
            <a:ext cx="537760" cy="328067"/>
          </a:xfrm>
          <a:custGeom>
            <a:avLst/>
            <a:gdLst/>
            <a:ahLst/>
            <a:cxnLst>
              <a:cxn ang="0">
                <a:pos x="43" y="115"/>
              </a:cxn>
              <a:cxn ang="0">
                <a:pos x="14" y="128"/>
              </a:cxn>
              <a:cxn ang="0">
                <a:pos x="238" y="59"/>
              </a:cxn>
              <a:cxn ang="0">
                <a:pos x="242" y="47"/>
              </a:cxn>
              <a:cxn ang="0">
                <a:pos x="214" y="48"/>
              </a:cxn>
              <a:cxn ang="0">
                <a:pos x="238" y="59"/>
              </a:cxn>
              <a:cxn ang="0">
                <a:pos x="247" y="59"/>
              </a:cxn>
              <a:cxn ang="0">
                <a:pos x="250" y="53"/>
              </a:cxn>
              <a:cxn ang="0">
                <a:pos x="247" y="162"/>
              </a:cxn>
              <a:cxn ang="0">
                <a:pos x="255" y="162"/>
              </a:cxn>
              <a:cxn ang="0">
                <a:pos x="245" y="145"/>
              </a:cxn>
              <a:cxn ang="0">
                <a:pos x="242" y="144"/>
              </a:cxn>
              <a:cxn ang="0">
                <a:pos x="226" y="179"/>
              </a:cxn>
              <a:cxn ang="0">
                <a:pos x="245" y="179"/>
              </a:cxn>
              <a:cxn ang="0">
                <a:pos x="245" y="145"/>
              </a:cxn>
              <a:cxn ang="0">
                <a:pos x="137" y="1"/>
              </a:cxn>
              <a:cxn ang="0">
                <a:pos x="138" y="59"/>
              </a:cxn>
              <a:cxn ang="0">
                <a:pos x="363" y="107"/>
              </a:cxn>
              <a:cxn ang="0">
                <a:pos x="249" y="125"/>
              </a:cxn>
              <a:cxn ang="0">
                <a:pos x="75" y="221"/>
              </a:cxn>
              <a:cxn ang="0">
                <a:pos x="139" y="125"/>
              </a:cxn>
              <a:cxn ang="0">
                <a:pos x="19" y="93"/>
              </a:cxn>
              <a:cxn ang="0">
                <a:pos x="19" y="70"/>
              </a:cxn>
              <a:cxn ang="0">
                <a:pos x="21" y="5"/>
              </a:cxn>
              <a:cxn ang="0">
                <a:pos x="103" y="70"/>
              </a:cxn>
              <a:cxn ang="0">
                <a:pos x="317" y="76"/>
              </a:cxn>
              <a:cxn ang="0">
                <a:pos x="363" y="107"/>
              </a:cxn>
              <a:cxn ang="0">
                <a:pos x="139" y="87"/>
              </a:cxn>
              <a:cxn ang="0">
                <a:pos x="139" y="104"/>
              </a:cxn>
              <a:cxn ang="0">
                <a:pos x="176" y="96"/>
              </a:cxn>
              <a:cxn ang="0">
                <a:pos x="159" y="96"/>
              </a:cxn>
              <a:cxn ang="0">
                <a:pos x="176" y="96"/>
              </a:cxn>
              <a:cxn ang="0">
                <a:pos x="197" y="87"/>
              </a:cxn>
              <a:cxn ang="0">
                <a:pos x="197" y="104"/>
              </a:cxn>
              <a:cxn ang="0">
                <a:pos x="234" y="96"/>
              </a:cxn>
              <a:cxn ang="0">
                <a:pos x="217" y="96"/>
              </a:cxn>
              <a:cxn ang="0">
                <a:pos x="234" y="96"/>
              </a:cxn>
              <a:cxn ang="0">
                <a:pos x="255" y="87"/>
              </a:cxn>
              <a:cxn ang="0">
                <a:pos x="255" y="104"/>
              </a:cxn>
              <a:cxn ang="0">
                <a:pos x="341" y="97"/>
              </a:cxn>
              <a:cxn ang="0">
                <a:pos x="310" y="92"/>
              </a:cxn>
              <a:cxn ang="0">
                <a:pos x="341" y="97"/>
              </a:cxn>
            </a:cxnLst>
            <a:rect l="0" t="0" r="r" b="b"/>
            <a:pathLst>
              <a:path w="363" h="221">
                <a:moveTo>
                  <a:pt x="26" y="108"/>
                </a:moveTo>
                <a:cubicBezTo>
                  <a:pt x="43" y="115"/>
                  <a:pt x="43" y="115"/>
                  <a:pt x="43" y="115"/>
                </a:cubicBezTo>
                <a:cubicBezTo>
                  <a:pt x="27" y="128"/>
                  <a:pt x="27" y="128"/>
                  <a:pt x="27" y="128"/>
                </a:cubicBezTo>
                <a:cubicBezTo>
                  <a:pt x="14" y="128"/>
                  <a:pt x="14" y="128"/>
                  <a:pt x="14" y="128"/>
                </a:cubicBezTo>
                <a:lnTo>
                  <a:pt x="26" y="108"/>
                </a:lnTo>
                <a:close/>
                <a:moveTo>
                  <a:pt x="238" y="59"/>
                </a:moveTo>
                <a:cubicBezTo>
                  <a:pt x="239" y="54"/>
                  <a:pt x="241" y="50"/>
                  <a:pt x="244" y="48"/>
                </a:cubicBezTo>
                <a:cubicBezTo>
                  <a:pt x="243" y="48"/>
                  <a:pt x="243" y="47"/>
                  <a:pt x="242" y="47"/>
                </a:cubicBezTo>
                <a:cubicBezTo>
                  <a:pt x="238" y="47"/>
                  <a:pt x="230" y="47"/>
                  <a:pt x="224" y="47"/>
                </a:cubicBezTo>
                <a:cubicBezTo>
                  <a:pt x="221" y="47"/>
                  <a:pt x="217" y="48"/>
                  <a:pt x="214" y="48"/>
                </a:cubicBezTo>
                <a:cubicBezTo>
                  <a:pt x="227" y="59"/>
                  <a:pt x="227" y="59"/>
                  <a:pt x="227" y="59"/>
                </a:cubicBezTo>
                <a:lnTo>
                  <a:pt x="238" y="59"/>
                </a:lnTo>
                <a:close/>
                <a:moveTo>
                  <a:pt x="250" y="53"/>
                </a:moveTo>
                <a:cubicBezTo>
                  <a:pt x="249" y="53"/>
                  <a:pt x="247" y="55"/>
                  <a:pt x="247" y="59"/>
                </a:cubicBezTo>
                <a:cubicBezTo>
                  <a:pt x="253" y="59"/>
                  <a:pt x="253" y="59"/>
                  <a:pt x="253" y="59"/>
                </a:cubicBezTo>
                <a:cubicBezTo>
                  <a:pt x="252" y="55"/>
                  <a:pt x="250" y="53"/>
                  <a:pt x="250" y="53"/>
                </a:cubicBezTo>
                <a:close/>
                <a:moveTo>
                  <a:pt x="251" y="150"/>
                </a:moveTo>
                <a:cubicBezTo>
                  <a:pt x="250" y="150"/>
                  <a:pt x="247" y="154"/>
                  <a:pt x="247" y="162"/>
                </a:cubicBezTo>
                <a:cubicBezTo>
                  <a:pt x="247" y="169"/>
                  <a:pt x="250" y="173"/>
                  <a:pt x="251" y="173"/>
                </a:cubicBezTo>
                <a:cubicBezTo>
                  <a:pt x="252" y="173"/>
                  <a:pt x="255" y="169"/>
                  <a:pt x="255" y="162"/>
                </a:cubicBezTo>
                <a:cubicBezTo>
                  <a:pt x="255" y="154"/>
                  <a:pt x="252" y="150"/>
                  <a:pt x="251" y="150"/>
                </a:cubicBezTo>
                <a:close/>
                <a:moveTo>
                  <a:pt x="245" y="145"/>
                </a:moveTo>
                <a:cubicBezTo>
                  <a:pt x="245" y="145"/>
                  <a:pt x="244" y="144"/>
                  <a:pt x="243" y="144"/>
                </a:cubicBezTo>
                <a:cubicBezTo>
                  <a:pt x="243" y="144"/>
                  <a:pt x="242" y="144"/>
                  <a:pt x="242" y="144"/>
                </a:cubicBezTo>
                <a:cubicBezTo>
                  <a:pt x="200" y="171"/>
                  <a:pt x="200" y="171"/>
                  <a:pt x="200" y="171"/>
                </a:cubicBezTo>
                <a:cubicBezTo>
                  <a:pt x="205" y="176"/>
                  <a:pt x="214" y="179"/>
                  <a:pt x="226" y="179"/>
                </a:cubicBezTo>
                <a:cubicBezTo>
                  <a:pt x="231" y="179"/>
                  <a:pt x="239" y="179"/>
                  <a:pt x="243" y="179"/>
                </a:cubicBezTo>
                <a:cubicBezTo>
                  <a:pt x="244" y="179"/>
                  <a:pt x="245" y="179"/>
                  <a:pt x="245" y="179"/>
                </a:cubicBezTo>
                <a:cubicBezTo>
                  <a:pt x="241" y="176"/>
                  <a:pt x="239" y="169"/>
                  <a:pt x="239" y="162"/>
                </a:cubicBezTo>
                <a:cubicBezTo>
                  <a:pt x="239" y="154"/>
                  <a:pt x="241" y="148"/>
                  <a:pt x="245" y="145"/>
                </a:cubicBezTo>
                <a:close/>
                <a:moveTo>
                  <a:pt x="209" y="59"/>
                </a:moveTo>
                <a:cubicBezTo>
                  <a:pt x="137" y="1"/>
                  <a:pt x="137" y="1"/>
                  <a:pt x="137" y="1"/>
                </a:cubicBezTo>
                <a:cubicBezTo>
                  <a:pt x="110" y="0"/>
                  <a:pt x="110" y="0"/>
                  <a:pt x="110" y="0"/>
                </a:cubicBezTo>
                <a:cubicBezTo>
                  <a:pt x="110" y="0"/>
                  <a:pt x="133" y="48"/>
                  <a:pt x="138" y="59"/>
                </a:cubicBezTo>
                <a:lnTo>
                  <a:pt x="209" y="59"/>
                </a:lnTo>
                <a:close/>
                <a:moveTo>
                  <a:pt x="363" y="107"/>
                </a:moveTo>
                <a:cubicBezTo>
                  <a:pt x="362" y="119"/>
                  <a:pt x="332" y="125"/>
                  <a:pt x="317" y="125"/>
                </a:cubicBezTo>
                <a:cubicBezTo>
                  <a:pt x="249" y="125"/>
                  <a:pt x="249" y="125"/>
                  <a:pt x="249" y="125"/>
                </a:cubicBezTo>
                <a:cubicBezTo>
                  <a:pt x="102" y="221"/>
                  <a:pt x="102" y="221"/>
                  <a:pt x="102" y="221"/>
                </a:cubicBezTo>
                <a:cubicBezTo>
                  <a:pt x="75" y="221"/>
                  <a:pt x="75" y="221"/>
                  <a:pt x="75" y="221"/>
                </a:cubicBezTo>
                <a:cubicBezTo>
                  <a:pt x="75" y="221"/>
                  <a:pt x="114" y="172"/>
                  <a:pt x="121" y="162"/>
                </a:cubicBezTo>
                <a:cubicBezTo>
                  <a:pt x="128" y="153"/>
                  <a:pt x="139" y="141"/>
                  <a:pt x="139" y="125"/>
                </a:cubicBezTo>
                <a:cubicBezTo>
                  <a:pt x="126" y="125"/>
                  <a:pt x="126" y="125"/>
                  <a:pt x="126" y="125"/>
                </a:cubicBezTo>
                <a:cubicBezTo>
                  <a:pt x="92" y="125"/>
                  <a:pt x="46" y="104"/>
                  <a:pt x="19" y="93"/>
                </a:cubicBezTo>
                <a:cubicBezTo>
                  <a:pt x="3" y="87"/>
                  <a:pt x="5" y="70"/>
                  <a:pt x="19" y="70"/>
                </a:cubicBezTo>
                <a:cubicBezTo>
                  <a:pt x="19" y="70"/>
                  <a:pt x="19" y="70"/>
                  <a:pt x="19" y="70"/>
                </a:cubicBezTo>
                <a:cubicBezTo>
                  <a:pt x="0" y="5"/>
                  <a:pt x="0" y="5"/>
                  <a:pt x="0" y="5"/>
                </a:cubicBezTo>
                <a:cubicBezTo>
                  <a:pt x="21" y="5"/>
                  <a:pt x="21" y="5"/>
                  <a:pt x="21" y="5"/>
                </a:cubicBezTo>
                <a:cubicBezTo>
                  <a:pt x="21" y="5"/>
                  <a:pt x="46" y="37"/>
                  <a:pt x="55" y="48"/>
                </a:cubicBezTo>
                <a:cubicBezTo>
                  <a:pt x="67" y="62"/>
                  <a:pt x="81" y="69"/>
                  <a:pt x="103" y="70"/>
                </a:cubicBezTo>
                <a:cubicBezTo>
                  <a:pt x="281" y="70"/>
                  <a:pt x="281" y="70"/>
                  <a:pt x="281" y="70"/>
                </a:cubicBezTo>
                <a:cubicBezTo>
                  <a:pt x="293" y="70"/>
                  <a:pt x="306" y="72"/>
                  <a:pt x="317" y="76"/>
                </a:cubicBezTo>
                <a:cubicBezTo>
                  <a:pt x="337" y="83"/>
                  <a:pt x="351" y="92"/>
                  <a:pt x="359" y="99"/>
                </a:cubicBezTo>
                <a:cubicBezTo>
                  <a:pt x="362" y="103"/>
                  <a:pt x="363" y="105"/>
                  <a:pt x="363" y="107"/>
                </a:cubicBezTo>
                <a:close/>
                <a:moveTo>
                  <a:pt x="147" y="96"/>
                </a:moveTo>
                <a:cubicBezTo>
                  <a:pt x="147" y="91"/>
                  <a:pt x="143" y="87"/>
                  <a:pt x="139" y="87"/>
                </a:cubicBezTo>
                <a:cubicBezTo>
                  <a:pt x="134" y="87"/>
                  <a:pt x="130" y="91"/>
                  <a:pt x="130" y="96"/>
                </a:cubicBezTo>
                <a:cubicBezTo>
                  <a:pt x="130" y="101"/>
                  <a:pt x="134" y="104"/>
                  <a:pt x="139" y="104"/>
                </a:cubicBezTo>
                <a:cubicBezTo>
                  <a:pt x="143" y="104"/>
                  <a:pt x="147" y="101"/>
                  <a:pt x="147" y="96"/>
                </a:cubicBezTo>
                <a:close/>
                <a:moveTo>
                  <a:pt x="176" y="96"/>
                </a:moveTo>
                <a:cubicBezTo>
                  <a:pt x="176" y="91"/>
                  <a:pt x="172" y="87"/>
                  <a:pt x="168" y="87"/>
                </a:cubicBezTo>
                <a:cubicBezTo>
                  <a:pt x="163" y="87"/>
                  <a:pt x="159" y="91"/>
                  <a:pt x="159" y="96"/>
                </a:cubicBezTo>
                <a:cubicBezTo>
                  <a:pt x="159" y="101"/>
                  <a:pt x="163" y="104"/>
                  <a:pt x="168" y="104"/>
                </a:cubicBezTo>
                <a:cubicBezTo>
                  <a:pt x="172" y="104"/>
                  <a:pt x="176" y="101"/>
                  <a:pt x="176" y="96"/>
                </a:cubicBezTo>
                <a:close/>
                <a:moveTo>
                  <a:pt x="205" y="96"/>
                </a:moveTo>
                <a:cubicBezTo>
                  <a:pt x="205" y="91"/>
                  <a:pt x="201" y="87"/>
                  <a:pt x="197" y="87"/>
                </a:cubicBezTo>
                <a:cubicBezTo>
                  <a:pt x="192" y="87"/>
                  <a:pt x="188" y="91"/>
                  <a:pt x="188" y="96"/>
                </a:cubicBezTo>
                <a:cubicBezTo>
                  <a:pt x="188" y="101"/>
                  <a:pt x="192" y="104"/>
                  <a:pt x="197" y="104"/>
                </a:cubicBezTo>
                <a:cubicBezTo>
                  <a:pt x="201" y="104"/>
                  <a:pt x="205" y="101"/>
                  <a:pt x="205" y="96"/>
                </a:cubicBezTo>
                <a:close/>
                <a:moveTo>
                  <a:pt x="234" y="96"/>
                </a:moveTo>
                <a:cubicBezTo>
                  <a:pt x="234" y="91"/>
                  <a:pt x="230" y="87"/>
                  <a:pt x="226" y="87"/>
                </a:cubicBezTo>
                <a:cubicBezTo>
                  <a:pt x="221" y="87"/>
                  <a:pt x="217" y="91"/>
                  <a:pt x="217" y="96"/>
                </a:cubicBezTo>
                <a:cubicBezTo>
                  <a:pt x="217" y="101"/>
                  <a:pt x="221" y="104"/>
                  <a:pt x="226" y="104"/>
                </a:cubicBezTo>
                <a:cubicBezTo>
                  <a:pt x="230" y="104"/>
                  <a:pt x="234" y="101"/>
                  <a:pt x="234" y="96"/>
                </a:cubicBezTo>
                <a:close/>
                <a:moveTo>
                  <a:pt x="263" y="96"/>
                </a:moveTo>
                <a:cubicBezTo>
                  <a:pt x="263" y="91"/>
                  <a:pt x="259" y="87"/>
                  <a:pt x="255" y="87"/>
                </a:cubicBezTo>
                <a:cubicBezTo>
                  <a:pt x="250" y="87"/>
                  <a:pt x="246" y="91"/>
                  <a:pt x="246" y="96"/>
                </a:cubicBezTo>
                <a:cubicBezTo>
                  <a:pt x="246" y="101"/>
                  <a:pt x="250" y="104"/>
                  <a:pt x="255" y="104"/>
                </a:cubicBezTo>
                <a:cubicBezTo>
                  <a:pt x="259" y="104"/>
                  <a:pt x="263" y="101"/>
                  <a:pt x="263" y="96"/>
                </a:cubicBezTo>
                <a:close/>
                <a:moveTo>
                  <a:pt x="341" y="97"/>
                </a:moveTo>
                <a:cubicBezTo>
                  <a:pt x="337" y="94"/>
                  <a:pt x="332" y="92"/>
                  <a:pt x="326" y="89"/>
                </a:cubicBezTo>
                <a:cubicBezTo>
                  <a:pt x="322" y="91"/>
                  <a:pt x="317" y="92"/>
                  <a:pt x="310" y="92"/>
                </a:cubicBezTo>
                <a:cubicBezTo>
                  <a:pt x="301" y="92"/>
                  <a:pt x="300" y="105"/>
                  <a:pt x="311" y="105"/>
                </a:cubicBezTo>
                <a:cubicBezTo>
                  <a:pt x="323" y="105"/>
                  <a:pt x="336" y="101"/>
                  <a:pt x="341" y="97"/>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4" name="Freeform 578"/>
          <p:cNvSpPr>
            <a:spLocks noEditPoints="1"/>
          </p:cNvSpPr>
          <p:nvPr/>
        </p:nvSpPr>
        <p:spPr bwMode="auto">
          <a:xfrm>
            <a:off x="4466921" y="3993956"/>
            <a:ext cx="551285" cy="236749"/>
          </a:xfrm>
          <a:custGeom>
            <a:avLst/>
            <a:gdLst/>
            <a:ahLst/>
            <a:cxnLst>
              <a:cxn ang="0">
                <a:pos x="338" y="16"/>
              </a:cxn>
              <a:cxn ang="0">
                <a:pos x="285" y="0"/>
              </a:cxn>
              <a:cxn ang="0">
                <a:pos x="0" y="55"/>
              </a:cxn>
              <a:cxn ang="0">
                <a:pos x="25" y="141"/>
              </a:cxn>
              <a:cxn ang="0">
                <a:pos x="57" y="106"/>
              </a:cxn>
              <a:cxn ang="0">
                <a:pos x="89" y="141"/>
              </a:cxn>
              <a:cxn ang="0">
                <a:pos x="95" y="138"/>
              </a:cxn>
              <a:cxn ang="0">
                <a:pos x="159" y="138"/>
              </a:cxn>
              <a:cxn ang="0">
                <a:pos x="249" y="141"/>
              </a:cxn>
              <a:cxn ang="0">
                <a:pos x="281" y="106"/>
              </a:cxn>
              <a:cxn ang="0">
                <a:pos x="313" y="141"/>
              </a:cxn>
              <a:cxn ang="0">
                <a:pos x="361" y="116"/>
              </a:cxn>
              <a:cxn ang="0">
                <a:pos x="330" y="28"/>
              </a:cxn>
              <a:cxn ang="0">
                <a:pos x="361" y="46"/>
              </a:cxn>
              <a:cxn ang="0">
                <a:pos x="369" y="48"/>
              </a:cxn>
              <a:cxn ang="0">
                <a:pos x="235" y="64"/>
              </a:cxn>
              <a:cxn ang="0">
                <a:pos x="16" y="56"/>
              </a:cxn>
              <a:cxn ang="0">
                <a:pos x="27" y="16"/>
              </a:cxn>
              <a:cxn ang="0">
                <a:pos x="235" y="64"/>
              </a:cxn>
              <a:cxn ang="0">
                <a:pos x="346" y="120"/>
              </a:cxn>
              <a:cxn ang="0">
                <a:pos x="347" y="106"/>
              </a:cxn>
              <a:cxn ang="0">
                <a:pos x="345" y="92"/>
              </a:cxn>
              <a:cxn ang="0">
                <a:pos x="248" y="64"/>
              </a:cxn>
              <a:cxn ang="0">
                <a:pos x="247" y="16"/>
              </a:cxn>
              <a:cxn ang="0">
                <a:pos x="345" y="92"/>
              </a:cxn>
              <a:cxn ang="0">
                <a:pos x="36" y="138"/>
              </a:cxn>
              <a:cxn ang="0">
                <a:pos x="77" y="138"/>
              </a:cxn>
              <a:cxn ang="0">
                <a:pos x="57" y="151"/>
              </a:cxn>
              <a:cxn ang="0">
                <a:pos x="57" y="126"/>
              </a:cxn>
              <a:cxn ang="0">
                <a:pos x="57" y="151"/>
              </a:cxn>
              <a:cxn ang="0">
                <a:pos x="106" y="138"/>
              </a:cxn>
              <a:cxn ang="0">
                <a:pos x="148" y="138"/>
              </a:cxn>
              <a:cxn ang="0">
                <a:pos x="127" y="151"/>
              </a:cxn>
              <a:cxn ang="0">
                <a:pos x="127" y="126"/>
              </a:cxn>
              <a:cxn ang="0">
                <a:pos x="127" y="151"/>
              </a:cxn>
              <a:cxn ang="0">
                <a:pos x="260" y="138"/>
              </a:cxn>
              <a:cxn ang="0">
                <a:pos x="302" y="138"/>
              </a:cxn>
              <a:cxn ang="0">
                <a:pos x="281" y="151"/>
              </a:cxn>
              <a:cxn ang="0">
                <a:pos x="281" y="126"/>
              </a:cxn>
              <a:cxn ang="0">
                <a:pos x="281" y="151"/>
              </a:cxn>
            </a:cxnLst>
            <a:rect l="0" t="0" r="r" b="b"/>
            <a:pathLst>
              <a:path w="373" h="159">
                <a:moveTo>
                  <a:pt x="371" y="40"/>
                </a:moveTo>
                <a:cubicBezTo>
                  <a:pt x="363" y="28"/>
                  <a:pt x="354" y="16"/>
                  <a:pt x="338" y="16"/>
                </a:cubicBezTo>
                <a:cubicBezTo>
                  <a:pt x="319" y="16"/>
                  <a:pt x="319" y="16"/>
                  <a:pt x="319" y="16"/>
                </a:cubicBezTo>
                <a:cubicBezTo>
                  <a:pt x="307" y="6"/>
                  <a:pt x="295" y="0"/>
                  <a:pt x="285" y="0"/>
                </a:cubicBezTo>
                <a:cubicBezTo>
                  <a:pt x="25" y="0"/>
                  <a:pt x="25" y="0"/>
                  <a:pt x="25" y="0"/>
                </a:cubicBezTo>
                <a:cubicBezTo>
                  <a:pt x="9" y="0"/>
                  <a:pt x="6" y="30"/>
                  <a:pt x="0" y="55"/>
                </a:cubicBezTo>
                <a:cubicBezTo>
                  <a:pt x="0" y="116"/>
                  <a:pt x="0" y="116"/>
                  <a:pt x="0" y="116"/>
                </a:cubicBezTo>
                <a:cubicBezTo>
                  <a:pt x="0" y="130"/>
                  <a:pt x="11" y="140"/>
                  <a:pt x="25" y="141"/>
                </a:cubicBezTo>
                <a:cubicBezTo>
                  <a:pt x="24" y="140"/>
                  <a:pt x="24" y="139"/>
                  <a:pt x="24" y="138"/>
                </a:cubicBezTo>
                <a:cubicBezTo>
                  <a:pt x="24" y="121"/>
                  <a:pt x="39" y="106"/>
                  <a:pt x="57" y="106"/>
                </a:cubicBezTo>
                <a:cubicBezTo>
                  <a:pt x="74" y="106"/>
                  <a:pt x="89" y="121"/>
                  <a:pt x="89" y="138"/>
                </a:cubicBezTo>
                <a:cubicBezTo>
                  <a:pt x="89" y="139"/>
                  <a:pt x="89" y="140"/>
                  <a:pt x="89" y="141"/>
                </a:cubicBezTo>
                <a:cubicBezTo>
                  <a:pt x="95" y="141"/>
                  <a:pt x="95" y="141"/>
                  <a:pt x="95" y="141"/>
                </a:cubicBezTo>
                <a:cubicBezTo>
                  <a:pt x="95" y="140"/>
                  <a:pt x="95" y="139"/>
                  <a:pt x="95" y="138"/>
                </a:cubicBezTo>
                <a:cubicBezTo>
                  <a:pt x="95" y="121"/>
                  <a:pt x="109" y="106"/>
                  <a:pt x="127" y="106"/>
                </a:cubicBezTo>
                <a:cubicBezTo>
                  <a:pt x="145" y="106"/>
                  <a:pt x="159" y="121"/>
                  <a:pt x="159" y="138"/>
                </a:cubicBezTo>
                <a:cubicBezTo>
                  <a:pt x="159" y="139"/>
                  <a:pt x="159" y="140"/>
                  <a:pt x="159" y="141"/>
                </a:cubicBezTo>
                <a:cubicBezTo>
                  <a:pt x="249" y="141"/>
                  <a:pt x="249" y="141"/>
                  <a:pt x="249" y="141"/>
                </a:cubicBezTo>
                <a:cubicBezTo>
                  <a:pt x="249" y="140"/>
                  <a:pt x="249" y="139"/>
                  <a:pt x="249" y="138"/>
                </a:cubicBezTo>
                <a:cubicBezTo>
                  <a:pt x="249" y="121"/>
                  <a:pt x="263" y="106"/>
                  <a:pt x="281" y="106"/>
                </a:cubicBezTo>
                <a:cubicBezTo>
                  <a:pt x="299" y="106"/>
                  <a:pt x="313" y="121"/>
                  <a:pt x="313" y="138"/>
                </a:cubicBezTo>
                <a:cubicBezTo>
                  <a:pt x="313" y="139"/>
                  <a:pt x="313" y="140"/>
                  <a:pt x="313" y="141"/>
                </a:cubicBezTo>
                <a:cubicBezTo>
                  <a:pt x="336" y="141"/>
                  <a:pt x="336" y="141"/>
                  <a:pt x="336" y="141"/>
                </a:cubicBezTo>
                <a:cubicBezTo>
                  <a:pt x="350" y="141"/>
                  <a:pt x="361" y="130"/>
                  <a:pt x="361" y="116"/>
                </a:cubicBezTo>
                <a:cubicBezTo>
                  <a:pt x="361" y="90"/>
                  <a:pt x="361" y="90"/>
                  <a:pt x="361" y="90"/>
                </a:cubicBezTo>
                <a:cubicBezTo>
                  <a:pt x="356" y="66"/>
                  <a:pt x="344" y="44"/>
                  <a:pt x="330" y="28"/>
                </a:cubicBezTo>
                <a:cubicBezTo>
                  <a:pt x="338" y="28"/>
                  <a:pt x="338" y="28"/>
                  <a:pt x="338" y="28"/>
                </a:cubicBezTo>
                <a:cubicBezTo>
                  <a:pt x="347" y="28"/>
                  <a:pt x="353" y="34"/>
                  <a:pt x="361" y="46"/>
                </a:cubicBezTo>
                <a:cubicBezTo>
                  <a:pt x="362" y="48"/>
                  <a:pt x="364" y="49"/>
                  <a:pt x="366" y="49"/>
                </a:cubicBezTo>
                <a:cubicBezTo>
                  <a:pt x="367" y="49"/>
                  <a:pt x="368" y="49"/>
                  <a:pt x="369" y="48"/>
                </a:cubicBezTo>
                <a:cubicBezTo>
                  <a:pt x="372" y="46"/>
                  <a:pt x="373" y="43"/>
                  <a:pt x="371" y="40"/>
                </a:cubicBezTo>
                <a:close/>
                <a:moveTo>
                  <a:pt x="235" y="64"/>
                </a:moveTo>
                <a:cubicBezTo>
                  <a:pt x="16" y="64"/>
                  <a:pt x="16" y="64"/>
                  <a:pt x="16" y="64"/>
                </a:cubicBezTo>
                <a:cubicBezTo>
                  <a:pt x="16" y="56"/>
                  <a:pt x="16" y="56"/>
                  <a:pt x="16" y="56"/>
                </a:cubicBezTo>
                <a:cubicBezTo>
                  <a:pt x="17" y="53"/>
                  <a:pt x="18" y="49"/>
                  <a:pt x="18" y="45"/>
                </a:cubicBezTo>
                <a:cubicBezTo>
                  <a:pt x="20" y="36"/>
                  <a:pt x="23" y="20"/>
                  <a:pt x="27" y="16"/>
                </a:cubicBezTo>
                <a:cubicBezTo>
                  <a:pt x="235" y="16"/>
                  <a:pt x="235" y="16"/>
                  <a:pt x="235" y="16"/>
                </a:cubicBezTo>
                <a:lnTo>
                  <a:pt x="235" y="64"/>
                </a:lnTo>
                <a:close/>
                <a:moveTo>
                  <a:pt x="347" y="116"/>
                </a:moveTo>
                <a:cubicBezTo>
                  <a:pt x="347" y="118"/>
                  <a:pt x="346" y="119"/>
                  <a:pt x="346" y="120"/>
                </a:cubicBezTo>
                <a:cubicBezTo>
                  <a:pt x="337" y="120"/>
                  <a:pt x="329" y="120"/>
                  <a:pt x="329" y="116"/>
                </a:cubicBezTo>
                <a:cubicBezTo>
                  <a:pt x="329" y="112"/>
                  <a:pt x="336" y="107"/>
                  <a:pt x="347" y="106"/>
                </a:cubicBezTo>
                <a:lnTo>
                  <a:pt x="347" y="116"/>
                </a:lnTo>
                <a:close/>
                <a:moveTo>
                  <a:pt x="345" y="92"/>
                </a:moveTo>
                <a:cubicBezTo>
                  <a:pt x="345" y="95"/>
                  <a:pt x="345" y="95"/>
                  <a:pt x="345" y="95"/>
                </a:cubicBezTo>
                <a:cubicBezTo>
                  <a:pt x="316" y="87"/>
                  <a:pt x="280" y="64"/>
                  <a:pt x="248" y="64"/>
                </a:cubicBezTo>
                <a:cubicBezTo>
                  <a:pt x="247" y="64"/>
                  <a:pt x="247" y="64"/>
                  <a:pt x="247" y="64"/>
                </a:cubicBezTo>
                <a:cubicBezTo>
                  <a:pt x="247" y="16"/>
                  <a:pt x="247" y="16"/>
                  <a:pt x="247" y="16"/>
                </a:cubicBezTo>
                <a:cubicBezTo>
                  <a:pt x="285" y="16"/>
                  <a:pt x="285" y="16"/>
                  <a:pt x="285" y="16"/>
                </a:cubicBezTo>
                <a:cubicBezTo>
                  <a:pt x="303" y="16"/>
                  <a:pt x="336" y="47"/>
                  <a:pt x="345" y="92"/>
                </a:cubicBezTo>
                <a:close/>
                <a:moveTo>
                  <a:pt x="57" y="118"/>
                </a:moveTo>
                <a:cubicBezTo>
                  <a:pt x="45" y="118"/>
                  <a:pt x="36" y="127"/>
                  <a:pt x="36" y="138"/>
                </a:cubicBezTo>
                <a:cubicBezTo>
                  <a:pt x="36" y="150"/>
                  <a:pt x="45" y="159"/>
                  <a:pt x="57" y="159"/>
                </a:cubicBezTo>
                <a:cubicBezTo>
                  <a:pt x="68" y="159"/>
                  <a:pt x="77" y="150"/>
                  <a:pt x="77" y="138"/>
                </a:cubicBezTo>
                <a:cubicBezTo>
                  <a:pt x="77" y="127"/>
                  <a:pt x="68" y="118"/>
                  <a:pt x="57" y="118"/>
                </a:cubicBezTo>
                <a:close/>
                <a:moveTo>
                  <a:pt x="57" y="151"/>
                </a:moveTo>
                <a:cubicBezTo>
                  <a:pt x="50" y="151"/>
                  <a:pt x="45" y="145"/>
                  <a:pt x="45" y="138"/>
                </a:cubicBezTo>
                <a:cubicBezTo>
                  <a:pt x="45" y="132"/>
                  <a:pt x="50" y="126"/>
                  <a:pt x="57" y="126"/>
                </a:cubicBezTo>
                <a:cubicBezTo>
                  <a:pt x="63" y="126"/>
                  <a:pt x="69" y="132"/>
                  <a:pt x="69" y="138"/>
                </a:cubicBezTo>
                <a:cubicBezTo>
                  <a:pt x="69" y="145"/>
                  <a:pt x="63" y="151"/>
                  <a:pt x="57" y="151"/>
                </a:cubicBezTo>
                <a:close/>
                <a:moveTo>
                  <a:pt x="127" y="118"/>
                </a:moveTo>
                <a:cubicBezTo>
                  <a:pt x="116" y="118"/>
                  <a:pt x="106" y="127"/>
                  <a:pt x="106" y="138"/>
                </a:cubicBezTo>
                <a:cubicBezTo>
                  <a:pt x="106" y="150"/>
                  <a:pt x="116" y="159"/>
                  <a:pt x="127" y="159"/>
                </a:cubicBezTo>
                <a:cubicBezTo>
                  <a:pt x="139" y="159"/>
                  <a:pt x="148" y="150"/>
                  <a:pt x="148" y="138"/>
                </a:cubicBezTo>
                <a:cubicBezTo>
                  <a:pt x="148" y="127"/>
                  <a:pt x="139" y="118"/>
                  <a:pt x="127" y="118"/>
                </a:cubicBezTo>
                <a:close/>
                <a:moveTo>
                  <a:pt x="127" y="151"/>
                </a:moveTo>
                <a:cubicBezTo>
                  <a:pt x="120" y="151"/>
                  <a:pt x="115" y="145"/>
                  <a:pt x="115" y="138"/>
                </a:cubicBezTo>
                <a:cubicBezTo>
                  <a:pt x="115" y="132"/>
                  <a:pt x="120" y="126"/>
                  <a:pt x="127" y="126"/>
                </a:cubicBezTo>
                <a:cubicBezTo>
                  <a:pt x="134" y="126"/>
                  <a:pt x="139" y="132"/>
                  <a:pt x="139" y="138"/>
                </a:cubicBezTo>
                <a:cubicBezTo>
                  <a:pt x="139" y="145"/>
                  <a:pt x="134" y="151"/>
                  <a:pt x="127" y="151"/>
                </a:cubicBezTo>
                <a:close/>
                <a:moveTo>
                  <a:pt x="281" y="118"/>
                </a:moveTo>
                <a:cubicBezTo>
                  <a:pt x="269" y="118"/>
                  <a:pt x="260" y="127"/>
                  <a:pt x="260" y="138"/>
                </a:cubicBezTo>
                <a:cubicBezTo>
                  <a:pt x="260" y="150"/>
                  <a:pt x="269" y="159"/>
                  <a:pt x="281" y="159"/>
                </a:cubicBezTo>
                <a:cubicBezTo>
                  <a:pt x="292" y="159"/>
                  <a:pt x="302" y="150"/>
                  <a:pt x="302" y="138"/>
                </a:cubicBezTo>
                <a:cubicBezTo>
                  <a:pt x="302" y="127"/>
                  <a:pt x="292" y="118"/>
                  <a:pt x="281" y="118"/>
                </a:cubicBezTo>
                <a:close/>
                <a:moveTo>
                  <a:pt x="281" y="151"/>
                </a:moveTo>
                <a:cubicBezTo>
                  <a:pt x="274" y="151"/>
                  <a:pt x="269" y="145"/>
                  <a:pt x="269" y="138"/>
                </a:cubicBezTo>
                <a:cubicBezTo>
                  <a:pt x="269" y="132"/>
                  <a:pt x="274" y="126"/>
                  <a:pt x="281" y="126"/>
                </a:cubicBezTo>
                <a:cubicBezTo>
                  <a:pt x="288" y="126"/>
                  <a:pt x="293" y="132"/>
                  <a:pt x="293" y="138"/>
                </a:cubicBezTo>
                <a:cubicBezTo>
                  <a:pt x="293" y="145"/>
                  <a:pt x="288" y="151"/>
                  <a:pt x="281" y="151"/>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pic>
        <p:nvPicPr>
          <p:cNvPr id="23" name="Picture 22">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84187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wipe(left)">
                                      <p:cBhvr>
                                        <p:cTn id="7" dur="750"/>
                                        <p:tgtEl>
                                          <p:spTgt spid="32"/>
                                        </p:tgtEl>
                                      </p:cBhvr>
                                    </p:animEffect>
                                  </p:childTnLst>
                                </p:cTn>
                              </p:par>
                            </p:childTnLst>
                          </p:cTn>
                        </p:par>
                        <p:par>
                          <p:cTn id="8" fill="hold">
                            <p:stCondLst>
                              <p:cond delay="750"/>
                            </p:stCondLst>
                            <p:childTnLst>
                              <p:par>
                                <p:cTn id="9" presetID="2" presetClass="entr" presetSubtype="9" fill="hold" grpId="0" nodeType="afterEffect">
                                  <p:stCondLst>
                                    <p:cond delay="0"/>
                                  </p:stCondLst>
                                  <p:childTnLst>
                                    <p:set>
                                      <p:cBhvr>
                                        <p:cTn id="10" dur="1" fill="hold">
                                          <p:stCondLst>
                                            <p:cond delay="0"/>
                                          </p:stCondLst>
                                        </p:cTn>
                                        <p:tgtEl>
                                          <p:spTgt spid="48"/>
                                        </p:tgtEl>
                                        <p:attrNameLst>
                                          <p:attrName>style.visibility</p:attrName>
                                        </p:attrNameLst>
                                      </p:cBhvr>
                                      <p:to>
                                        <p:strVal val="visible"/>
                                      </p:to>
                                    </p:set>
                                    <p:anim calcmode="lin" valueType="num">
                                      <p:cBhvr additive="base">
                                        <p:cTn id="11" dur="500" fill="hold"/>
                                        <p:tgtEl>
                                          <p:spTgt spid="48"/>
                                        </p:tgtEl>
                                        <p:attrNameLst>
                                          <p:attrName>ppt_x</p:attrName>
                                        </p:attrNameLst>
                                      </p:cBhvr>
                                      <p:tavLst>
                                        <p:tav tm="0">
                                          <p:val>
                                            <p:strVal val="0-#ppt_w/2"/>
                                          </p:val>
                                        </p:tav>
                                        <p:tav tm="100000">
                                          <p:val>
                                            <p:strVal val="#ppt_x"/>
                                          </p:val>
                                        </p:tav>
                                      </p:tavLst>
                                    </p:anim>
                                    <p:anim calcmode="lin" valueType="num">
                                      <p:cBhvr additive="base">
                                        <p:cTn id="12" dur="500" fill="hold"/>
                                        <p:tgtEl>
                                          <p:spTgt spid="48"/>
                                        </p:tgtEl>
                                        <p:attrNameLst>
                                          <p:attrName>ppt_y</p:attrName>
                                        </p:attrNameLst>
                                      </p:cBhvr>
                                      <p:tavLst>
                                        <p:tav tm="0">
                                          <p:val>
                                            <p:strVal val="0-#ppt_h/2"/>
                                          </p:val>
                                        </p:tav>
                                        <p:tav tm="100000">
                                          <p:val>
                                            <p:strVal val="#ppt_y"/>
                                          </p:val>
                                        </p:tav>
                                      </p:tavLst>
                                    </p:anim>
                                  </p:childTnLst>
                                </p:cTn>
                              </p:par>
                              <p:par>
                                <p:cTn id="13" presetID="2" presetClass="entr" presetSubtype="3" fill="hold" grpId="0" nodeType="withEffect">
                                  <p:stCondLst>
                                    <p:cond delay="0"/>
                                  </p:stCondLst>
                                  <p:childTnLst>
                                    <p:set>
                                      <p:cBhvr>
                                        <p:cTn id="14" dur="1" fill="hold">
                                          <p:stCondLst>
                                            <p:cond delay="0"/>
                                          </p:stCondLst>
                                        </p:cTn>
                                        <p:tgtEl>
                                          <p:spTgt spid="51"/>
                                        </p:tgtEl>
                                        <p:attrNameLst>
                                          <p:attrName>style.visibility</p:attrName>
                                        </p:attrNameLst>
                                      </p:cBhvr>
                                      <p:to>
                                        <p:strVal val="visible"/>
                                      </p:to>
                                    </p:set>
                                    <p:anim calcmode="lin" valueType="num">
                                      <p:cBhvr additive="base">
                                        <p:cTn id="15" dur="500" fill="hold"/>
                                        <p:tgtEl>
                                          <p:spTgt spid="51"/>
                                        </p:tgtEl>
                                        <p:attrNameLst>
                                          <p:attrName>ppt_x</p:attrName>
                                        </p:attrNameLst>
                                      </p:cBhvr>
                                      <p:tavLst>
                                        <p:tav tm="0">
                                          <p:val>
                                            <p:strVal val="1+#ppt_w/2"/>
                                          </p:val>
                                        </p:tav>
                                        <p:tav tm="100000">
                                          <p:val>
                                            <p:strVal val="#ppt_x"/>
                                          </p:val>
                                        </p:tav>
                                      </p:tavLst>
                                    </p:anim>
                                    <p:anim calcmode="lin" valueType="num">
                                      <p:cBhvr additive="base">
                                        <p:cTn id="16" dur="500" fill="hold"/>
                                        <p:tgtEl>
                                          <p:spTgt spid="51"/>
                                        </p:tgtEl>
                                        <p:attrNameLst>
                                          <p:attrName>ppt_y</p:attrName>
                                        </p:attrNameLst>
                                      </p:cBhvr>
                                      <p:tavLst>
                                        <p:tav tm="0">
                                          <p:val>
                                            <p:strVal val="0-#ppt_h/2"/>
                                          </p:val>
                                        </p:tav>
                                        <p:tav tm="100000">
                                          <p:val>
                                            <p:strVal val="#ppt_y"/>
                                          </p:val>
                                        </p:tav>
                                      </p:tavLst>
                                    </p:anim>
                                  </p:childTnLst>
                                </p:cTn>
                              </p:par>
                              <p:par>
                                <p:cTn id="17" presetID="2" presetClass="entr" presetSubtype="6" fill="hold" grpId="0" nodeType="withEffect">
                                  <p:stCondLst>
                                    <p:cond delay="0"/>
                                  </p:stCondLst>
                                  <p:childTnLst>
                                    <p:set>
                                      <p:cBhvr>
                                        <p:cTn id="18" dur="1" fill="hold">
                                          <p:stCondLst>
                                            <p:cond delay="0"/>
                                          </p:stCondLst>
                                        </p:cTn>
                                        <p:tgtEl>
                                          <p:spTgt spid="54"/>
                                        </p:tgtEl>
                                        <p:attrNameLst>
                                          <p:attrName>style.visibility</p:attrName>
                                        </p:attrNameLst>
                                      </p:cBhvr>
                                      <p:to>
                                        <p:strVal val="visible"/>
                                      </p:to>
                                    </p:set>
                                    <p:anim calcmode="lin" valueType="num">
                                      <p:cBhvr additive="base">
                                        <p:cTn id="19" dur="500" fill="hold"/>
                                        <p:tgtEl>
                                          <p:spTgt spid="54"/>
                                        </p:tgtEl>
                                        <p:attrNameLst>
                                          <p:attrName>ppt_x</p:attrName>
                                        </p:attrNameLst>
                                      </p:cBhvr>
                                      <p:tavLst>
                                        <p:tav tm="0">
                                          <p:val>
                                            <p:strVal val="1+#ppt_w/2"/>
                                          </p:val>
                                        </p:tav>
                                        <p:tav tm="100000">
                                          <p:val>
                                            <p:strVal val="#ppt_x"/>
                                          </p:val>
                                        </p:tav>
                                      </p:tavLst>
                                    </p:anim>
                                    <p:anim calcmode="lin" valueType="num">
                                      <p:cBhvr additive="base">
                                        <p:cTn id="20" dur="500" fill="hold"/>
                                        <p:tgtEl>
                                          <p:spTgt spid="54"/>
                                        </p:tgtEl>
                                        <p:attrNameLst>
                                          <p:attrName>ppt_y</p:attrName>
                                        </p:attrNameLst>
                                      </p:cBhvr>
                                      <p:tavLst>
                                        <p:tav tm="0">
                                          <p:val>
                                            <p:strVal val="1+#ppt_h/2"/>
                                          </p:val>
                                        </p:tav>
                                        <p:tav tm="100000">
                                          <p:val>
                                            <p:strVal val="#ppt_y"/>
                                          </p:val>
                                        </p:tav>
                                      </p:tavLst>
                                    </p:anim>
                                  </p:childTnLst>
                                </p:cTn>
                              </p:par>
                              <p:par>
                                <p:cTn id="21" presetID="2" presetClass="entr" presetSubtype="12" fill="hold" grpId="0" nodeType="withEffect">
                                  <p:stCondLst>
                                    <p:cond delay="0"/>
                                  </p:stCondLst>
                                  <p:childTnLst>
                                    <p:set>
                                      <p:cBhvr>
                                        <p:cTn id="22" dur="1" fill="hold">
                                          <p:stCondLst>
                                            <p:cond delay="0"/>
                                          </p:stCondLst>
                                        </p:cTn>
                                        <p:tgtEl>
                                          <p:spTgt spid="61"/>
                                        </p:tgtEl>
                                        <p:attrNameLst>
                                          <p:attrName>style.visibility</p:attrName>
                                        </p:attrNameLst>
                                      </p:cBhvr>
                                      <p:to>
                                        <p:strVal val="visible"/>
                                      </p:to>
                                    </p:set>
                                    <p:anim calcmode="lin" valueType="num">
                                      <p:cBhvr additive="base">
                                        <p:cTn id="23" dur="500" fill="hold"/>
                                        <p:tgtEl>
                                          <p:spTgt spid="61"/>
                                        </p:tgtEl>
                                        <p:attrNameLst>
                                          <p:attrName>ppt_x</p:attrName>
                                        </p:attrNameLst>
                                      </p:cBhvr>
                                      <p:tavLst>
                                        <p:tav tm="0">
                                          <p:val>
                                            <p:strVal val="0-#ppt_w/2"/>
                                          </p:val>
                                        </p:tav>
                                        <p:tav tm="100000">
                                          <p:val>
                                            <p:strVal val="#ppt_x"/>
                                          </p:val>
                                        </p:tav>
                                      </p:tavLst>
                                    </p:anim>
                                    <p:anim calcmode="lin" valueType="num">
                                      <p:cBhvr additive="base">
                                        <p:cTn id="24" dur="500" fill="hold"/>
                                        <p:tgtEl>
                                          <p:spTgt spid="61"/>
                                        </p:tgtEl>
                                        <p:attrNameLst>
                                          <p:attrName>ppt_y</p:attrName>
                                        </p:attrNameLst>
                                      </p:cBhvr>
                                      <p:tavLst>
                                        <p:tav tm="0">
                                          <p:val>
                                            <p:strVal val="1+#ppt_h/2"/>
                                          </p:val>
                                        </p:tav>
                                        <p:tav tm="100000">
                                          <p:val>
                                            <p:strVal val="#ppt_y"/>
                                          </p:val>
                                        </p:tav>
                                      </p:tavLst>
                                    </p:anim>
                                  </p:childTnLst>
                                </p:cTn>
                              </p:par>
                            </p:childTnLst>
                          </p:cTn>
                        </p:par>
                        <p:par>
                          <p:cTn id="25" fill="hold">
                            <p:stCondLst>
                              <p:cond delay="1250"/>
                            </p:stCondLst>
                            <p:childTnLst>
                              <p:par>
                                <p:cTn id="26" presetID="53" presetClass="entr" presetSubtype="528" fill="hold" grpId="0" nodeType="afterEffect">
                                  <p:stCondLst>
                                    <p:cond delay="0"/>
                                  </p:stCondLst>
                                  <p:childTnLst>
                                    <p:set>
                                      <p:cBhvr>
                                        <p:cTn id="27" dur="1" fill="hold">
                                          <p:stCondLst>
                                            <p:cond delay="0"/>
                                          </p:stCondLst>
                                        </p:cTn>
                                        <p:tgtEl>
                                          <p:spTgt spid="43"/>
                                        </p:tgtEl>
                                        <p:attrNameLst>
                                          <p:attrName>style.visibility</p:attrName>
                                        </p:attrNameLst>
                                      </p:cBhvr>
                                      <p:to>
                                        <p:strVal val="visible"/>
                                      </p:to>
                                    </p:set>
                                    <p:anim calcmode="lin" valueType="num">
                                      <p:cBhvr>
                                        <p:cTn id="28" dur="500" fill="hold"/>
                                        <p:tgtEl>
                                          <p:spTgt spid="43"/>
                                        </p:tgtEl>
                                        <p:attrNameLst>
                                          <p:attrName>ppt_w</p:attrName>
                                        </p:attrNameLst>
                                      </p:cBhvr>
                                      <p:tavLst>
                                        <p:tav tm="0">
                                          <p:val>
                                            <p:fltVal val="0"/>
                                          </p:val>
                                        </p:tav>
                                        <p:tav tm="100000">
                                          <p:val>
                                            <p:strVal val="#ppt_w"/>
                                          </p:val>
                                        </p:tav>
                                      </p:tavLst>
                                    </p:anim>
                                    <p:anim calcmode="lin" valueType="num">
                                      <p:cBhvr>
                                        <p:cTn id="29" dur="500" fill="hold"/>
                                        <p:tgtEl>
                                          <p:spTgt spid="43"/>
                                        </p:tgtEl>
                                        <p:attrNameLst>
                                          <p:attrName>ppt_h</p:attrName>
                                        </p:attrNameLst>
                                      </p:cBhvr>
                                      <p:tavLst>
                                        <p:tav tm="0">
                                          <p:val>
                                            <p:fltVal val="0"/>
                                          </p:val>
                                        </p:tav>
                                        <p:tav tm="100000">
                                          <p:val>
                                            <p:strVal val="#ppt_h"/>
                                          </p:val>
                                        </p:tav>
                                      </p:tavLst>
                                    </p:anim>
                                    <p:animEffect transition="in" filter="fade">
                                      <p:cBhvr>
                                        <p:cTn id="30" dur="500"/>
                                        <p:tgtEl>
                                          <p:spTgt spid="43"/>
                                        </p:tgtEl>
                                      </p:cBhvr>
                                    </p:animEffect>
                                    <p:anim calcmode="lin" valueType="num">
                                      <p:cBhvr>
                                        <p:cTn id="31" dur="500" fill="hold"/>
                                        <p:tgtEl>
                                          <p:spTgt spid="43"/>
                                        </p:tgtEl>
                                        <p:attrNameLst>
                                          <p:attrName>ppt_x</p:attrName>
                                        </p:attrNameLst>
                                      </p:cBhvr>
                                      <p:tavLst>
                                        <p:tav tm="0">
                                          <p:val>
                                            <p:fltVal val="0.5"/>
                                          </p:val>
                                        </p:tav>
                                        <p:tav tm="100000">
                                          <p:val>
                                            <p:strVal val="#ppt_x"/>
                                          </p:val>
                                        </p:tav>
                                      </p:tavLst>
                                    </p:anim>
                                    <p:anim calcmode="lin" valueType="num">
                                      <p:cBhvr>
                                        <p:cTn id="32" dur="500" fill="hold"/>
                                        <p:tgtEl>
                                          <p:spTgt spid="43"/>
                                        </p:tgtEl>
                                        <p:attrNameLst>
                                          <p:attrName>ppt_y</p:attrName>
                                        </p:attrNameLst>
                                      </p:cBhvr>
                                      <p:tavLst>
                                        <p:tav tm="0">
                                          <p:val>
                                            <p:fltVal val="0.5"/>
                                          </p:val>
                                        </p:tav>
                                        <p:tav tm="100000">
                                          <p:val>
                                            <p:strVal val="#ppt_y"/>
                                          </p:val>
                                        </p:tav>
                                      </p:tavLst>
                                    </p:anim>
                                  </p:childTnLst>
                                </p:cTn>
                              </p:par>
                            </p:childTnLst>
                          </p:cTn>
                        </p:par>
                        <p:par>
                          <p:cTn id="33" fill="hold">
                            <p:stCondLst>
                              <p:cond delay="1750"/>
                            </p:stCondLst>
                            <p:childTnLst>
                              <p:par>
                                <p:cTn id="34" presetID="53" presetClass="entr" presetSubtype="528" fill="hold" grpId="0" nodeType="afterEffect">
                                  <p:stCondLst>
                                    <p:cond delay="0"/>
                                  </p:stCondLst>
                                  <p:childTnLst>
                                    <p:set>
                                      <p:cBhvr>
                                        <p:cTn id="35" dur="1" fill="hold">
                                          <p:stCondLst>
                                            <p:cond delay="0"/>
                                          </p:stCondLst>
                                        </p:cTn>
                                        <p:tgtEl>
                                          <p:spTgt spid="66"/>
                                        </p:tgtEl>
                                        <p:attrNameLst>
                                          <p:attrName>style.visibility</p:attrName>
                                        </p:attrNameLst>
                                      </p:cBhvr>
                                      <p:to>
                                        <p:strVal val="visible"/>
                                      </p:to>
                                    </p:set>
                                    <p:anim calcmode="lin" valueType="num">
                                      <p:cBhvr>
                                        <p:cTn id="36" dur="500" fill="hold"/>
                                        <p:tgtEl>
                                          <p:spTgt spid="66"/>
                                        </p:tgtEl>
                                        <p:attrNameLst>
                                          <p:attrName>ppt_w</p:attrName>
                                        </p:attrNameLst>
                                      </p:cBhvr>
                                      <p:tavLst>
                                        <p:tav tm="0">
                                          <p:val>
                                            <p:fltVal val="0"/>
                                          </p:val>
                                        </p:tav>
                                        <p:tav tm="100000">
                                          <p:val>
                                            <p:strVal val="#ppt_w"/>
                                          </p:val>
                                        </p:tav>
                                      </p:tavLst>
                                    </p:anim>
                                    <p:anim calcmode="lin" valueType="num">
                                      <p:cBhvr>
                                        <p:cTn id="37" dur="500" fill="hold"/>
                                        <p:tgtEl>
                                          <p:spTgt spid="66"/>
                                        </p:tgtEl>
                                        <p:attrNameLst>
                                          <p:attrName>ppt_h</p:attrName>
                                        </p:attrNameLst>
                                      </p:cBhvr>
                                      <p:tavLst>
                                        <p:tav tm="0">
                                          <p:val>
                                            <p:fltVal val="0"/>
                                          </p:val>
                                        </p:tav>
                                        <p:tav tm="100000">
                                          <p:val>
                                            <p:strVal val="#ppt_h"/>
                                          </p:val>
                                        </p:tav>
                                      </p:tavLst>
                                    </p:anim>
                                    <p:animEffect transition="in" filter="fade">
                                      <p:cBhvr>
                                        <p:cTn id="38" dur="500"/>
                                        <p:tgtEl>
                                          <p:spTgt spid="66"/>
                                        </p:tgtEl>
                                      </p:cBhvr>
                                    </p:animEffect>
                                    <p:anim calcmode="lin" valueType="num">
                                      <p:cBhvr>
                                        <p:cTn id="39" dur="500" fill="hold"/>
                                        <p:tgtEl>
                                          <p:spTgt spid="66"/>
                                        </p:tgtEl>
                                        <p:attrNameLst>
                                          <p:attrName>ppt_x</p:attrName>
                                        </p:attrNameLst>
                                      </p:cBhvr>
                                      <p:tavLst>
                                        <p:tav tm="0">
                                          <p:val>
                                            <p:fltVal val="0.5"/>
                                          </p:val>
                                        </p:tav>
                                        <p:tav tm="100000">
                                          <p:val>
                                            <p:strVal val="#ppt_x"/>
                                          </p:val>
                                        </p:tav>
                                      </p:tavLst>
                                    </p:anim>
                                    <p:anim calcmode="lin" valueType="num">
                                      <p:cBhvr>
                                        <p:cTn id="40" dur="500" fill="hold"/>
                                        <p:tgtEl>
                                          <p:spTgt spid="66"/>
                                        </p:tgtEl>
                                        <p:attrNameLst>
                                          <p:attrName>ppt_y</p:attrName>
                                        </p:attrNameLst>
                                      </p:cBhvr>
                                      <p:tavLst>
                                        <p:tav tm="0">
                                          <p:val>
                                            <p:fltVal val="0.5"/>
                                          </p:val>
                                        </p:tav>
                                        <p:tav tm="100000">
                                          <p:val>
                                            <p:strVal val="#ppt_y"/>
                                          </p:val>
                                        </p:tav>
                                      </p:tavLst>
                                    </p:anim>
                                  </p:childTnLst>
                                </p:cTn>
                              </p:par>
                            </p:childTnLst>
                          </p:cTn>
                        </p:par>
                        <p:par>
                          <p:cTn id="41" fill="hold">
                            <p:stCondLst>
                              <p:cond delay="2250"/>
                            </p:stCondLst>
                            <p:childTnLst>
                              <p:par>
                                <p:cTn id="42" presetID="22" presetClass="entr" presetSubtype="2" fill="hold" grpId="0" nodeType="afterEffect">
                                  <p:stCondLst>
                                    <p:cond delay="0"/>
                                  </p:stCondLst>
                                  <p:childTnLst>
                                    <p:set>
                                      <p:cBhvr>
                                        <p:cTn id="43" dur="1" fill="hold">
                                          <p:stCondLst>
                                            <p:cond delay="0"/>
                                          </p:stCondLst>
                                        </p:cTn>
                                        <p:tgtEl>
                                          <p:spTgt spid="38"/>
                                        </p:tgtEl>
                                        <p:attrNameLst>
                                          <p:attrName>style.visibility</p:attrName>
                                        </p:attrNameLst>
                                      </p:cBhvr>
                                      <p:to>
                                        <p:strVal val="visible"/>
                                      </p:to>
                                    </p:set>
                                    <p:animEffect transition="in" filter="wipe(right)">
                                      <p:cBhvr>
                                        <p:cTn id="44" dur="500"/>
                                        <p:tgtEl>
                                          <p:spTgt spid="38"/>
                                        </p:tgtEl>
                                      </p:cBhvr>
                                    </p:animEffect>
                                  </p:childTnLst>
                                </p:cTn>
                              </p:par>
                            </p:childTnLst>
                          </p:cTn>
                        </p:par>
                        <p:par>
                          <p:cTn id="45" fill="hold">
                            <p:stCondLst>
                              <p:cond delay="2750"/>
                            </p:stCondLst>
                            <p:childTnLst>
                              <p:par>
                                <p:cTn id="46" presetID="53" presetClass="entr" presetSubtype="528" fill="hold" grpId="0" nodeType="afterEffect">
                                  <p:stCondLst>
                                    <p:cond delay="0"/>
                                  </p:stCondLst>
                                  <p:childTnLst>
                                    <p:set>
                                      <p:cBhvr>
                                        <p:cTn id="47" dur="1" fill="hold">
                                          <p:stCondLst>
                                            <p:cond delay="0"/>
                                          </p:stCondLst>
                                        </p:cTn>
                                        <p:tgtEl>
                                          <p:spTgt spid="41"/>
                                        </p:tgtEl>
                                        <p:attrNameLst>
                                          <p:attrName>style.visibility</p:attrName>
                                        </p:attrNameLst>
                                      </p:cBhvr>
                                      <p:to>
                                        <p:strVal val="visible"/>
                                      </p:to>
                                    </p:set>
                                    <p:anim calcmode="lin" valueType="num">
                                      <p:cBhvr>
                                        <p:cTn id="48" dur="500" fill="hold"/>
                                        <p:tgtEl>
                                          <p:spTgt spid="41"/>
                                        </p:tgtEl>
                                        <p:attrNameLst>
                                          <p:attrName>ppt_w</p:attrName>
                                        </p:attrNameLst>
                                      </p:cBhvr>
                                      <p:tavLst>
                                        <p:tav tm="0">
                                          <p:val>
                                            <p:fltVal val="0"/>
                                          </p:val>
                                        </p:tav>
                                        <p:tav tm="100000">
                                          <p:val>
                                            <p:strVal val="#ppt_w"/>
                                          </p:val>
                                        </p:tav>
                                      </p:tavLst>
                                    </p:anim>
                                    <p:anim calcmode="lin" valueType="num">
                                      <p:cBhvr>
                                        <p:cTn id="49" dur="500" fill="hold"/>
                                        <p:tgtEl>
                                          <p:spTgt spid="41"/>
                                        </p:tgtEl>
                                        <p:attrNameLst>
                                          <p:attrName>ppt_h</p:attrName>
                                        </p:attrNameLst>
                                      </p:cBhvr>
                                      <p:tavLst>
                                        <p:tav tm="0">
                                          <p:val>
                                            <p:fltVal val="0"/>
                                          </p:val>
                                        </p:tav>
                                        <p:tav tm="100000">
                                          <p:val>
                                            <p:strVal val="#ppt_h"/>
                                          </p:val>
                                        </p:tav>
                                      </p:tavLst>
                                    </p:anim>
                                    <p:animEffect transition="in" filter="fade">
                                      <p:cBhvr>
                                        <p:cTn id="50" dur="500"/>
                                        <p:tgtEl>
                                          <p:spTgt spid="41"/>
                                        </p:tgtEl>
                                      </p:cBhvr>
                                    </p:animEffect>
                                    <p:anim calcmode="lin" valueType="num">
                                      <p:cBhvr>
                                        <p:cTn id="51" dur="500" fill="hold"/>
                                        <p:tgtEl>
                                          <p:spTgt spid="41"/>
                                        </p:tgtEl>
                                        <p:attrNameLst>
                                          <p:attrName>ppt_x</p:attrName>
                                        </p:attrNameLst>
                                      </p:cBhvr>
                                      <p:tavLst>
                                        <p:tav tm="0">
                                          <p:val>
                                            <p:fltVal val="0.5"/>
                                          </p:val>
                                        </p:tav>
                                        <p:tav tm="100000">
                                          <p:val>
                                            <p:strVal val="#ppt_x"/>
                                          </p:val>
                                        </p:tav>
                                      </p:tavLst>
                                    </p:anim>
                                    <p:anim calcmode="lin" valueType="num">
                                      <p:cBhvr>
                                        <p:cTn id="52" dur="500" fill="hold"/>
                                        <p:tgtEl>
                                          <p:spTgt spid="41"/>
                                        </p:tgtEl>
                                        <p:attrNameLst>
                                          <p:attrName>ppt_y</p:attrName>
                                        </p:attrNameLst>
                                      </p:cBhvr>
                                      <p:tavLst>
                                        <p:tav tm="0">
                                          <p:val>
                                            <p:fltVal val="0.5"/>
                                          </p:val>
                                        </p:tav>
                                        <p:tav tm="100000">
                                          <p:val>
                                            <p:strVal val="#ppt_y"/>
                                          </p:val>
                                        </p:tav>
                                      </p:tavLst>
                                    </p:anim>
                                  </p:childTnLst>
                                </p:cTn>
                              </p:par>
                            </p:childTnLst>
                          </p:cTn>
                        </p:par>
                        <p:par>
                          <p:cTn id="53" fill="hold">
                            <p:stCondLst>
                              <p:cond delay="3250"/>
                            </p:stCondLst>
                            <p:childTnLst>
                              <p:par>
                                <p:cTn id="54" presetID="53" presetClass="entr" presetSubtype="528" fill="hold" grpId="0" nodeType="afterEffect">
                                  <p:stCondLst>
                                    <p:cond delay="0"/>
                                  </p:stCondLst>
                                  <p:childTnLst>
                                    <p:set>
                                      <p:cBhvr>
                                        <p:cTn id="55" dur="1" fill="hold">
                                          <p:stCondLst>
                                            <p:cond delay="0"/>
                                          </p:stCondLst>
                                        </p:cTn>
                                        <p:tgtEl>
                                          <p:spTgt spid="67"/>
                                        </p:tgtEl>
                                        <p:attrNameLst>
                                          <p:attrName>style.visibility</p:attrName>
                                        </p:attrNameLst>
                                      </p:cBhvr>
                                      <p:to>
                                        <p:strVal val="visible"/>
                                      </p:to>
                                    </p:set>
                                    <p:anim calcmode="lin" valueType="num">
                                      <p:cBhvr>
                                        <p:cTn id="56" dur="500" fill="hold"/>
                                        <p:tgtEl>
                                          <p:spTgt spid="67"/>
                                        </p:tgtEl>
                                        <p:attrNameLst>
                                          <p:attrName>ppt_w</p:attrName>
                                        </p:attrNameLst>
                                      </p:cBhvr>
                                      <p:tavLst>
                                        <p:tav tm="0">
                                          <p:val>
                                            <p:fltVal val="0"/>
                                          </p:val>
                                        </p:tav>
                                        <p:tav tm="100000">
                                          <p:val>
                                            <p:strVal val="#ppt_w"/>
                                          </p:val>
                                        </p:tav>
                                      </p:tavLst>
                                    </p:anim>
                                    <p:anim calcmode="lin" valueType="num">
                                      <p:cBhvr>
                                        <p:cTn id="57" dur="500" fill="hold"/>
                                        <p:tgtEl>
                                          <p:spTgt spid="67"/>
                                        </p:tgtEl>
                                        <p:attrNameLst>
                                          <p:attrName>ppt_h</p:attrName>
                                        </p:attrNameLst>
                                      </p:cBhvr>
                                      <p:tavLst>
                                        <p:tav tm="0">
                                          <p:val>
                                            <p:fltVal val="0"/>
                                          </p:val>
                                        </p:tav>
                                        <p:tav tm="100000">
                                          <p:val>
                                            <p:strVal val="#ppt_h"/>
                                          </p:val>
                                        </p:tav>
                                      </p:tavLst>
                                    </p:anim>
                                    <p:animEffect transition="in" filter="fade">
                                      <p:cBhvr>
                                        <p:cTn id="58" dur="500"/>
                                        <p:tgtEl>
                                          <p:spTgt spid="67"/>
                                        </p:tgtEl>
                                      </p:cBhvr>
                                    </p:animEffect>
                                    <p:anim calcmode="lin" valueType="num">
                                      <p:cBhvr>
                                        <p:cTn id="59" dur="500" fill="hold"/>
                                        <p:tgtEl>
                                          <p:spTgt spid="67"/>
                                        </p:tgtEl>
                                        <p:attrNameLst>
                                          <p:attrName>ppt_x</p:attrName>
                                        </p:attrNameLst>
                                      </p:cBhvr>
                                      <p:tavLst>
                                        <p:tav tm="0">
                                          <p:val>
                                            <p:fltVal val="0.5"/>
                                          </p:val>
                                        </p:tav>
                                        <p:tav tm="100000">
                                          <p:val>
                                            <p:strVal val="#ppt_x"/>
                                          </p:val>
                                        </p:tav>
                                      </p:tavLst>
                                    </p:anim>
                                    <p:anim calcmode="lin" valueType="num">
                                      <p:cBhvr>
                                        <p:cTn id="60" dur="500" fill="hold"/>
                                        <p:tgtEl>
                                          <p:spTgt spid="67"/>
                                        </p:tgtEl>
                                        <p:attrNameLst>
                                          <p:attrName>ppt_y</p:attrName>
                                        </p:attrNameLst>
                                      </p:cBhvr>
                                      <p:tavLst>
                                        <p:tav tm="0">
                                          <p:val>
                                            <p:fltVal val="0.5"/>
                                          </p:val>
                                        </p:tav>
                                        <p:tav tm="100000">
                                          <p:val>
                                            <p:strVal val="#ppt_y"/>
                                          </p:val>
                                        </p:tav>
                                      </p:tavLst>
                                    </p:anim>
                                  </p:childTnLst>
                                </p:cTn>
                              </p:par>
                            </p:childTnLst>
                          </p:cTn>
                        </p:par>
                        <p:par>
                          <p:cTn id="61" fill="hold">
                            <p:stCondLst>
                              <p:cond delay="3750"/>
                            </p:stCondLst>
                            <p:childTnLst>
                              <p:par>
                                <p:cTn id="62" presetID="22" presetClass="entr" presetSubtype="8" fill="hold" grpId="0" nodeType="afterEffect">
                                  <p:stCondLst>
                                    <p:cond delay="0"/>
                                  </p:stCondLst>
                                  <p:childTnLst>
                                    <p:set>
                                      <p:cBhvr>
                                        <p:cTn id="63" dur="1" fill="hold">
                                          <p:stCondLst>
                                            <p:cond delay="0"/>
                                          </p:stCondLst>
                                        </p:cTn>
                                        <p:tgtEl>
                                          <p:spTgt spid="36"/>
                                        </p:tgtEl>
                                        <p:attrNameLst>
                                          <p:attrName>style.visibility</p:attrName>
                                        </p:attrNameLst>
                                      </p:cBhvr>
                                      <p:to>
                                        <p:strVal val="visible"/>
                                      </p:to>
                                    </p:set>
                                    <p:animEffect transition="in" filter="wipe(left)">
                                      <p:cBhvr>
                                        <p:cTn id="64" dur="500"/>
                                        <p:tgtEl>
                                          <p:spTgt spid="36"/>
                                        </p:tgtEl>
                                      </p:cBhvr>
                                    </p:animEffect>
                                  </p:childTnLst>
                                </p:cTn>
                              </p:par>
                            </p:childTnLst>
                          </p:cTn>
                        </p:par>
                        <p:par>
                          <p:cTn id="65" fill="hold">
                            <p:stCondLst>
                              <p:cond delay="4250"/>
                            </p:stCondLst>
                            <p:childTnLst>
                              <p:par>
                                <p:cTn id="66" presetID="53" presetClass="entr" presetSubtype="528" fill="hold" grpId="0" nodeType="afterEffect">
                                  <p:stCondLst>
                                    <p:cond delay="0"/>
                                  </p:stCondLst>
                                  <p:childTnLst>
                                    <p:set>
                                      <p:cBhvr>
                                        <p:cTn id="67" dur="1" fill="hold">
                                          <p:stCondLst>
                                            <p:cond delay="0"/>
                                          </p:stCondLst>
                                        </p:cTn>
                                        <p:tgtEl>
                                          <p:spTgt spid="42"/>
                                        </p:tgtEl>
                                        <p:attrNameLst>
                                          <p:attrName>style.visibility</p:attrName>
                                        </p:attrNameLst>
                                      </p:cBhvr>
                                      <p:to>
                                        <p:strVal val="visible"/>
                                      </p:to>
                                    </p:set>
                                    <p:anim calcmode="lin" valueType="num">
                                      <p:cBhvr>
                                        <p:cTn id="68" dur="500" fill="hold"/>
                                        <p:tgtEl>
                                          <p:spTgt spid="42"/>
                                        </p:tgtEl>
                                        <p:attrNameLst>
                                          <p:attrName>ppt_w</p:attrName>
                                        </p:attrNameLst>
                                      </p:cBhvr>
                                      <p:tavLst>
                                        <p:tav tm="0">
                                          <p:val>
                                            <p:fltVal val="0"/>
                                          </p:val>
                                        </p:tav>
                                        <p:tav tm="100000">
                                          <p:val>
                                            <p:strVal val="#ppt_w"/>
                                          </p:val>
                                        </p:tav>
                                      </p:tavLst>
                                    </p:anim>
                                    <p:anim calcmode="lin" valueType="num">
                                      <p:cBhvr>
                                        <p:cTn id="69" dur="500" fill="hold"/>
                                        <p:tgtEl>
                                          <p:spTgt spid="42"/>
                                        </p:tgtEl>
                                        <p:attrNameLst>
                                          <p:attrName>ppt_h</p:attrName>
                                        </p:attrNameLst>
                                      </p:cBhvr>
                                      <p:tavLst>
                                        <p:tav tm="0">
                                          <p:val>
                                            <p:fltVal val="0"/>
                                          </p:val>
                                        </p:tav>
                                        <p:tav tm="100000">
                                          <p:val>
                                            <p:strVal val="#ppt_h"/>
                                          </p:val>
                                        </p:tav>
                                      </p:tavLst>
                                    </p:anim>
                                    <p:animEffect transition="in" filter="fade">
                                      <p:cBhvr>
                                        <p:cTn id="70" dur="500"/>
                                        <p:tgtEl>
                                          <p:spTgt spid="42"/>
                                        </p:tgtEl>
                                      </p:cBhvr>
                                    </p:animEffect>
                                    <p:anim calcmode="lin" valueType="num">
                                      <p:cBhvr>
                                        <p:cTn id="71" dur="500" fill="hold"/>
                                        <p:tgtEl>
                                          <p:spTgt spid="42"/>
                                        </p:tgtEl>
                                        <p:attrNameLst>
                                          <p:attrName>ppt_x</p:attrName>
                                        </p:attrNameLst>
                                      </p:cBhvr>
                                      <p:tavLst>
                                        <p:tav tm="0">
                                          <p:val>
                                            <p:fltVal val="0.5"/>
                                          </p:val>
                                        </p:tav>
                                        <p:tav tm="100000">
                                          <p:val>
                                            <p:strVal val="#ppt_x"/>
                                          </p:val>
                                        </p:tav>
                                      </p:tavLst>
                                    </p:anim>
                                    <p:anim calcmode="lin" valueType="num">
                                      <p:cBhvr>
                                        <p:cTn id="72" dur="500" fill="hold"/>
                                        <p:tgtEl>
                                          <p:spTgt spid="42"/>
                                        </p:tgtEl>
                                        <p:attrNameLst>
                                          <p:attrName>ppt_y</p:attrName>
                                        </p:attrNameLst>
                                      </p:cBhvr>
                                      <p:tavLst>
                                        <p:tav tm="0">
                                          <p:val>
                                            <p:fltVal val="0.5"/>
                                          </p:val>
                                        </p:tav>
                                        <p:tav tm="100000">
                                          <p:val>
                                            <p:strVal val="#ppt_y"/>
                                          </p:val>
                                        </p:tav>
                                      </p:tavLst>
                                    </p:anim>
                                  </p:childTnLst>
                                </p:cTn>
                              </p:par>
                            </p:childTnLst>
                          </p:cTn>
                        </p:par>
                        <p:par>
                          <p:cTn id="73" fill="hold">
                            <p:stCondLst>
                              <p:cond delay="4750"/>
                            </p:stCondLst>
                            <p:childTnLst>
                              <p:par>
                                <p:cTn id="74" presetID="53" presetClass="entr" presetSubtype="528" fill="hold" grpId="0" nodeType="afterEffect">
                                  <p:stCondLst>
                                    <p:cond delay="0"/>
                                  </p:stCondLst>
                                  <p:childTnLst>
                                    <p:set>
                                      <p:cBhvr>
                                        <p:cTn id="75" dur="1" fill="hold">
                                          <p:stCondLst>
                                            <p:cond delay="0"/>
                                          </p:stCondLst>
                                        </p:cTn>
                                        <p:tgtEl>
                                          <p:spTgt spid="69"/>
                                        </p:tgtEl>
                                        <p:attrNameLst>
                                          <p:attrName>style.visibility</p:attrName>
                                        </p:attrNameLst>
                                      </p:cBhvr>
                                      <p:to>
                                        <p:strVal val="visible"/>
                                      </p:to>
                                    </p:set>
                                    <p:anim calcmode="lin" valueType="num">
                                      <p:cBhvr>
                                        <p:cTn id="76" dur="500" fill="hold"/>
                                        <p:tgtEl>
                                          <p:spTgt spid="69"/>
                                        </p:tgtEl>
                                        <p:attrNameLst>
                                          <p:attrName>ppt_w</p:attrName>
                                        </p:attrNameLst>
                                      </p:cBhvr>
                                      <p:tavLst>
                                        <p:tav tm="0">
                                          <p:val>
                                            <p:fltVal val="0"/>
                                          </p:val>
                                        </p:tav>
                                        <p:tav tm="100000">
                                          <p:val>
                                            <p:strVal val="#ppt_w"/>
                                          </p:val>
                                        </p:tav>
                                      </p:tavLst>
                                    </p:anim>
                                    <p:anim calcmode="lin" valueType="num">
                                      <p:cBhvr>
                                        <p:cTn id="77" dur="500" fill="hold"/>
                                        <p:tgtEl>
                                          <p:spTgt spid="69"/>
                                        </p:tgtEl>
                                        <p:attrNameLst>
                                          <p:attrName>ppt_h</p:attrName>
                                        </p:attrNameLst>
                                      </p:cBhvr>
                                      <p:tavLst>
                                        <p:tav tm="0">
                                          <p:val>
                                            <p:fltVal val="0"/>
                                          </p:val>
                                        </p:tav>
                                        <p:tav tm="100000">
                                          <p:val>
                                            <p:strVal val="#ppt_h"/>
                                          </p:val>
                                        </p:tav>
                                      </p:tavLst>
                                    </p:anim>
                                    <p:animEffect transition="in" filter="fade">
                                      <p:cBhvr>
                                        <p:cTn id="78" dur="500"/>
                                        <p:tgtEl>
                                          <p:spTgt spid="69"/>
                                        </p:tgtEl>
                                      </p:cBhvr>
                                    </p:animEffect>
                                    <p:anim calcmode="lin" valueType="num">
                                      <p:cBhvr>
                                        <p:cTn id="79" dur="500" fill="hold"/>
                                        <p:tgtEl>
                                          <p:spTgt spid="69"/>
                                        </p:tgtEl>
                                        <p:attrNameLst>
                                          <p:attrName>ppt_x</p:attrName>
                                        </p:attrNameLst>
                                      </p:cBhvr>
                                      <p:tavLst>
                                        <p:tav tm="0">
                                          <p:val>
                                            <p:fltVal val="0.5"/>
                                          </p:val>
                                        </p:tav>
                                        <p:tav tm="100000">
                                          <p:val>
                                            <p:strVal val="#ppt_x"/>
                                          </p:val>
                                        </p:tav>
                                      </p:tavLst>
                                    </p:anim>
                                    <p:anim calcmode="lin" valueType="num">
                                      <p:cBhvr>
                                        <p:cTn id="80" dur="500" fill="hold"/>
                                        <p:tgtEl>
                                          <p:spTgt spid="69"/>
                                        </p:tgtEl>
                                        <p:attrNameLst>
                                          <p:attrName>ppt_y</p:attrName>
                                        </p:attrNameLst>
                                      </p:cBhvr>
                                      <p:tavLst>
                                        <p:tav tm="0">
                                          <p:val>
                                            <p:fltVal val="0.5"/>
                                          </p:val>
                                        </p:tav>
                                        <p:tav tm="100000">
                                          <p:val>
                                            <p:strVal val="#ppt_y"/>
                                          </p:val>
                                        </p:tav>
                                      </p:tavLst>
                                    </p:anim>
                                  </p:childTnLst>
                                </p:cTn>
                              </p:par>
                            </p:childTnLst>
                          </p:cTn>
                        </p:par>
                        <p:par>
                          <p:cTn id="81" fill="hold">
                            <p:stCondLst>
                              <p:cond delay="5250"/>
                            </p:stCondLst>
                            <p:childTnLst>
                              <p:par>
                                <p:cTn id="82" presetID="22" presetClass="entr" presetSubtype="8" fill="hold" grpId="0" nodeType="afterEffect">
                                  <p:stCondLst>
                                    <p:cond delay="0"/>
                                  </p:stCondLst>
                                  <p:childTnLst>
                                    <p:set>
                                      <p:cBhvr>
                                        <p:cTn id="83" dur="1" fill="hold">
                                          <p:stCondLst>
                                            <p:cond delay="0"/>
                                          </p:stCondLst>
                                        </p:cTn>
                                        <p:tgtEl>
                                          <p:spTgt spid="37"/>
                                        </p:tgtEl>
                                        <p:attrNameLst>
                                          <p:attrName>style.visibility</p:attrName>
                                        </p:attrNameLst>
                                      </p:cBhvr>
                                      <p:to>
                                        <p:strVal val="visible"/>
                                      </p:to>
                                    </p:set>
                                    <p:animEffect transition="in" filter="wipe(left)">
                                      <p:cBhvr>
                                        <p:cTn id="84" dur="500"/>
                                        <p:tgtEl>
                                          <p:spTgt spid="37"/>
                                        </p:tgtEl>
                                      </p:cBhvr>
                                    </p:animEffect>
                                  </p:childTnLst>
                                </p:cTn>
                              </p:par>
                            </p:childTnLst>
                          </p:cTn>
                        </p:par>
                        <p:par>
                          <p:cTn id="85" fill="hold">
                            <p:stCondLst>
                              <p:cond delay="5750"/>
                            </p:stCondLst>
                            <p:childTnLst>
                              <p:par>
                                <p:cTn id="86" presetID="53" presetClass="entr" presetSubtype="528" fill="hold" grpId="0" nodeType="afterEffect">
                                  <p:stCondLst>
                                    <p:cond delay="0"/>
                                  </p:stCondLst>
                                  <p:childTnLst>
                                    <p:set>
                                      <p:cBhvr>
                                        <p:cTn id="87" dur="1" fill="hold">
                                          <p:stCondLst>
                                            <p:cond delay="0"/>
                                          </p:stCondLst>
                                        </p:cTn>
                                        <p:tgtEl>
                                          <p:spTgt spid="44"/>
                                        </p:tgtEl>
                                        <p:attrNameLst>
                                          <p:attrName>style.visibility</p:attrName>
                                        </p:attrNameLst>
                                      </p:cBhvr>
                                      <p:to>
                                        <p:strVal val="visible"/>
                                      </p:to>
                                    </p:set>
                                    <p:anim calcmode="lin" valueType="num">
                                      <p:cBhvr>
                                        <p:cTn id="88" dur="500" fill="hold"/>
                                        <p:tgtEl>
                                          <p:spTgt spid="44"/>
                                        </p:tgtEl>
                                        <p:attrNameLst>
                                          <p:attrName>ppt_w</p:attrName>
                                        </p:attrNameLst>
                                      </p:cBhvr>
                                      <p:tavLst>
                                        <p:tav tm="0">
                                          <p:val>
                                            <p:fltVal val="0"/>
                                          </p:val>
                                        </p:tav>
                                        <p:tav tm="100000">
                                          <p:val>
                                            <p:strVal val="#ppt_w"/>
                                          </p:val>
                                        </p:tav>
                                      </p:tavLst>
                                    </p:anim>
                                    <p:anim calcmode="lin" valueType="num">
                                      <p:cBhvr>
                                        <p:cTn id="89" dur="500" fill="hold"/>
                                        <p:tgtEl>
                                          <p:spTgt spid="44"/>
                                        </p:tgtEl>
                                        <p:attrNameLst>
                                          <p:attrName>ppt_h</p:attrName>
                                        </p:attrNameLst>
                                      </p:cBhvr>
                                      <p:tavLst>
                                        <p:tav tm="0">
                                          <p:val>
                                            <p:fltVal val="0"/>
                                          </p:val>
                                        </p:tav>
                                        <p:tav tm="100000">
                                          <p:val>
                                            <p:strVal val="#ppt_h"/>
                                          </p:val>
                                        </p:tav>
                                      </p:tavLst>
                                    </p:anim>
                                    <p:animEffect transition="in" filter="fade">
                                      <p:cBhvr>
                                        <p:cTn id="90" dur="500"/>
                                        <p:tgtEl>
                                          <p:spTgt spid="44"/>
                                        </p:tgtEl>
                                      </p:cBhvr>
                                    </p:animEffect>
                                    <p:anim calcmode="lin" valueType="num">
                                      <p:cBhvr>
                                        <p:cTn id="91" dur="500" fill="hold"/>
                                        <p:tgtEl>
                                          <p:spTgt spid="44"/>
                                        </p:tgtEl>
                                        <p:attrNameLst>
                                          <p:attrName>ppt_x</p:attrName>
                                        </p:attrNameLst>
                                      </p:cBhvr>
                                      <p:tavLst>
                                        <p:tav tm="0">
                                          <p:val>
                                            <p:fltVal val="0.5"/>
                                          </p:val>
                                        </p:tav>
                                        <p:tav tm="100000">
                                          <p:val>
                                            <p:strVal val="#ppt_x"/>
                                          </p:val>
                                        </p:tav>
                                      </p:tavLst>
                                    </p:anim>
                                    <p:anim calcmode="lin" valueType="num">
                                      <p:cBhvr>
                                        <p:cTn id="92" dur="500" fill="hold"/>
                                        <p:tgtEl>
                                          <p:spTgt spid="44"/>
                                        </p:tgtEl>
                                        <p:attrNameLst>
                                          <p:attrName>ppt_y</p:attrName>
                                        </p:attrNameLst>
                                      </p:cBhvr>
                                      <p:tavLst>
                                        <p:tav tm="0">
                                          <p:val>
                                            <p:fltVal val="0.5"/>
                                          </p:val>
                                        </p:tav>
                                        <p:tav tm="100000">
                                          <p:val>
                                            <p:strVal val="#ppt_y"/>
                                          </p:val>
                                        </p:tav>
                                      </p:tavLst>
                                    </p:anim>
                                  </p:childTnLst>
                                </p:cTn>
                              </p:par>
                            </p:childTnLst>
                          </p:cTn>
                        </p:par>
                        <p:par>
                          <p:cTn id="93" fill="hold">
                            <p:stCondLst>
                              <p:cond delay="6250"/>
                            </p:stCondLst>
                            <p:childTnLst>
                              <p:par>
                                <p:cTn id="94" presetID="53" presetClass="entr" presetSubtype="528" fill="hold" grpId="0" nodeType="afterEffect">
                                  <p:stCondLst>
                                    <p:cond delay="0"/>
                                  </p:stCondLst>
                                  <p:childTnLst>
                                    <p:set>
                                      <p:cBhvr>
                                        <p:cTn id="95" dur="1" fill="hold">
                                          <p:stCondLst>
                                            <p:cond delay="0"/>
                                          </p:stCondLst>
                                        </p:cTn>
                                        <p:tgtEl>
                                          <p:spTgt spid="68"/>
                                        </p:tgtEl>
                                        <p:attrNameLst>
                                          <p:attrName>style.visibility</p:attrName>
                                        </p:attrNameLst>
                                      </p:cBhvr>
                                      <p:to>
                                        <p:strVal val="visible"/>
                                      </p:to>
                                    </p:set>
                                    <p:anim calcmode="lin" valueType="num">
                                      <p:cBhvr>
                                        <p:cTn id="96" dur="500" fill="hold"/>
                                        <p:tgtEl>
                                          <p:spTgt spid="68"/>
                                        </p:tgtEl>
                                        <p:attrNameLst>
                                          <p:attrName>ppt_w</p:attrName>
                                        </p:attrNameLst>
                                      </p:cBhvr>
                                      <p:tavLst>
                                        <p:tav tm="0">
                                          <p:val>
                                            <p:fltVal val="0"/>
                                          </p:val>
                                        </p:tav>
                                        <p:tav tm="100000">
                                          <p:val>
                                            <p:strVal val="#ppt_w"/>
                                          </p:val>
                                        </p:tav>
                                      </p:tavLst>
                                    </p:anim>
                                    <p:anim calcmode="lin" valueType="num">
                                      <p:cBhvr>
                                        <p:cTn id="97" dur="500" fill="hold"/>
                                        <p:tgtEl>
                                          <p:spTgt spid="68"/>
                                        </p:tgtEl>
                                        <p:attrNameLst>
                                          <p:attrName>ppt_h</p:attrName>
                                        </p:attrNameLst>
                                      </p:cBhvr>
                                      <p:tavLst>
                                        <p:tav tm="0">
                                          <p:val>
                                            <p:fltVal val="0"/>
                                          </p:val>
                                        </p:tav>
                                        <p:tav tm="100000">
                                          <p:val>
                                            <p:strVal val="#ppt_h"/>
                                          </p:val>
                                        </p:tav>
                                      </p:tavLst>
                                    </p:anim>
                                    <p:animEffect transition="in" filter="fade">
                                      <p:cBhvr>
                                        <p:cTn id="98" dur="500"/>
                                        <p:tgtEl>
                                          <p:spTgt spid="68"/>
                                        </p:tgtEl>
                                      </p:cBhvr>
                                    </p:animEffect>
                                    <p:anim calcmode="lin" valueType="num">
                                      <p:cBhvr>
                                        <p:cTn id="99" dur="500" fill="hold"/>
                                        <p:tgtEl>
                                          <p:spTgt spid="68"/>
                                        </p:tgtEl>
                                        <p:attrNameLst>
                                          <p:attrName>ppt_x</p:attrName>
                                        </p:attrNameLst>
                                      </p:cBhvr>
                                      <p:tavLst>
                                        <p:tav tm="0">
                                          <p:val>
                                            <p:fltVal val="0.5"/>
                                          </p:val>
                                        </p:tav>
                                        <p:tav tm="100000">
                                          <p:val>
                                            <p:strVal val="#ppt_x"/>
                                          </p:val>
                                        </p:tav>
                                      </p:tavLst>
                                    </p:anim>
                                    <p:anim calcmode="lin" valueType="num">
                                      <p:cBhvr>
                                        <p:cTn id="100" dur="500" fill="hold"/>
                                        <p:tgtEl>
                                          <p:spTgt spid="68"/>
                                        </p:tgtEl>
                                        <p:attrNameLst>
                                          <p:attrName>ppt_y</p:attrName>
                                        </p:attrNameLst>
                                      </p:cBhvr>
                                      <p:tavLst>
                                        <p:tav tm="0">
                                          <p:val>
                                            <p:fltVal val="0.5"/>
                                          </p:val>
                                        </p:tav>
                                        <p:tav tm="100000">
                                          <p:val>
                                            <p:strVal val="#ppt_y"/>
                                          </p:val>
                                        </p:tav>
                                      </p:tavLst>
                                    </p:anim>
                                  </p:childTnLst>
                                </p:cTn>
                              </p:par>
                            </p:childTnLst>
                          </p:cTn>
                        </p:par>
                        <p:par>
                          <p:cTn id="101" fill="hold">
                            <p:stCondLst>
                              <p:cond delay="6750"/>
                            </p:stCondLst>
                            <p:childTnLst>
                              <p:par>
                                <p:cTn id="102" presetID="22" presetClass="entr" presetSubtype="2" fill="hold" grpId="0" nodeType="afterEffect">
                                  <p:stCondLst>
                                    <p:cond delay="0"/>
                                  </p:stCondLst>
                                  <p:childTnLst>
                                    <p:set>
                                      <p:cBhvr>
                                        <p:cTn id="103" dur="1" fill="hold">
                                          <p:stCondLst>
                                            <p:cond delay="0"/>
                                          </p:stCondLst>
                                        </p:cTn>
                                        <p:tgtEl>
                                          <p:spTgt spid="40"/>
                                        </p:tgtEl>
                                        <p:attrNameLst>
                                          <p:attrName>style.visibility</p:attrName>
                                        </p:attrNameLst>
                                      </p:cBhvr>
                                      <p:to>
                                        <p:strVal val="visible"/>
                                      </p:to>
                                    </p:set>
                                    <p:animEffect transition="in" filter="wipe(right)">
                                      <p:cBhvr>
                                        <p:cTn id="104"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 grpId="0" animBg="1"/>
      <p:bldP spid="51" grpId="0" animBg="1"/>
      <p:bldP spid="54" grpId="0" animBg="1"/>
      <p:bldP spid="61" grpId="0" animBg="1"/>
      <p:bldP spid="66" grpId="0"/>
      <p:bldP spid="67" grpId="0"/>
      <p:bldP spid="68" grpId="0"/>
      <p:bldP spid="69" grpId="0"/>
      <p:bldP spid="36" grpId="0"/>
      <p:bldP spid="37" grpId="0"/>
      <p:bldP spid="38" grpId="0"/>
      <p:bldP spid="40" grpId="0"/>
      <p:bldP spid="41" grpId="0" animBg="1"/>
      <p:bldP spid="42" grpId="0" animBg="1"/>
      <p:bldP spid="43" grpId="0" animBg="1"/>
      <p:bldP spid="4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1529</TotalTime>
  <Words>1282</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309</cp:revision>
  <dcterms:created xsi:type="dcterms:W3CDTF">2016-09-28T22:08:47Z</dcterms:created>
  <dcterms:modified xsi:type="dcterms:W3CDTF">2016-11-07T22:15:25Z</dcterms:modified>
</cp:coreProperties>
</file>