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5138787" y="2575276"/>
            <a:ext cx="3201295" cy="2187637"/>
          </a:xfrm>
          <a:custGeom>
            <a:avLst/>
            <a:gdLst>
              <a:gd name="T0" fmla="*/ 574 w 3155"/>
              <a:gd name="T1" fmla="*/ 92 h 2156"/>
              <a:gd name="T2" fmla="*/ 762 w 3155"/>
              <a:gd name="T3" fmla="*/ 248 h 2156"/>
              <a:gd name="T4" fmla="*/ 946 w 3155"/>
              <a:gd name="T5" fmla="*/ 371 h 2156"/>
              <a:gd name="T6" fmla="*/ 1122 w 3155"/>
              <a:gd name="T7" fmla="*/ 464 h 2156"/>
              <a:gd name="T8" fmla="*/ 1284 w 3155"/>
              <a:gd name="T9" fmla="*/ 531 h 2156"/>
              <a:gd name="T10" fmla="*/ 1426 w 3155"/>
              <a:gd name="T11" fmla="*/ 579 h 2156"/>
              <a:gd name="T12" fmla="*/ 1546 w 3155"/>
              <a:gd name="T13" fmla="*/ 608 h 2156"/>
              <a:gd name="T14" fmla="*/ 1637 w 3155"/>
              <a:gd name="T15" fmla="*/ 623 h 2156"/>
              <a:gd name="T16" fmla="*/ 1695 w 3155"/>
              <a:gd name="T17" fmla="*/ 630 h 2156"/>
              <a:gd name="T18" fmla="*/ 1716 w 3155"/>
              <a:gd name="T19" fmla="*/ 631 h 2156"/>
              <a:gd name="T20" fmla="*/ 2472 w 3155"/>
              <a:gd name="T21" fmla="*/ 298 h 2156"/>
              <a:gd name="T22" fmla="*/ 2472 w 3155"/>
              <a:gd name="T23" fmla="*/ 1799 h 2156"/>
              <a:gd name="T24" fmla="*/ 1740 w 3155"/>
              <a:gd name="T25" fmla="*/ 1479 h 2156"/>
              <a:gd name="T26" fmla="*/ 1722 w 3155"/>
              <a:gd name="T27" fmla="*/ 1480 h 2156"/>
              <a:gd name="T28" fmla="*/ 1667 w 3155"/>
              <a:gd name="T29" fmla="*/ 1487 h 2156"/>
              <a:gd name="T30" fmla="*/ 1585 w 3155"/>
              <a:gd name="T31" fmla="*/ 1502 h 2156"/>
              <a:gd name="T32" fmla="*/ 1478 w 3155"/>
              <a:gd name="T33" fmla="*/ 1529 h 2156"/>
              <a:gd name="T34" fmla="*/ 1349 w 3155"/>
              <a:gd name="T35" fmla="*/ 1568 h 2156"/>
              <a:gd name="T36" fmla="*/ 1207 w 3155"/>
              <a:gd name="T37" fmla="*/ 1625 h 2156"/>
              <a:gd name="T38" fmla="*/ 1054 w 3155"/>
              <a:gd name="T39" fmla="*/ 1700 h 2156"/>
              <a:gd name="T40" fmla="*/ 896 w 3155"/>
              <a:gd name="T41" fmla="*/ 1798 h 2156"/>
              <a:gd name="T42" fmla="*/ 739 w 3155"/>
              <a:gd name="T43" fmla="*/ 1919 h 2156"/>
              <a:gd name="T44" fmla="*/ 585 w 3155"/>
              <a:gd name="T45" fmla="*/ 2070 h 2156"/>
              <a:gd name="T46" fmla="*/ 474 w 3155"/>
              <a:gd name="T47" fmla="*/ 2111 h 2156"/>
              <a:gd name="T48" fmla="*/ 405 w 3155"/>
              <a:gd name="T49" fmla="*/ 2035 h 2156"/>
              <a:gd name="T50" fmla="*/ 338 w 3155"/>
              <a:gd name="T51" fmla="*/ 1960 h 2156"/>
              <a:gd name="T52" fmla="*/ 266 w 3155"/>
              <a:gd name="T53" fmla="*/ 1879 h 2156"/>
              <a:gd name="T54" fmla="*/ 313 w 3155"/>
              <a:gd name="T55" fmla="*/ 1749 h 2156"/>
              <a:gd name="T56" fmla="*/ 486 w 3155"/>
              <a:gd name="T57" fmla="*/ 1606 h 2156"/>
              <a:gd name="T58" fmla="*/ 649 w 3155"/>
              <a:gd name="T59" fmla="*/ 1494 h 2156"/>
              <a:gd name="T60" fmla="*/ 797 w 3155"/>
              <a:gd name="T61" fmla="*/ 1409 h 2156"/>
              <a:gd name="T62" fmla="*/ 927 w 3155"/>
              <a:gd name="T63" fmla="*/ 1346 h 2156"/>
              <a:gd name="T64" fmla="*/ 1033 w 3155"/>
              <a:gd name="T65" fmla="*/ 1305 h 2156"/>
              <a:gd name="T66" fmla="*/ 1115 w 3155"/>
              <a:gd name="T67" fmla="*/ 1279 h 2156"/>
              <a:gd name="T68" fmla="*/ 1167 w 3155"/>
              <a:gd name="T69" fmla="*/ 1266 h 2156"/>
              <a:gd name="T70" fmla="*/ 1184 w 3155"/>
              <a:gd name="T71" fmla="*/ 1263 h 2156"/>
              <a:gd name="T72" fmla="*/ 0 w 3155"/>
              <a:gd name="T73" fmla="*/ 871 h 2156"/>
              <a:gd name="T74" fmla="*/ 1179 w 3155"/>
              <a:gd name="T75" fmla="*/ 870 h 2156"/>
              <a:gd name="T76" fmla="*/ 1147 w 3155"/>
              <a:gd name="T77" fmla="*/ 863 h 2156"/>
              <a:gd name="T78" fmla="*/ 1083 w 3155"/>
              <a:gd name="T79" fmla="*/ 845 h 2156"/>
              <a:gd name="T80" fmla="*/ 994 w 3155"/>
              <a:gd name="T81" fmla="*/ 811 h 2156"/>
              <a:gd name="T82" fmla="*/ 881 w 3155"/>
              <a:gd name="T83" fmla="*/ 760 h 2156"/>
              <a:gd name="T84" fmla="*/ 748 w 3155"/>
              <a:gd name="T85" fmla="*/ 687 h 2156"/>
              <a:gd name="T86" fmla="*/ 598 w 3155"/>
              <a:gd name="T87" fmla="*/ 588 h 2156"/>
              <a:gd name="T88" fmla="*/ 435 w 3155"/>
              <a:gd name="T89" fmla="*/ 461 h 2156"/>
              <a:gd name="T90" fmla="*/ 262 w 3155"/>
              <a:gd name="T91" fmla="*/ 301 h 2156"/>
              <a:gd name="T92" fmla="*/ 313 w 3155"/>
              <a:gd name="T93" fmla="*/ 233 h 2156"/>
              <a:gd name="T94" fmla="*/ 357 w 3155"/>
              <a:gd name="T95" fmla="*/ 173 h 2156"/>
              <a:gd name="T96" fmla="*/ 400 w 3155"/>
              <a:gd name="T97" fmla="*/ 112 h 2156"/>
              <a:gd name="T98" fmla="*/ 450 w 3155"/>
              <a:gd name="T99" fmla="*/ 41 h 2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55" h="2156">
                <a:moveTo>
                  <a:pt x="479" y="0"/>
                </a:moveTo>
                <a:lnTo>
                  <a:pt x="574" y="92"/>
                </a:lnTo>
                <a:lnTo>
                  <a:pt x="669" y="174"/>
                </a:lnTo>
                <a:lnTo>
                  <a:pt x="762" y="248"/>
                </a:lnTo>
                <a:lnTo>
                  <a:pt x="856" y="312"/>
                </a:lnTo>
                <a:lnTo>
                  <a:pt x="946" y="371"/>
                </a:lnTo>
                <a:lnTo>
                  <a:pt x="1036" y="421"/>
                </a:lnTo>
                <a:lnTo>
                  <a:pt x="1122" y="464"/>
                </a:lnTo>
                <a:lnTo>
                  <a:pt x="1206" y="500"/>
                </a:lnTo>
                <a:lnTo>
                  <a:pt x="1284" y="531"/>
                </a:lnTo>
                <a:lnTo>
                  <a:pt x="1358" y="558"/>
                </a:lnTo>
                <a:lnTo>
                  <a:pt x="1426" y="579"/>
                </a:lnTo>
                <a:lnTo>
                  <a:pt x="1490" y="594"/>
                </a:lnTo>
                <a:lnTo>
                  <a:pt x="1546" y="608"/>
                </a:lnTo>
                <a:lnTo>
                  <a:pt x="1595" y="616"/>
                </a:lnTo>
                <a:lnTo>
                  <a:pt x="1637" y="623"/>
                </a:lnTo>
                <a:lnTo>
                  <a:pt x="1672" y="627"/>
                </a:lnTo>
                <a:lnTo>
                  <a:pt x="1695" y="630"/>
                </a:lnTo>
                <a:lnTo>
                  <a:pt x="1711" y="630"/>
                </a:lnTo>
                <a:lnTo>
                  <a:pt x="1716" y="631"/>
                </a:lnTo>
                <a:lnTo>
                  <a:pt x="2476" y="643"/>
                </a:lnTo>
                <a:lnTo>
                  <a:pt x="2472" y="298"/>
                </a:lnTo>
                <a:lnTo>
                  <a:pt x="3155" y="1051"/>
                </a:lnTo>
                <a:lnTo>
                  <a:pt x="2472" y="1799"/>
                </a:lnTo>
                <a:lnTo>
                  <a:pt x="2472" y="1479"/>
                </a:lnTo>
                <a:lnTo>
                  <a:pt x="1740" y="1479"/>
                </a:lnTo>
                <a:lnTo>
                  <a:pt x="1736" y="1479"/>
                </a:lnTo>
                <a:lnTo>
                  <a:pt x="1722" y="1480"/>
                </a:lnTo>
                <a:lnTo>
                  <a:pt x="1698" y="1483"/>
                </a:lnTo>
                <a:lnTo>
                  <a:pt x="1667" y="1487"/>
                </a:lnTo>
                <a:lnTo>
                  <a:pt x="1630" y="1494"/>
                </a:lnTo>
                <a:lnTo>
                  <a:pt x="1585" y="1502"/>
                </a:lnTo>
                <a:lnTo>
                  <a:pt x="1534" y="1514"/>
                </a:lnTo>
                <a:lnTo>
                  <a:pt x="1478" y="1529"/>
                </a:lnTo>
                <a:lnTo>
                  <a:pt x="1415" y="1547"/>
                </a:lnTo>
                <a:lnTo>
                  <a:pt x="1349" y="1568"/>
                </a:lnTo>
                <a:lnTo>
                  <a:pt x="1280" y="1594"/>
                </a:lnTo>
                <a:lnTo>
                  <a:pt x="1207" y="1625"/>
                </a:lnTo>
                <a:lnTo>
                  <a:pt x="1132" y="1660"/>
                </a:lnTo>
                <a:lnTo>
                  <a:pt x="1054" y="1700"/>
                </a:lnTo>
                <a:lnTo>
                  <a:pt x="976" y="1746"/>
                </a:lnTo>
                <a:lnTo>
                  <a:pt x="896" y="1798"/>
                </a:lnTo>
                <a:lnTo>
                  <a:pt x="817" y="1855"/>
                </a:lnTo>
                <a:lnTo>
                  <a:pt x="739" y="1919"/>
                </a:lnTo>
                <a:lnTo>
                  <a:pt x="661" y="1992"/>
                </a:lnTo>
                <a:lnTo>
                  <a:pt x="585" y="2070"/>
                </a:lnTo>
                <a:lnTo>
                  <a:pt x="511" y="2156"/>
                </a:lnTo>
                <a:lnTo>
                  <a:pt x="474" y="2111"/>
                </a:lnTo>
                <a:lnTo>
                  <a:pt x="439" y="2072"/>
                </a:lnTo>
                <a:lnTo>
                  <a:pt x="405" y="2035"/>
                </a:lnTo>
                <a:lnTo>
                  <a:pt x="373" y="1997"/>
                </a:lnTo>
                <a:lnTo>
                  <a:pt x="338" y="1960"/>
                </a:lnTo>
                <a:lnTo>
                  <a:pt x="304" y="1921"/>
                </a:lnTo>
                <a:lnTo>
                  <a:pt x="266" y="1879"/>
                </a:lnTo>
                <a:lnTo>
                  <a:pt x="224" y="1833"/>
                </a:lnTo>
                <a:lnTo>
                  <a:pt x="313" y="1749"/>
                </a:lnTo>
                <a:lnTo>
                  <a:pt x="401" y="1674"/>
                </a:lnTo>
                <a:lnTo>
                  <a:pt x="486" y="1606"/>
                </a:lnTo>
                <a:lnTo>
                  <a:pt x="570" y="1547"/>
                </a:lnTo>
                <a:lnTo>
                  <a:pt x="649" y="1494"/>
                </a:lnTo>
                <a:lnTo>
                  <a:pt x="725" y="1448"/>
                </a:lnTo>
                <a:lnTo>
                  <a:pt x="797" y="1409"/>
                </a:lnTo>
                <a:lnTo>
                  <a:pt x="864" y="1376"/>
                </a:lnTo>
                <a:lnTo>
                  <a:pt x="927" y="1346"/>
                </a:lnTo>
                <a:lnTo>
                  <a:pt x="983" y="1324"/>
                </a:lnTo>
                <a:lnTo>
                  <a:pt x="1033" y="1305"/>
                </a:lnTo>
                <a:lnTo>
                  <a:pt x="1078" y="1291"/>
                </a:lnTo>
                <a:lnTo>
                  <a:pt x="1115" y="1279"/>
                </a:lnTo>
                <a:lnTo>
                  <a:pt x="1144" y="1271"/>
                </a:lnTo>
                <a:lnTo>
                  <a:pt x="1167" y="1266"/>
                </a:lnTo>
                <a:lnTo>
                  <a:pt x="1179" y="1264"/>
                </a:lnTo>
                <a:lnTo>
                  <a:pt x="1184" y="1263"/>
                </a:lnTo>
                <a:lnTo>
                  <a:pt x="0" y="1263"/>
                </a:lnTo>
                <a:lnTo>
                  <a:pt x="0" y="871"/>
                </a:lnTo>
                <a:lnTo>
                  <a:pt x="1184" y="871"/>
                </a:lnTo>
                <a:lnTo>
                  <a:pt x="1179" y="870"/>
                </a:lnTo>
                <a:lnTo>
                  <a:pt x="1167" y="867"/>
                </a:lnTo>
                <a:lnTo>
                  <a:pt x="1147" y="863"/>
                </a:lnTo>
                <a:lnTo>
                  <a:pt x="1119" y="854"/>
                </a:lnTo>
                <a:lnTo>
                  <a:pt x="1083" y="845"/>
                </a:lnTo>
                <a:lnTo>
                  <a:pt x="1041" y="829"/>
                </a:lnTo>
                <a:lnTo>
                  <a:pt x="994" y="811"/>
                </a:lnTo>
                <a:lnTo>
                  <a:pt x="941" y="789"/>
                </a:lnTo>
                <a:lnTo>
                  <a:pt x="881" y="760"/>
                </a:lnTo>
                <a:lnTo>
                  <a:pt x="817" y="726"/>
                </a:lnTo>
                <a:lnTo>
                  <a:pt x="748" y="687"/>
                </a:lnTo>
                <a:lnTo>
                  <a:pt x="675" y="641"/>
                </a:lnTo>
                <a:lnTo>
                  <a:pt x="598" y="588"/>
                </a:lnTo>
                <a:lnTo>
                  <a:pt x="518" y="528"/>
                </a:lnTo>
                <a:lnTo>
                  <a:pt x="435" y="461"/>
                </a:lnTo>
                <a:lnTo>
                  <a:pt x="350" y="385"/>
                </a:lnTo>
                <a:lnTo>
                  <a:pt x="262" y="301"/>
                </a:lnTo>
                <a:lnTo>
                  <a:pt x="288" y="265"/>
                </a:lnTo>
                <a:lnTo>
                  <a:pt x="313" y="233"/>
                </a:lnTo>
                <a:lnTo>
                  <a:pt x="336" y="202"/>
                </a:lnTo>
                <a:lnTo>
                  <a:pt x="357" y="173"/>
                </a:lnTo>
                <a:lnTo>
                  <a:pt x="377" y="142"/>
                </a:lnTo>
                <a:lnTo>
                  <a:pt x="400" y="112"/>
                </a:lnTo>
                <a:lnTo>
                  <a:pt x="424" y="78"/>
                </a:lnTo>
                <a:lnTo>
                  <a:pt x="450" y="41"/>
                </a:lnTo>
                <a:lnTo>
                  <a:pt x="479" y="0"/>
                </a:lnTo>
                <a:close/>
              </a:path>
            </a:pathLst>
          </a:custGeom>
          <a:solidFill>
            <a:srgbClr val="364153"/>
          </a:solidFill>
          <a:ln w="6350">
            <a:solidFill>
              <a:schemeClr val="bg1"/>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4386914" y="1532192"/>
            <a:ext cx="1324150" cy="1371839"/>
          </a:xfrm>
          <a:custGeom>
            <a:avLst/>
            <a:gdLst>
              <a:gd name="T0" fmla="*/ 300 w 1305"/>
              <a:gd name="T1" fmla="*/ 0 h 1352"/>
              <a:gd name="T2" fmla="*/ 1160 w 1305"/>
              <a:gd name="T3" fmla="*/ 931 h 1352"/>
              <a:gd name="T4" fmla="*/ 1305 w 1305"/>
              <a:gd name="T5" fmla="*/ 800 h 1352"/>
              <a:gd name="T6" fmla="*/ 1273 w 1305"/>
              <a:gd name="T7" fmla="*/ 1319 h 1352"/>
              <a:gd name="T8" fmla="*/ 745 w 1305"/>
              <a:gd name="T9" fmla="*/ 1352 h 1352"/>
              <a:gd name="T10" fmla="*/ 884 w 1305"/>
              <a:gd name="T11" fmla="*/ 1202 h 1352"/>
              <a:gd name="T12" fmla="*/ 0 w 1305"/>
              <a:gd name="T13" fmla="*/ 272 h 1352"/>
              <a:gd name="T14" fmla="*/ 300 w 1305"/>
              <a:gd name="T15" fmla="*/ 0 h 1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52">
                <a:moveTo>
                  <a:pt x="300" y="0"/>
                </a:moveTo>
                <a:lnTo>
                  <a:pt x="1160" y="931"/>
                </a:lnTo>
                <a:lnTo>
                  <a:pt x="1305" y="800"/>
                </a:lnTo>
                <a:lnTo>
                  <a:pt x="1273" y="1319"/>
                </a:lnTo>
                <a:lnTo>
                  <a:pt x="745" y="1352"/>
                </a:lnTo>
                <a:lnTo>
                  <a:pt x="884" y="1202"/>
                </a:lnTo>
                <a:lnTo>
                  <a:pt x="0" y="272"/>
                </a:lnTo>
                <a:lnTo>
                  <a:pt x="300" y="0"/>
                </a:lnTo>
                <a:close/>
              </a:path>
            </a:pathLst>
          </a:custGeom>
          <a:solidFill>
            <a:srgbClr val="EF3425"/>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676642" y="3239888"/>
            <a:ext cx="1648845" cy="822901"/>
          </a:xfrm>
          <a:custGeom>
            <a:avLst/>
            <a:gdLst>
              <a:gd name="T0" fmla="*/ 1265 w 1625"/>
              <a:gd name="T1" fmla="*/ 0 h 811"/>
              <a:gd name="T2" fmla="*/ 1625 w 1625"/>
              <a:gd name="T3" fmla="*/ 418 h 811"/>
              <a:gd name="T4" fmla="*/ 1265 w 1625"/>
              <a:gd name="T5" fmla="*/ 811 h 811"/>
              <a:gd name="T6" fmla="*/ 1265 w 1625"/>
              <a:gd name="T7" fmla="*/ 616 h 811"/>
              <a:gd name="T8" fmla="*/ 0 w 1625"/>
              <a:gd name="T9" fmla="*/ 616 h 811"/>
              <a:gd name="T10" fmla="*/ 0 w 1625"/>
              <a:gd name="T11" fmla="*/ 208 h 811"/>
              <a:gd name="T12" fmla="*/ 1265 w 1625"/>
              <a:gd name="T13" fmla="*/ 216 h 811"/>
              <a:gd name="T14" fmla="*/ 1265 w 1625"/>
              <a:gd name="T15" fmla="*/ 0 h 8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5" h="811">
                <a:moveTo>
                  <a:pt x="1265" y="0"/>
                </a:moveTo>
                <a:lnTo>
                  <a:pt x="1625" y="418"/>
                </a:lnTo>
                <a:lnTo>
                  <a:pt x="1265" y="811"/>
                </a:lnTo>
                <a:lnTo>
                  <a:pt x="1265" y="616"/>
                </a:lnTo>
                <a:lnTo>
                  <a:pt x="0" y="616"/>
                </a:lnTo>
                <a:lnTo>
                  <a:pt x="0" y="208"/>
                </a:lnTo>
                <a:lnTo>
                  <a:pt x="1265" y="216"/>
                </a:lnTo>
                <a:lnTo>
                  <a:pt x="1265" y="0"/>
                </a:lnTo>
                <a:close/>
              </a:path>
            </a:pathLst>
          </a:custGeom>
          <a:solidFill>
            <a:srgbClr val="8397B1"/>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4386914" y="4416910"/>
            <a:ext cx="1324150" cy="1355604"/>
          </a:xfrm>
          <a:custGeom>
            <a:avLst/>
            <a:gdLst>
              <a:gd name="T0" fmla="*/ 741 w 1305"/>
              <a:gd name="T1" fmla="*/ 0 h 1336"/>
              <a:gd name="T2" fmla="*/ 1269 w 1305"/>
              <a:gd name="T3" fmla="*/ 0 h 1336"/>
              <a:gd name="T4" fmla="*/ 1305 w 1305"/>
              <a:gd name="T5" fmla="*/ 538 h 1336"/>
              <a:gd name="T6" fmla="*/ 1156 w 1305"/>
              <a:gd name="T7" fmla="*/ 397 h 1336"/>
              <a:gd name="T8" fmla="*/ 304 w 1305"/>
              <a:gd name="T9" fmla="*/ 1336 h 1336"/>
              <a:gd name="T10" fmla="*/ 0 w 1305"/>
              <a:gd name="T11" fmla="*/ 1056 h 1336"/>
              <a:gd name="T12" fmla="*/ 880 w 1305"/>
              <a:gd name="T13" fmla="*/ 138 h 1336"/>
              <a:gd name="T14" fmla="*/ 741 w 1305"/>
              <a:gd name="T15" fmla="*/ 0 h 1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36">
                <a:moveTo>
                  <a:pt x="741" y="0"/>
                </a:moveTo>
                <a:lnTo>
                  <a:pt x="1269" y="0"/>
                </a:lnTo>
                <a:lnTo>
                  <a:pt x="1305" y="538"/>
                </a:lnTo>
                <a:lnTo>
                  <a:pt x="1156" y="397"/>
                </a:lnTo>
                <a:lnTo>
                  <a:pt x="304" y="1336"/>
                </a:lnTo>
                <a:lnTo>
                  <a:pt x="0" y="1056"/>
                </a:lnTo>
                <a:lnTo>
                  <a:pt x="880" y="138"/>
                </a:lnTo>
                <a:lnTo>
                  <a:pt x="741" y="0"/>
                </a:lnTo>
                <a:close/>
              </a:path>
            </a:pathLst>
          </a:custGeom>
          <a:solidFill>
            <a:srgbClr val="44546B"/>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8" name="TextBox 37"/>
          <p:cNvSpPr txBox="1"/>
          <p:nvPr/>
        </p:nvSpPr>
        <p:spPr>
          <a:xfrm>
            <a:off x="450908" y="1140861"/>
            <a:ext cx="3672357"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426691" y="2908763"/>
            <a:ext cx="3047320" cy="1298817"/>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450908" y="4861331"/>
            <a:ext cx="3672357"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1" name="TextBox 40"/>
          <p:cNvSpPr txBox="1"/>
          <p:nvPr/>
        </p:nvSpPr>
        <p:spPr>
          <a:xfrm>
            <a:off x="8531956" y="2376216"/>
            <a:ext cx="3032515" cy="4031873"/>
          </a:xfrm>
          <a:prstGeom prst="rect">
            <a:avLst/>
          </a:prstGeom>
          <a:noFill/>
        </p:spPr>
        <p:txBody>
          <a:bodyPr wrap="square" rtlCol="0">
            <a:spAutoFit/>
          </a:bodyPr>
          <a:lstStyle/>
          <a:p>
            <a:pPr defTabSz="1219170">
              <a:spcBef>
                <a:spcPct val="20000"/>
              </a:spcBef>
              <a:defRPr/>
            </a:pPr>
            <a:r>
              <a:rPr lang="en-US" sz="1600" b="1" dirty="0">
                <a:solidFill>
                  <a:srgbClr val="364153"/>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1">
                  <a:lumMod val="95000"/>
                </a:schemeClr>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2">
                  <a:lumMod val="25000"/>
                </a:schemeClr>
              </a:solidFill>
              <a:latin typeface="Candara" panose="020E0502030303020204" pitchFamily="34" charset="0"/>
            </a:endParaRPr>
          </a:p>
        </p:txBody>
      </p:sp>
      <p:grpSp>
        <p:nvGrpSpPr>
          <p:cNvPr id="42" name="Group 41"/>
          <p:cNvGrpSpPr/>
          <p:nvPr/>
        </p:nvGrpSpPr>
        <p:grpSpPr>
          <a:xfrm>
            <a:off x="5755734" y="429699"/>
            <a:ext cx="5819495" cy="1220579"/>
            <a:chOff x="612683" y="987213"/>
            <a:chExt cx="5819495" cy="1220579"/>
          </a:xfrm>
        </p:grpSpPr>
        <p:sp>
          <p:nvSpPr>
            <p:cNvPr id="43" name="TextBox 42"/>
            <p:cNvSpPr txBox="1"/>
            <p:nvPr/>
          </p:nvSpPr>
          <p:spPr>
            <a:xfrm>
              <a:off x="923200" y="987213"/>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4" name="TextBox 43"/>
            <p:cNvSpPr txBox="1"/>
            <p:nvPr/>
          </p:nvSpPr>
          <p:spPr>
            <a:xfrm>
              <a:off x="612683" y="1684572"/>
              <a:ext cx="5819495" cy="523220"/>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503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anim calcmode="lin" valueType="num">
                                      <p:cBhvr>
                                        <p:cTn id="14" dur="500" fill="hold"/>
                                        <p:tgtEl>
                                          <p:spTgt spid="38"/>
                                        </p:tgtEl>
                                        <p:attrNameLst>
                                          <p:attrName>ppt_x</p:attrName>
                                        </p:attrNameLst>
                                      </p:cBhvr>
                                      <p:tavLst>
                                        <p:tav tm="0">
                                          <p:val>
                                            <p:fltVal val="0.5"/>
                                          </p:val>
                                        </p:tav>
                                        <p:tav tm="100000">
                                          <p:val>
                                            <p:strVal val="#ppt_x"/>
                                          </p:val>
                                        </p:tav>
                                      </p:tavLst>
                                    </p:anim>
                                    <p:anim calcmode="lin" valueType="num">
                                      <p:cBhvr>
                                        <p:cTn id="15" dur="500" fill="hold"/>
                                        <p:tgtEl>
                                          <p:spTgt spid="3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p:cTn id="23" dur="500" fill="hold"/>
                                        <p:tgtEl>
                                          <p:spTgt spid="39"/>
                                        </p:tgtEl>
                                        <p:attrNameLst>
                                          <p:attrName>ppt_w</p:attrName>
                                        </p:attrNameLst>
                                      </p:cBhvr>
                                      <p:tavLst>
                                        <p:tav tm="0">
                                          <p:val>
                                            <p:fltVal val="0"/>
                                          </p:val>
                                        </p:tav>
                                        <p:tav tm="100000">
                                          <p:val>
                                            <p:strVal val="#ppt_w"/>
                                          </p:val>
                                        </p:tav>
                                      </p:tavLst>
                                    </p:anim>
                                    <p:anim calcmode="lin" valueType="num">
                                      <p:cBhvr>
                                        <p:cTn id="24" dur="500" fill="hold"/>
                                        <p:tgtEl>
                                          <p:spTgt spid="39"/>
                                        </p:tgtEl>
                                        <p:attrNameLst>
                                          <p:attrName>ppt_h</p:attrName>
                                        </p:attrNameLst>
                                      </p:cBhvr>
                                      <p:tavLst>
                                        <p:tav tm="0">
                                          <p:val>
                                            <p:fltVal val="0"/>
                                          </p:val>
                                        </p:tav>
                                        <p:tav tm="100000">
                                          <p:val>
                                            <p:strVal val="#ppt_h"/>
                                          </p:val>
                                        </p:tav>
                                      </p:tavLst>
                                    </p:anim>
                                    <p:animEffect transition="in" filter="fade">
                                      <p:cBhvr>
                                        <p:cTn id="25" dur="500"/>
                                        <p:tgtEl>
                                          <p:spTgt spid="39"/>
                                        </p:tgtEl>
                                      </p:cBhvr>
                                    </p:animEffect>
                                    <p:anim calcmode="lin" valueType="num">
                                      <p:cBhvr>
                                        <p:cTn id="26" dur="500" fill="hold"/>
                                        <p:tgtEl>
                                          <p:spTgt spid="39"/>
                                        </p:tgtEl>
                                        <p:attrNameLst>
                                          <p:attrName>ppt_x</p:attrName>
                                        </p:attrNameLst>
                                      </p:cBhvr>
                                      <p:tavLst>
                                        <p:tav tm="0">
                                          <p:val>
                                            <p:fltVal val="0.5"/>
                                          </p:val>
                                        </p:tav>
                                        <p:tav tm="100000">
                                          <p:val>
                                            <p:strVal val="#ppt_x"/>
                                          </p:val>
                                        </p:tav>
                                      </p:tavLst>
                                    </p:anim>
                                    <p:anim calcmode="lin" valueType="num">
                                      <p:cBhvr>
                                        <p:cTn id="27" dur="500" fill="hold"/>
                                        <p:tgtEl>
                                          <p:spTgt spid="39"/>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anim calcmode="lin" valueType="num">
                                      <p:cBhvr>
                                        <p:cTn id="38" dur="500" fill="hold"/>
                                        <p:tgtEl>
                                          <p:spTgt spid="40"/>
                                        </p:tgtEl>
                                        <p:attrNameLst>
                                          <p:attrName>ppt_x</p:attrName>
                                        </p:attrNameLst>
                                      </p:cBhvr>
                                      <p:tavLst>
                                        <p:tav tm="0">
                                          <p:val>
                                            <p:fltVal val="0.5"/>
                                          </p:val>
                                        </p:tav>
                                        <p:tav tm="100000">
                                          <p:val>
                                            <p:strVal val="#ppt_x"/>
                                          </p:val>
                                        </p:tav>
                                      </p:tavLst>
                                    </p:anim>
                                    <p:anim calcmode="lin" valueType="num">
                                      <p:cBhvr>
                                        <p:cTn id="39" dur="500" fill="hold"/>
                                        <p:tgtEl>
                                          <p:spTgt spid="40"/>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anim calcmode="lin" valueType="num">
                                      <p:cBhvr>
                                        <p:cTn id="50" dur="500" fill="hold"/>
                                        <p:tgtEl>
                                          <p:spTgt spid="41"/>
                                        </p:tgtEl>
                                        <p:attrNameLst>
                                          <p:attrName>ppt_x</p:attrName>
                                        </p:attrNameLst>
                                      </p:cBhvr>
                                      <p:tavLst>
                                        <p:tav tm="0">
                                          <p:val>
                                            <p:fltVal val="0.5"/>
                                          </p:val>
                                        </p:tav>
                                        <p:tav tm="100000">
                                          <p:val>
                                            <p:strVal val="#ppt_x"/>
                                          </p:val>
                                        </p:tav>
                                      </p:tavLst>
                                    </p:anim>
                                    <p:anim calcmode="lin" valueType="num">
                                      <p:cBhvr>
                                        <p:cTn id="51" dur="500" fill="hold"/>
                                        <p:tgtEl>
                                          <p:spTgt spid="41"/>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8"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1430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2016-11-07T22:13:11Z</dcterms:modified>
</cp:coreProperties>
</file>