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p:cNvSpPr/>
          <p:nvPr/>
        </p:nvSpPr>
        <p:spPr>
          <a:xfrm>
            <a:off x="1" y="4528969"/>
            <a:ext cx="12184224" cy="2329032"/>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3" name="TextBox 12"/>
          <p:cNvSpPr txBox="1"/>
          <p:nvPr/>
        </p:nvSpPr>
        <p:spPr>
          <a:xfrm>
            <a:off x="395707" y="2086115"/>
            <a:ext cx="5483317"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4" name="TextBox 13"/>
          <p:cNvSpPr txBox="1"/>
          <p:nvPr/>
        </p:nvSpPr>
        <p:spPr>
          <a:xfrm>
            <a:off x="395707" y="5009933"/>
            <a:ext cx="10585647" cy="1292662"/>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LOREM IPSUM DOLOR</a:t>
            </a:r>
          </a:p>
          <a:p>
            <a:endParaRPr lang="en-US" b="1"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5" name="Oval 14"/>
          <p:cNvSpPr>
            <a:spLocks noChangeAspect="1"/>
          </p:cNvSpPr>
          <p:nvPr/>
        </p:nvSpPr>
        <p:spPr>
          <a:xfrm>
            <a:off x="6207152" y="2589500"/>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01</a:t>
            </a:r>
          </a:p>
        </p:txBody>
      </p:sp>
      <p:sp>
        <p:nvSpPr>
          <p:cNvPr id="17" name="Oval 16"/>
          <p:cNvSpPr>
            <a:spLocks noChangeAspect="1"/>
          </p:cNvSpPr>
          <p:nvPr/>
        </p:nvSpPr>
        <p:spPr>
          <a:xfrm>
            <a:off x="7363629" y="2589500"/>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02</a:t>
            </a:r>
          </a:p>
        </p:txBody>
      </p:sp>
      <p:sp>
        <p:nvSpPr>
          <p:cNvPr id="18" name="Oval 17"/>
          <p:cNvSpPr>
            <a:spLocks noChangeAspect="1"/>
          </p:cNvSpPr>
          <p:nvPr/>
        </p:nvSpPr>
        <p:spPr>
          <a:xfrm>
            <a:off x="8535356" y="2589500"/>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03</a:t>
            </a:r>
          </a:p>
        </p:txBody>
      </p:sp>
      <p:sp>
        <p:nvSpPr>
          <p:cNvPr id="19" name="Oval 18"/>
          <p:cNvSpPr>
            <a:spLocks noChangeAspect="1"/>
          </p:cNvSpPr>
          <p:nvPr/>
        </p:nvSpPr>
        <p:spPr>
          <a:xfrm>
            <a:off x="9714550" y="2561864"/>
            <a:ext cx="731520" cy="731520"/>
          </a:xfrm>
          <a:prstGeom prst="ellipse">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04</a:t>
            </a:r>
          </a:p>
        </p:txBody>
      </p:sp>
      <p:sp>
        <p:nvSpPr>
          <p:cNvPr id="25" name="Circular Arrow 24"/>
          <p:cNvSpPr/>
          <p:nvPr/>
        </p:nvSpPr>
        <p:spPr>
          <a:xfrm rot="120000">
            <a:off x="6572921" y="1932816"/>
            <a:ext cx="1154325" cy="1100840"/>
          </a:xfrm>
          <a:prstGeom prst="circularArrow">
            <a:avLst/>
          </a:prstGeom>
          <a:solidFill>
            <a:srgbClr val="B5B5B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Circular Arrow 25"/>
          <p:cNvSpPr/>
          <p:nvPr/>
        </p:nvSpPr>
        <p:spPr>
          <a:xfrm rot="-120000" flipV="1">
            <a:off x="7716219" y="2909137"/>
            <a:ext cx="1154325" cy="1100840"/>
          </a:xfrm>
          <a:prstGeom prst="circularArrow">
            <a:avLst/>
          </a:prstGeom>
          <a:solidFill>
            <a:srgbClr val="B5B5B5"/>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ircular Arrow 26"/>
          <p:cNvSpPr/>
          <p:nvPr/>
        </p:nvSpPr>
        <p:spPr>
          <a:xfrm rot="-120000" flipV="1">
            <a:off x="10252542" y="2890985"/>
            <a:ext cx="1154325" cy="1100840"/>
          </a:xfrm>
          <a:prstGeom prst="circularArrow">
            <a:avLst/>
          </a:prstGeom>
          <a:solidFill>
            <a:srgbClr val="B5B5B5"/>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ircular Arrow 27"/>
          <p:cNvSpPr/>
          <p:nvPr/>
        </p:nvSpPr>
        <p:spPr>
          <a:xfrm rot="120000">
            <a:off x="8943313" y="1932816"/>
            <a:ext cx="1154325" cy="1100840"/>
          </a:xfrm>
          <a:prstGeom prst="circularArrow">
            <a:avLst/>
          </a:prstGeom>
          <a:solidFill>
            <a:srgbClr val="B5B5B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31"/>
          <p:cNvSpPr/>
          <p:nvPr/>
        </p:nvSpPr>
        <p:spPr>
          <a:xfrm>
            <a:off x="11189914" y="1897346"/>
            <a:ext cx="705997" cy="991983"/>
          </a:xfrm>
          <a:custGeom>
            <a:avLst/>
            <a:gdLst>
              <a:gd name="connsiteX0" fmla="*/ 0 w 705997"/>
              <a:gd name="connsiteY0" fmla="*/ 0 h 991983"/>
              <a:gd name="connsiteX1" fmla="*/ 45719 w 705997"/>
              <a:gd name="connsiteY1" fmla="*/ 0 h 991983"/>
              <a:gd name="connsiteX2" fmla="*/ 45719 w 705997"/>
              <a:gd name="connsiteY2" fmla="*/ 62146 h 991983"/>
              <a:gd name="connsiteX3" fmla="*/ 65555 w 705997"/>
              <a:gd name="connsiteY3" fmla="*/ 42502 h 991983"/>
              <a:gd name="connsiteX4" fmla="*/ 705997 w 705997"/>
              <a:gd name="connsiteY4" fmla="*/ 84785 h 991983"/>
              <a:gd name="connsiteX5" fmla="*/ 705997 w 705997"/>
              <a:gd name="connsiteY5" fmla="*/ 579620 h 991983"/>
              <a:gd name="connsiteX6" fmla="*/ 65555 w 705997"/>
              <a:gd name="connsiteY6" fmla="*/ 537337 h 991983"/>
              <a:gd name="connsiteX7" fmla="*/ 45719 w 705997"/>
              <a:gd name="connsiteY7" fmla="*/ 556981 h 991983"/>
              <a:gd name="connsiteX8" fmla="*/ 45719 w 705997"/>
              <a:gd name="connsiteY8" fmla="*/ 991983 h 991983"/>
              <a:gd name="connsiteX9" fmla="*/ 0 w 705997"/>
              <a:gd name="connsiteY9" fmla="*/ 991983 h 99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5997" h="991983">
                <a:moveTo>
                  <a:pt x="0" y="0"/>
                </a:moveTo>
                <a:lnTo>
                  <a:pt x="45719" y="0"/>
                </a:lnTo>
                <a:lnTo>
                  <a:pt x="45719" y="62146"/>
                </a:lnTo>
                <a:lnTo>
                  <a:pt x="65555" y="42502"/>
                </a:lnTo>
                <a:cubicBezTo>
                  <a:pt x="279036" y="-124619"/>
                  <a:pt x="492516" y="342511"/>
                  <a:pt x="705997" y="84785"/>
                </a:cubicBezTo>
                <a:lnTo>
                  <a:pt x="705997" y="579620"/>
                </a:lnTo>
                <a:cubicBezTo>
                  <a:pt x="492516" y="837347"/>
                  <a:pt x="279036" y="370218"/>
                  <a:pt x="65555" y="537337"/>
                </a:cubicBezTo>
                <a:lnTo>
                  <a:pt x="45719" y="556981"/>
                </a:lnTo>
                <a:lnTo>
                  <a:pt x="45719" y="991983"/>
                </a:lnTo>
                <a:lnTo>
                  <a:pt x="0" y="991983"/>
                </a:lnTo>
                <a:close/>
              </a:path>
            </a:pathLst>
          </a:custGeom>
          <a:solidFill>
            <a:srgbClr val="B5B5B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5585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250"/>
                            </p:stCondLst>
                            <p:childTnLst>
                              <p:par>
                                <p:cTn id="23" presetID="53" presetClass="entr" presetSubtype="16"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par>
                          <p:cTn id="28" fill="hold">
                            <p:stCondLst>
                              <p:cond delay="275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childTnLst>
                          </p:cTn>
                        </p:par>
                        <p:par>
                          <p:cTn id="38" fill="hold">
                            <p:stCondLst>
                              <p:cond delay="375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par>
                          <p:cTn id="42" fill="hold">
                            <p:stCondLst>
                              <p:cond delay="4250"/>
                            </p:stCondLst>
                            <p:childTnLst>
                              <p:par>
                                <p:cTn id="43" presetID="53" presetClass="entr" presetSubtype="16"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fltVal val="0"/>
                                          </p:val>
                                        </p:tav>
                                        <p:tav tm="100000">
                                          <p:val>
                                            <p:strVal val="#ppt_h"/>
                                          </p:val>
                                        </p:tav>
                                      </p:tavLst>
                                    </p:anim>
                                    <p:animEffect transition="in" filter="fade">
                                      <p:cBhvr>
                                        <p:cTn id="47" dur="500"/>
                                        <p:tgtEl>
                                          <p:spTgt spid="19"/>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5250"/>
                            </p:stCondLst>
                            <p:childTnLst>
                              <p:par>
                                <p:cTn id="53" presetID="37" presetClass="entr" presetSubtype="0"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900" decel="100000" fill="hold"/>
                                        <p:tgtEl>
                                          <p:spTgt spid="32"/>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59" fill="hold">
                            <p:stCondLst>
                              <p:cond delay="6250"/>
                            </p:stCondLst>
                            <p:childTnLst>
                              <p:par>
                                <p:cTn id="60" presetID="22" presetClass="entr" presetSubtype="4"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down)">
                                      <p:cBhvr>
                                        <p:cTn id="62" dur="500"/>
                                        <p:tgtEl>
                                          <p:spTgt spid="9"/>
                                        </p:tgtEl>
                                      </p:cBhvr>
                                    </p:animEffect>
                                  </p:childTnLst>
                                </p:cTn>
                              </p:par>
                            </p:childTnLst>
                          </p:cTn>
                        </p:par>
                        <p:par>
                          <p:cTn id="63" fill="hold">
                            <p:stCondLst>
                              <p:cond delay="6750"/>
                            </p:stCondLst>
                            <p:childTnLst>
                              <p:par>
                                <p:cTn id="64" presetID="22" presetClass="entr" presetSubtype="8"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left)">
                                      <p:cBhvr>
                                        <p:cTn id="6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4" grpId="0"/>
      <p:bldP spid="15" grpId="0" animBg="1"/>
      <p:bldP spid="17" grpId="0" animBg="1"/>
      <p:bldP spid="18" grpId="0" animBg="1"/>
      <p:bldP spid="19" grpId="0" animBg="1"/>
      <p:bldP spid="25" grpId="0" animBg="1"/>
      <p:bldP spid="26" grpId="0" animBg="1"/>
      <p:bldP spid="27" grpId="0" animBg="1"/>
      <p:bldP spid="28"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1339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2016-11-07T22:09:55Z</dcterms:modified>
</cp:coreProperties>
</file>