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bg>
      <p:bgPr>
        <a:solidFill>
          <a:srgbClr val="222A49"/>
        </a:solidFill>
        <a:effectLst/>
      </p:bgPr>
    </p:bg>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752422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ardrop 6"/>
          <p:cNvSpPr/>
          <p:nvPr/>
        </p:nvSpPr>
        <p:spPr>
          <a:xfrm rot="8100000">
            <a:off x="4276535" y="1534854"/>
            <a:ext cx="3638931" cy="3638932"/>
          </a:xfrm>
          <a:prstGeom prst="teardrop">
            <a:avLst>
              <a:gd name="adj" fmla="val 112833"/>
            </a:avLst>
          </a:prstGeom>
          <a:solidFill>
            <a:srgbClr val="62768F"/>
          </a:solidFill>
          <a:ln>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ardrop 34"/>
          <p:cNvSpPr/>
          <p:nvPr/>
        </p:nvSpPr>
        <p:spPr>
          <a:xfrm rot="8100000">
            <a:off x="4656723" y="2511941"/>
            <a:ext cx="2878555" cy="2878555"/>
          </a:xfrm>
          <a:prstGeom prst="teardrop">
            <a:avLst>
              <a:gd name="adj" fmla="val 112833"/>
            </a:avLst>
          </a:prstGeom>
          <a:solidFill>
            <a:srgbClr val="44546B"/>
          </a:solidFill>
          <a:ln>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6" name="Teardrop 35"/>
          <p:cNvSpPr/>
          <p:nvPr/>
        </p:nvSpPr>
        <p:spPr>
          <a:xfrm rot="8100000">
            <a:off x="4926596" y="3366673"/>
            <a:ext cx="2338808" cy="2338808"/>
          </a:xfrm>
          <a:prstGeom prst="teardrop">
            <a:avLst>
              <a:gd name="adj" fmla="val 112833"/>
            </a:avLst>
          </a:prstGeom>
          <a:solidFill>
            <a:srgbClr val="8397B1"/>
          </a:solidFill>
          <a:ln>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Teardrop 36"/>
          <p:cNvSpPr/>
          <p:nvPr/>
        </p:nvSpPr>
        <p:spPr>
          <a:xfrm rot="8100000">
            <a:off x="5187022" y="4076476"/>
            <a:ext cx="1817957" cy="1817957"/>
          </a:xfrm>
          <a:prstGeom prst="teardrop">
            <a:avLst>
              <a:gd name="adj" fmla="val 112833"/>
            </a:avLst>
          </a:prstGeom>
          <a:solidFill>
            <a:srgbClr val="EF3425"/>
          </a:solidFill>
          <a:ln>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26" name="Group 25"/>
          <p:cNvGrpSpPr/>
          <p:nvPr/>
        </p:nvGrpSpPr>
        <p:grpSpPr>
          <a:xfrm>
            <a:off x="3341511" y="258228"/>
            <a:ext cx="5508978" cy="954108"/>
            <a:chOff x="3341511" y="258228"/>
            <a:chExt cx="5508978" cy="954108"/>
          </a:xfrm>
        </p:grpSpPr>
        <p:sp>
          <p:nvSpPr>
            <p:cNvPr id="27" name="TextBox 2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8" name="TextBox 2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9" name="TextBox 28"/>
          <p:cNvSpPr txBox="1"/>
          <p:nvPr/>
        </p:nvSpPr>
        <p:spPr>
          <a:xfrm>
            <a:off x="450908" y="1682751"/>
            <a:ext cx="3672357" cy="1483483"/>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0" name="TextBox 29"/>
          <p:cNvSpPr txBox="1"/>
          <p:nvPr/>
        </p:nvSpPr>
        <p:spPr>
          <a:xfrm>
            <a:off x="443389" y="3805092"/>
            <a:ext cx="3672357" cy="1483483"/>
          </a:xfrm>
          <a:prstGeom prst="rect">
            <a:avLst/>
          </a:prstGeom>
          <a:noFill/>
        </p:spPr>
        <p:txBody>
          <a:bodyPr wrap="square" rtlCol="0">
            <a:spAutoFit/>
          </a:bodyPr>
          <a:lstStyle/>
          <a:p>
            <a:pPr defTabSz="1219170">
              <a:spcBef>
                <a:spcPct val="20000"/>
              </a:spcBef>
              <a:defRPr/>
            </a:pPr>
            <a:r>
              <a:rPr lang="en-US" sz="1600" b="1" dirty="0">
                <a:solidFill>
                  <a:srgbClr val="62768F"/>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1" name="TextBox 30"/>
          <p:cNvSpPr txBox="1"/>
          <p:nvPr/>
        </p:nvSpPr>
        <p:spPr>
          <a:xfrm>
            <a:off x="8287787" y="1566963"/>
            <a:ext cx="3672357" cy="1483483"/>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2" name="TextBox 31"/>
          <p:cNvSpPr txBox="1"/>
          <p:nvPr/>
        </p:nvSpPr>
        <p:spPr>
          <a:xfrm>
            <a:off x="8280268" y="3689304"/>
            <a:ext cx="3672357" cy="1483483"/>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grpSp>
        <p:nvGrpSpPr>
          <p:cNvPr id="33" name="Group 32"/>
          <p:cNvGrpSpPr/>
          <p:nvPr/>
        </p:nvGrpSpPr>
        <p:grpSpPr>
          <a:xfrm>
            <a:off x="5918988" y="4412411"/>
            <a:ext cx="406401" cy="386080"/>
            <a:chOff x="4651375" y="2251075"/>
            <a:chExt cx="381001" cy="361950"/>
          </a:xfrm>
          <a:solidFill>
            <a:schemeClr val="bg1"/>
          </a:solidFill>
          <a:effectLst>
            <a:outerShdw blurRad="50800" dist="38100" dir="2700000" algn="tl" rotWithShape="0">
              <a:prstClr val="black">
                <a:alpha val="40000"/>
              </a:prstClr>
            </a:outerShdw>
          </a:effectLst>
        </p:grpSpPr>
        <p:sp>
          <p:nvSpPr>
            <p:cNvPr id="34" name="Freeform 10"/>
            <p:cNvSpPr>
              <a:spLocks/>
            </p:cNvSpPr>
            <p:nvPr/>
          </p:nvSpPr>
          <p:spPr bwMode="auto">
            <a:xfrm>
              <a:off x="4941888" y="2305050"/>
              <a:ext cx="90488" cy="55562"/>
            </a:xfrm>
            <a:custGeom>
              <a:avLst/>
              <a:gdLst/>
              <a:ahLst/>
              <a:cxnLst>
                <a:cxn ang="0">
                  <a:pos x="3" y="8"/>
                </a:cxn>
                <a:cxn ang="0">
                  <a:pos x="4" y="7"/>
                </a:cxn>
                <a:cxn ang="0">
                  <a:pos x="4" y="13"/>
                </a:cxn>
                <a:cxn ang="0">
                  <a:pos x="10" y="13"/>
                </a:cxn>
                <a:cxn ang="0">
                  <a:pos x="16" y="13"/>
                </a:cxn>
                <a:cxn ang="0">
                  <a:pos x="16" y="7"/>
                </a:cxn>
                <a:cxn ang="0">
                  <a:pos x="17" y="8"/>
                </a:cxn>
                <a:cxn ang="0">
                  <a:pos x="17" y="13"/>
                </a:cxn>
                <a:cxn ang="0">
                  <a:pos x="21" y="12"/>
                </a:cxn>
                <a:cxn ang="0">
                  <a:pos x="21" y="7"/>
                </a:cxn>
                <a:cxn ang="0">
                  <a:pos x="19" y="3"/>
                </a:cxn>
                <a:cxn ang="0">
                  <a:pos x="13" y="1"/>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1"/>
                </a:cxn>
                <a:cxn ang="0">
                  <a:pos x="1" y="3"/>
                </a:cxn>
                <a:cxn ang="0">
                  <a:pos x="0" y="7"/>
                </a:cxn>
                <a:cxn ang="0">
                  <a:pos x="0" y="12"/>
                </a:cxn>
                <a:cxn ang="0">
                  <a:pos x="3" y="13"/>
                </a:cxn>
                <a:cxn ang="0">
                  <a:pos x="3" y="8"/>
                </a:cxn>
              </a:cxnLst>
              <a:rect l="0" t="0" r="r" b="b"/>
              <a:pathLst>
                <a:path w="21" h="13">
                  <a:moveTo>
                    <a:pt x="3" y="8"/>
                  </a:move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3"/>
                  </a:cubicBezTo>
                  <a:cubicBezTo>
                    <a:pt x="18" y="12"/>
                    <a:pt x="19" y="12"/>
                    <a:pt x="21" y="12"/>
                  </a:cubicBezTo>
                  <a:cubicBezTo>
                    <a:pt x="21" y="10"/>
                    <a:pt x="21" y="7"/>
                    <a:pt x="21" y="7"/>
                  </a:cubicBezTo>
                  <a:cubicBezTo>
                    <a:pt x="20" y="4"/>
                    <a:pt x="19" y="3"/>
                    <a:pt x="19" y="3"/>
                  </a:cubicBezTo>
                  <a:cubicBezTo>
                    <a:pt x="17" y="2"/>
                    <a:pt x="15" y="1"/>
                    <a:pt x="13" y="1"/>
                  </a:cubicBezTo>
                  <a:cubicBezTo>
                    <a:pt x="13" y="0"/>
                    <a:pt x="13" y="0"/>
                    <a:pt x="13" y="0"/>
                  </a:cubicBezTo>
                  <a:cubicBezTo>
                    <a:pt x="13" y="0"/>
                    <a:pt x="13" y="0"/>
                    <a:pt x="13" y="0"/>
                  </a:cubicBezTo>
                  <a:cubicBezTo>
                    <a:pt x="13" y="2"/>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2"/>
                    <a:pt x="7" y="0"/>
                  </a:cubicBezTo>
                  <a:cubicBezTo>
                    <a:pt x="7" y="0"/>
                    <a:pt x="7" y="0"/>
                    <a:pt x="7" y="0"/>
                  </a:cubicBezTo>
                  <a:cubicBezTo>
                    <a:pt x="7" y="1"/>
                    <a:pt x="7" y="1"/>
                    <a:pt x="7" y="1"/>
                  </a:cubicBezTo>
                  <a:cubicBezTo>
                    <a:pt x="6" y="1"/>
                    <a:pt x="3" y="2"/>
                    <a:pt x="1" y="3"/>
                  </a:cubicBezTo>
                  <a:cubicBezTo>
                    <a:pt x="1" y="3"/>
                    <a:pt x="0" y="4"/>
                    <a:pt x="0" y="7"/>
                  </a:cubicBezTo>
                  <a:cubicBezTo>
                    <a:pt x="0" y="7"/>
                    <a:pt x="0" y="10"/>
                    <a:pt x="0" y="12"/>
                  </a:cubicBezTo>
                  <a:cubicBezTo>
                    <a:pt x="1" y="12"/>
                    <a:pt x="2" y="12"/>
                    <a:pt x="3" y="13"/>
                  </a:cubicBezTo>
                  <a:cubicBezTo>
                    <a:pt x="3" y="11"/>
                    <a:pt x="3" y="9"/>
                    <a:pt x="3"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11"/>
            <p:cNvSpPr>
              <a:spLocks/>
            </p:cNvSpPr>
            <p:nvPr/>
          </p:nvSpPr>
          <p:spPr bwMode="auto">
            <a:xfrm>
              <a:off x="4964113" y="2251075"/>
              <a:ext cx="42863" cy="53975"/>
            </a:xfrm>
            <a:custGeom>
              <a:avLst/>
              <a:gdLst/>
              <a:ahLst/>
              <a:cxnLst>
                <a:cxn ang="0">
                  <a:pos x="1" y="8"/>
                </a:cxn>
                <a:cxn ang="0">
                  <a:pos x="5" y="13"/>
                </a:cxn>
                <a:cxn ang="0">
                  <a:pos x="9" y="8"/>
                </a:cxn>
                <a:cxn ang="0">
                  <a:pos x="10" y="6"/>
                </a:cxn>
                <a:cxn ang="0">
                  <a:pos x="10" y="5"/>
                </a:cxn>
                <a:cxn ang="0">
                  <a:pos x="5" y="0"/>
                </a:cxn>
                <a:cxn ang="0">
                  <a:pos x="1" y="5"/>
                </a:cxn>
                <a:cxn ang="0">
                  <a:pos x="0" y="6"/>
                </a:cxn>
                <a:cxn ang="0">
                  <a:pos x="1" y="8"/>
                </a:cxn>
              </a:cxnLst>
              <a:rect l="0" t="0" r="r" b="b"/>
              <a:pathLst>
                <a:path w="10" h="13">
                  <a:moveTo>
                    <a:pt x="1" y="8"/>
                  </a:moveTo>
                  <a:cubicBezTo>
                    <a:pt x="2" y="11"/>
                    <a:pt x="3" y="13"/>
                    <a:pt x="5" y="13"/>
                  </a:cubicBezTo>
                  <a:cubicBezTo>
                    <a:pt x="7" y="13"/>
                    <a:pt x="9" y="11"/>
                    <a:pt x="9" y="8"/>
                  </a:cubicBezTo>
                  <a:cubicBezTo>
                    <a:pt x="10" y="8"/>
                    <a:pt x="10" y="7"/>
                    <a:pt x="10" y="6"/>
                  </a:cubicBezTo>
                  <a:cubicBezTo>
                    <a:pt x="10" y="6"/>
                    <a:pt x="10" y="6"/>
                    <a:pt x="10" y="5"/>
                  </a:cubicBezTo>
                  <a:cubicBezTo>
                    <a:pt x="10" y="3"/>
                    <a:pt x="8" y="0"/>
                    <a:pt x="5" y="0"/>
                  </a:cubicBezTo>
                  <a:cubicBezTo>
                    <a:pt x="3" y="0"/>
                    <a:pt x="1" y="2"/>
                    <a:pt x="1" y="5"/>
                  </a:cubicBezTo>
                  <a:cubicBezTo>
                    <a:pt x="0" y="5"/>
                    <a:pt x="0" y="6"/>
                    <a:pt x="0" y="6"/>
                  </a:cubicBezTo>
                  <a:cubicBezTo>
                    <a:pt x="0" y="7"/>
                    <a:pt x="0" y="8"/>
                    <a:pt x="1"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12"/>
            <p:cNvSpPr>
              <a:spLocks/>
            </p:cNvSpPr>
            <p:nvPr/>
          </p:nvSpPr>
          <p:spPr bwMode="auto">
            <a:xfrm>
              <a:off x="4941888" y="2433638"/>
              <a:ext cx="90488" cy="50800"/>
            </a:xfrm>
            <a:custGeom>
              <a:avLst/>
              <a:gdLst/>
              <a:ahLst/>
              <a:cxnLst>
                <a:cxn ang="0">
                  <a:pos x="19" y="2"/>
                </a:cxn>
                <a:cxn ang="0">
                  <a:pos x="13" y="0"/>
                </a:cxn>
                <a:cxn ang="0">
                  <a:pos x="13" y="0"/>
                </a:cxn>
                <a:cxn ang="0">
                  <a:pos x="13" y="0"/>
                </a:cxn>
                <a:cxn ang="0">
                  <a:pos x="12" y="8"/>
                </a:cxn>
                <a:cxn ang="0">
                  <a:pos x="11" y="2"/>
                </a:cxn>
                <a:cxn ang="0">
                  <a:pos x="11" y="1"/>
                </a:cxn>
                <a:cxn ang="0">
                  <a:pos x="10" y="0"/>
                </a:cxn>
                <a:cxn ang="0">
                  <a:pos x="10" y="0"/>
                </a:cxn>
                <a:cxn ang="0">
                  <a:pos x="10" y="0"/>
                </a:cxn>
                <a:cxn ang="0">
                  <a:pos x="10" y="0"/>
                </a:cxn>
                <a:cxn ang="0">
                  <a:pos x="9" y="1"/>
                </a:cxn>
                <a:cxn ang="0">
                  <a:pos x="9" y="2"/>
                </a:cxn>
                <a:cxn ang="0">
                  <a:pos x="9" y="8"/>
                </a:cxn>
                <a:cxn ang="0">
                  <a:pos x="7" y="0"/>
                </a:cxn>
                <a:cxn ang="0">
                  <a:pos x="7" y="0"/>
                </a:cxn>
                <a:cxn ang="0">
                  <a:pos x="7" y="0"/>
                </a:cxn>
                <a:cxn ang="0">
                  <a:pos x="1" y="2"/>
                </a:cxn>
                <a:cxn ang="0">
                  <a:pos x="0" y="7"/>
                </a:cxn>
                <a:cxn ang="0">
                  <a:pos x="0" y="12"/>
                </a:cxn>
                <a:cxn ang="0">
                  <a:pos x="3" y="12"/>
                </a:cxn>
                <a:cxn ang="0">
                  <a:pos x="3" y="8"/>
                </a:cxn>
                <a:cxn ang="0">
                  <a:pos x="4" y="6"/>
                </a:cxn>
                <a:cxn ang="0">
                  <a:pos x="4" y="12"/>
                </a:cxn>
                <a:cxn ang="0">
                  <a:pos x="10" y="12"/>
                </a:cxn>
                <a:cxn ang="0">
                  <a:pos x="16" y="12"/>
                </a:cxn>
                <a:cxn ang="0">
                  <a:pos x="16" y="6"/>
                </a:cxn>
                <a:cxn ang="0">
                  <a:pos x="17" y="8"/>
                </a:cxn>
                <a:cxn ang="0">
                  <a:pos x="17" y="12"/>
                </a:cxn>
                <a:cxn ang="0">
                  <a:pos x="21" y="12"/>
                </a:cxn>
                <a:cxn ang="0">
                  <a:pos x="21" y="7"/>
                </a:cxn>
                <a:cxn ang="0">
                  <a:pos x="19" y="2"/>
                </a:cxn>
              </a:cxnLst>
              <a:rect l="0" t="0" r="r" b="b"/>
              <a:pathLst>
                <a:path w="21" h="12">
                  <a:moveTo>
                    <a:pt x="19" y="2"/>
                  </a:moveTo>
                  <a:cubicBezTo>
                    <a:pt x="17" y="1"/>
                    <a:pt x="15" y="0"/>
                    <a:pt x="13" y="0"/>
                  </a:cubicBezTo>
                  <a:cubicBezTo>
                    <a:pt x="13" y="0"/>
                    <a:pt x="13" y="0"/>
                    <a:pt x="13" y="0"/>
                  </a:cubicBezTo>
                  <a:cubicBezTo>
                    <a:pt x="13" y="0"/>
                    <a:pt x="13" y="0"/>
                    <a:pt x="13" y="0"/>
                  </a:cubicBezTo>
                  <a:cubicBezTo>
                    <a:pt x="13" y="1"/>
                    <a:pt x="12" y="8"/>
                    <a:pt x="12" y="8"/>
                  </a:cubicBezTo>
                  <a:cubicBezTo>
                    <a:pt x="11" y="2"/>
                    <a:pt x="11" y="2"/>
                    <a:pt x="11" y="2"/>
                  </a:cubicBezTo>
                  <a:cubicBezTo>
                    <a:pt x="11" y="1"/>
                    <a:pt x="11" y="1"/>
                    <a:pt x="11" y="1"/>
                  </a:cubicBezTo>
                  <a:cubicBezTo>
                    <a:pt x="10" y="0"/>
                    <a:pt x="10" y="0"/>
                    <a:pt x="10" y="0"/>
                  </a:cubicBezTo>
                  <a:cubicBezTo>
                    <a:pt x="10" y="0"/>
                    <a:pt x="10" y="0"/>
                    <a:pt x="10" y="0"/>
                  </a:cubicBezTo>
                  <a:cubicBezTo>
                    <a:pt x="10" y="0"/>
                    <a:pt x="10" y="0"/>
                    <a:pt x="10" y="0"/>
                  </a:cubicBezTo>
                  <a:cubicBezTo>
                    <a:pt x="10" y="0"/>
                    <a:pt x="10" y="0"/>
                    <a:pt x="10" y="0"/>
                  </a:cubicBezTo>
                  <a:cubicBezTo>
                    <a:pt x="9" y="1"/>
                    <a:pt x="9" y="1"/>
                    <a:pt x="9" y="1"/>
                  </a:cubicBezTo>
                  <a:cubicBezTo>
                    <a:pt x="9" y="2"/>
                    <a:pt x="9" y="2"/>
                    <a:pt x="9" y="2"/>
                  </a:cubicBezTo>
                  <a:cubicBezTo>
                    <a:pt x="9" y="8"/>
                    <a:pt x="9" y="8"/>
                    <a:pt x="9" y="8"/>
                  </a:cubicBezTo>
                  <a:cubicBezTo>
                    <a:pt x="9" y="8"/>
                    <a:pt x="7" y="1"/>
                    <a:pt x="7" y="0"/>
                  </a:cubicBezTo>
                  <a:cubicBezTo>
                    <a:pt x="7" y="0"/>
                    <a:pt x="7" y="0"/>
                    <a:pt x="7" y="0"/>
                  </a:cubicBezTo>
                  <a:cubicBezTo>
                    <a:pt x="7" y="0"/>
                    <a:pt x="7" y="0"/>
                    <a:pt x="7" y="0"/>
                  </a:cubicBezTo>
                  <a:cubicBezTo>
                    <a:pt x="6" y="0"/>
                    <a:pt x="3" y="1"/>
                    <a:pt x="1" y="2"/>
                  </a:cubicBezTo>
                  <a:cubicBezTo>
                    <a:pt x="1" y="3"/>
                    <a:pt x="0" y="3"/>
                    <a:pt x="0" y="7"/>
                  </a:cubicBezTo>
                  <a:cubicBezTo>
                    <a:pt x="0" y="7"/>
                    <a:pt x="0" y="10"/>
                    <a:pt x="0" y="12"/>
                  </a:cubicBezTo>
                  <a:cubicBezTo>
                    <a:pt x="1" y="12"/>
                    <a:pt x="2" y="12"/>
                    <a:pt x="3" y="12"/>
                  </a:cubicBezTo>
                  <a:cubicBezTo>
                    <a:pt x="3" y="11"/>
                    <a:pt x="3" y="8"/>
                    <a:pt x="3" y="8"/>
                  </a:cubicBezTo>
                  <a:cubicBezTo>
                    <a:pt x="3" y="7"/>
                    <a:pt x="4" y="7"/>
                    <a:pt x="4" y="6"/>
                  </a:cubicBezTo>
                  <a:cubicBezTo>
                    <a:pt x="4" y="12"/>
                    <a:pt x="4" y="12"/>
                    <a:pt x="4" y="12"/>
                  </a:cubicBezTo>
                  <a:cubicBezTo>
                    <a:pt x="6" y="12"/>
                    <a:pt x="8" y="12"/>
                    <a:pt x="10" y="12"/>
                  </a:cubicBezTo>
                  <a:cubicBezTo>
                    <a:pt x="12" y="12"/>
                    <a:pt x="14" y="12"/>
                    <a:pt x="16" y="12"/>
                  </a:cubicBezTo>
                  <a:cubicBezTo>
                    <a:pt x="16" y="6"/>
                    <a:pt x="16" y="6"/>
                    <a:pt x="16" y="6"/>
                  </a:cubicBezTo>
                  <a:cubicBezTo>
                    <a:pt x="17" y="7"/>
                    <a:pt x="17" y="7"/>
                    <a:pt x="17" y="8"/>
                  </a:cubicBezTo>
                  <a:cubicBezTo>
                    <a:pt x="17" y="8"/>
                    <a:pt x="17" y="11"/>
                    <a:pt x="17" y="12"/>
                  </a:cubicBezTo>
                  <a:cubicBezTo>
                    <a:pt x="18" y="12"/>
                    <a:pt x="19" y="12"/>
                    <a:pt x="21" y="12"/>
                  </a:cubicBezTo>
                  <a:cubicBezTo>
                    <a:pt x="21" y="10"/>
                    <a:pt x="21" y="7"/>
                    <a:pt x="21" y="7"/>
                  </a:cubicBezTo>
                  <a:cubicBezTo>
                    <a:pt x="20" y="3"/>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3"/>
            <p:cNvSpPr>
              <a:spLocks/>
            </p:cNvSpPr>
            <p:nvPr/>
          </p:nvSpPr>
          <p:spPr bwMode="auto">
            <a:xfrm>
              <a:off x="4964113" y="2378075"/>
              <a:ext cx="42863" cy="50800"/>
            </a:xfrm>
            <a:custGeom>
              <a:avLst/>
              <a:gdLst/>
              <a:ahLst/>
              <a:cxnLst>
                <a:cxn ang="0">
                  <a:pos x="10" y="5"/>
                </a:cxn>
                <a:cxn ang="0">
                  <a:pos x="5" y="0"/>
                </a:cxn>
                <a:cxn ang="0">
                  <a:pos x="1" y="5"/>
                </a:cxn>
                <a:cxn ang="0">
                  <a:pos x="0" y="6"/>
                </a:cxn>
                <a:cxn ang="0">
                  <a:pos x="1" y="8"/>
                </a:cxn>
                <a:cxn ang="0">
                  <a:pos x="5" y="12"/>
                </a:cxn>
                <a:cxn ang="0">
                  <a:pos x="9" y="8"/>
                </a:cxn>
                <a:cxn ang="0">
                  <a:pos x="10" y="6"/>
                </a:cxn>
                <a:cxn ang="0">
                  <a:pos x="10" y="5"/>
                </a:cxn>
              </a:cxnLst>
              <a:rect l="0" t="0" r="r" b="b"/>
              <a:pathLst>
                <a:path w="10" h="12">
                  <a:moveTo>
                    <a:pt x="10" y="5"/>
                  </a:moveTo>
                  <a:cubicBezTo>
                    <a:pt x="10" y="2"/>
                    <a:pt x="8" y="0"/>
                    <a:pt x="5" y="0"/>
                  </a:cubicBezTo>
                  <a:cubicBezTo>
                    <a:pt x="3" y="0"/>
                    <a:pt x="1" y="2"/>
                    <a:pt x="1" y="5"/>
                  </a:cubicBezTo>
                  <a:cubicBezTo>
                    <a:pt x="0" y="5"/>
                    <a:pt x="0" y="5"/>
                    <a:pt x="0" y="6"/>
                  </a:cubicBezTo>
                  <a:cubicBezTo>
                    <a:pt x="0" y="7"/>
                    <a:pt x="0" y="8"/>
                    <a:pt x="1" y="8"/>
                  </a:cubicBezTo>
                  <a:cubicBezTo>
                    <a:pt x="2" y="10"/>
                    <a:pt x="3" y="12"/>
                    <a:pt x="5" y="12"/>
                  </a:cubicBezTo>
                  <a:cubicBezTo>
                    <a:pt x="7" y="12"/>
                    <a:pt x="9" y="10"/>
                    <a:pt x="9" y="8"/>
                  </a:cubicBezTo>
                  <a:cubicBezTo>
                    <a:pt x="10" y="7"/>
                    <a:pt x="10" y="6"/>
                    <a:pt x="10" y="6"/>
                  </a:cubicBezTo>
                  <a:cubicBezTo>
                    <a:pt x="10" y="5"/>
                    <a:pt x="10" y="5"/>
                    <a:pt x="1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4"/>
            <p:cNvSpPr>
              <a:spLocks/>
            </p:cNvSpPr>
            <p:nvPr/>
          </p:nvSpPr>
          <p:spPr bwMode="auto">
            <a:xfrm>
              <a:off x="4941888" y="2557463"/>
              <a:ext cx="90488" cy="55562"/>
            </a:xfrm>
            <a:custGeom>
              <a:avLst/>
              <a:gdLst/>
              <a:ahLst/>
              <a:cxnLst>
                <a:cxn ang="0">
                  <a:pos x="19" y="2"/>
                </a:cxn>
                <a:cxn ang="0">
                  <a:pos x="13" y="0"/>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0"/>
                </a:cxn>
                <a:cxn ang="0">
                  <a:pos x="1" y="2"/>
                </a:cxn>
                <a:cxn ang="0">
                  <a:pos x="0" y="7"/>
                </a:cxn>
                <a:cxn ang="0">
                  <a:pos x="0" y="12"/>
                </a:cxn>
                <a:cxn ang="0">
                  <a:pos x="3" y="13"/>
                </a:cxn>
                <a:cxn ang="0">
                  <a:pos x="3" y="8"/>
                </a:cxn>
                <a:cxn ang="0">
                  <a:pos x="4" y="7"/>
                </a:cxn>
                <a:cxn ang="0">
                  <a:pos x="4" y="13"/>
                </a:cxn>
                <a:cxn ang="0">
                  <a:pos x="10" y="13"/>
                </a:cxn>
                <a:cxn ang="0">
                  <a:pos x="16" y="13"/>
                </a:cxn>
                <a:cxn ang="0">
                  <a:pos x="16" y="7"/>
                </a:cxn>
                <a:cxn ang="0">
                  <a:pos x="17" y="8"/>
                </a:cxn>
                <a:cxn ang="0">
                  <a:pos x="17" y="12"/>
                </a:cxn>
                <a:cxn ang="0">
                  <a:pos x="21" y="12"/>
                </a:cxn>
                <a:cxn ang="0">
                  <a:pos x="21" y="7"/>
                </a:cxn>
                <a:cxn ang="0">
                  <a:pos x="19" y="2"/>
                </a:cxn>
              </a:cxnLst>
              <a:rect l="0" t="0" r="r" b="b"/>
              <a:pathLst>
                <a:path w="21" h="13">
                  <a:moveTo>
                    <a:pt x="19" y="2"/>
                  </a:moveTo>
                  <a:cubicBezTo>
                    <a:pt x="17" y="2"/>
                    <a:pt x="15" y="1"/>
                    <a:pt x="13" y="0"/>
                  </a:cubicBezTo>
                  <a:cubicBezTo>
                    <a:pt x="13" y="0"/>
                    <a:pt x="13" y="0"/>
                    <a:pt x="13" y="0"/>
                  </a:cubicBezTo>
                  <a:cubicBezTo>
                    <a:pt x="13" y="0"/>
                    <a:pt x="13" y="0"/>
                    <a:pt x="13" y="0"/>
                  </a:cubicBezTo>
                  <a:cubicBezTo>
                    <a:pt x="13" y="1"/>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1"/>
                    <a:pt x="7" y="0"/>
                  </a:cubicBezTo>
                  <a:cubicBezTo>
                    <a:pt x="7" y="0"/>
                    <a:pt x="7" y="0"/>
                    <a:pt x="7" y="0"/>
                  </a:cubicBezTo>
                  <a:cubicBezTo>
                    <a:pt x="7" y="0"/>
                    <a:pt x="7" y="0"/>
                    <a:pt x="7" y="0"/>
                  </a:cubicBezTo>
                  <a:cubicBezTo>
                    <a:pt x="6" y="1"/>
                    <a:pt x="3" y="2"/>
                    <a:pt x="1" y="2"/>
                  </a:cubicBezTo>
                  <a:cubicBezTo>
                    <a:pt x="1" y="3"/>
                    <a:pt x="0" y="4"/>
                    <a:pt x="0" y="7"/>
                  </a:cubicBezTo>
                  <a:cubicBezTo>
                    <a:pt x="0" y="7"/>
                    <a:pt x="0" y="10"/>
                    <a:pt x="0" y="12"/>
                  </a:cubicBezTo>
                  <a:cubicBezTo>
                    <a:pt x="1" y="12"/>
                    <a:pt x="2" y="12"/>
                    <a:pt x="3" y="13"/>
                  </a:cubicBezTo>
                  <a:cubicBezTo>
                    <a:pt x="3" y="11"/>
                    <a:pt x="3" y="9"/>
                    <a:pt x="3" y="8"/>
                  </a:cubicBez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2"/>
                  </a:cubicBezTo>
                  <a:cubicBezTo>
                    <a:pt x="18" y="12"/>
                    <a:pt x="19" y="12"/>
                    <a:pt x="21" y="12"/>
                  </a:cubicBezTo>
                  <a:cubicBezTo>
                    <a:pt x="21" y="10"/>
                    <a:pt x="21" y="7"/>
                    <a:pt x="21" y="7"/>
                  </a:cubicBezTo>
                  <a:cubicBezTo>
                    <a:pt x="20" y="4"/>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5"/>
            <p:cNvSpPr>
              <a:spLocks/>
            </p:cNvSpPr>
            <p:nvPr/>
          </p:nvSpPr>
          <p:spPr bwMode="auto">
            <a:xfrm>
              <a:off x="4964113" y="2501900"/>
              <a:ext cx="42863" cy="55562"/>
            </a:xfrm>
            <a:custGeom>
              <a:avLst/>
              <a:gdLst/>
              <a:ahLst/>
              <a:cxnLst>
                <a:cxn ang="0">
                  <a:pos x="5" y="13"/>
                </a:cxn>
                <a:cxn ang="0">
                  <a:pos x="9" y="8"/>
                </a:cxn>
                <a:cxn ang="0">
                  <a:pos x="10" y="6"/>
                </a:cxn>
                <a:cxn ang="0">
                  <a:pos x="10" y="5"/>
                </a:cxn>
                <a:cxn ang="0">
                  <a:pos x="5" y="0"/>
                </a:cxn>
                <a:cxn ang="0">
                  <a:pos x="1" y="5"/>
                </a:cxn>
                <a:cxn ang="0">
                  <a:pos x="0" y="6"/>
                </a:cxn>
                <a:cxn ang="0">
                  <a:pos x="1" y="8"/>
                </a:cxn>
                <a:cxn ang="0">
                  <a:pos x="5" y="13"/>
                </a:cxn>
              </a:cxnLst>
              <a:rect l="0" t="0" r="r" b="b"/>
              <a:pathLst>
                <a:path w="10" h="13">
                  <a:moveTo>
                    <a:pt x="5" y="13"/>
                  </a:moveTo>
                  <a:cubicBezTo>
                    <a:pt x="7" y="13"/>
                    <a:pt x="9" y="11"/>
                    <a:pt x="9" y="8"/>
                  </a:cubicBezTo>
                  <a:cubicBezTo>
                    <a:pt x="10" y="8"/>
                    <a:pt x="10" y="7"/>
                    <a:pt x="10" y="6"/>
                  </a:cubicBezTo>
                  <a:cubicBezTo>
                    <a:pt x="10" y="6"/>
                    <a:pt x="10" y="5"/>
                    <a:pt x="10" y="5"/>
                  </a:cubicBezTo>
                  <a:cubicBezTo>
                    <a:pt x="10" y="2"/>
                    <a:pt x="8" y="0"/>
                    <a:pt x="5" y="0"/>
                  </a:cubicBezTo>
                  <a:cubicBezTo>
                    <a:pt x="3" y="0"/>
                    <a:pt x="1" y="2"/>
                    <a:pt x="1" y="5"/>
                  </a:cubicBezTo>
                  <a:cubicBezTo>
                    <a:pt x="0" y="5"/>
                    <a:pt x="0" y="6"/>
                    <a:pt x="0" y="6"/>
                  </a:cubicBezTo>
                  <a:cubicBezTo>
                    <a:pt x="0" y="7"/>
                    <a:pt x="0" y="8"/>
                    <a:pt x="1" y="8"/>
                  </a:cubicBezTo>
                  <a:cubicBezTo>
                    <a:pt x="2" y="11"/>
                    <a:pt x="3" y="13"/>
                    <a:pt x="5"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16"/>
            <p:cNvSpPr>
              <a:spLocks/>
            </p:cNvSpPr>
            <p:nvPr/>
          </p:nvSpPr>
          <p:spPr bwMode="auto">
            <a:xfrm>
              <a:off x="4651375" y="2335213"/>
              <a:ext cx="144463" cy="277812"/>
            </a:xfrm>
            <a:custGeom>
              <a:avLst/>
              <a:gdLst/>
              <a:ahLst/>
              <a:cxnLst>
                <a:cxn ang="0">
                  <a:pos x="30" y="3"/>
                </a:cxn>
                <a:cxn ang="0">
                  <a:pos x="23" y="1"/>
                </a:cxn>
                <a:cxn ang="0">
                  <a:pos x="22" y="0"/>
                </a:cxn>
                <a:cxn ang="0">
                  <a:pos x="22" y="0"/>
                </a:cxn>
                <a:cxn ang="0">
                  <a:pos x="19" y="10"/>
                </a:cxn>
                <a:cxn ang="0">
                  <a:pos x="18" y="4"/>
                </a:cxn>
                <a:cxn ang="0">
                  <a:pos x="19" y="2"/>
                </a:cxn>
                <a:cxn ang="0">
                  <a:pos x="17" y="1"/>
                </a:cxn>
                <a:cxn ang="0">
                  <a:pos x="17" y="1"/>
                </a:cxn>
                <a:cxn ang="0">
                  <a:pos x="17" y="1"/>
                </a:cxn>
                <a:cxn ang="0">
                  <a:pos x="16" y="1"/>
                </a:cxn>
                <a:cxn ang="0">
                  <a:pos x="15" y="2"/>
                </a:cxn>
                <a:cxn ang="0">
                  <a:pos x="16" y="4"/>
                </a:cxn>
                <a:cxn ang="0">
                  <a:pos x="15" y="10"/>
                </a:cxn>
                <a:cxn ang="0">
                  <a:pos x="12" y="0"/>
                </a:cxn>
                <a:cxn ang="0">
                  <a:pos x="12" y="0"/>
                </a:cxn>
                <a:cxn ang="0">
                  <a:pos x="10" y="1"/>
                </a:cxn>
                <a:cxn ang="0">
                  <a:pos x="4" y="3"/>
                </a:cxn>
                <a:cxn ang="0">
                  <a:pos x="0" y="20"/>
                </a:cxn>
                <a:cxn ang="0">
                  <a:pos x="0" y="30"/>
                </a:cxn>
                <a:cxn ang="0">
                  <a:pos x="3" y="34"/>
                </a:cxn>
                <a:cxn ang="0">
                  <a:pos x="6" y="31"/>
                </a:cxn>
                <a:cxn ang="0">
                  <a:pos x="6" y="20"/>
                </a:cxn>
                <a:cxn ang="0">
                  <a:pos x="8" y="10"/>
                </a:cxn>
                <a:cxn ang="0">
                  <a:pos x="8" y="10"/>
                </a:cxn>
                <a:cxn ang="0">
                  <a:pos x="8" y="29"/>
                </a:cxn>
                <a:cxn ang="0">
                  <a:pos x="8" y="31"/>
                </a:cxn>
                <a:cxn ang="0">
                  <a:pos x="8" y="61"/>
                </a:cxn>
                <a:cxn ang="0">
                  <a:pos x="12" y="65"/>
                </a:cxn>
                <a:cxn ang="0">
                  <a:pos x="12" y="65"/>
                </a:cxn>
                <a:cxn ang="0">
                  <a:pos x="12" y="65"/>
                </a:cxn>
                <a:cxn ang="0">
                  <a:pos x="16" y="61"/>
                </a:cxn>
                <a:cxn ang="0">
                  <a:pos x="16" y="34"/>
                </a:cxn>
                <a:cxn ang="0">
                  <a:pos x="18" y="34"/>
                </a:cxn>
                <a:cxn ang="0">
                  <a:pos x="18" y="61"/>
                </a:cxn>
                <a:cxn ang="0">
                  <a:pos x="22" y="65"/>
                </a:cxn>
                <a:cxn ang="0">
                  <a:pos x="22" y="65"/>
                </a:cxn>
                <a:cxn ang="0">
                  <a:pos x="22" y="65"/>
                </a:cxn>
                <a:cxn ang="0">
                  <a:pos x="26" y="61"/>
                </a:cxn>
                <a:cxn ang="0">
                  <a:pos x="26" y="31"/>
                </a:cxn>
                <a:cxn ang="0">
                  <a:pos x="26" y="29"/>
                </a:cxn>
                <a:cxn ang="0">
                  <a:pos x="26" y="10"/>
                </a:cxn>
                <a:cxn ang="0">
                  <a:pos x="26" y="10"/>
                </a:cxn>
                <a:cxn ang="0">
                  <a:pos x="28" y="20"/>
                </a:cxn>
                <a:cxn ang="0">
                  <a:pos x="28" y="31"/>
                </a:cxn>
                <a:cxn ang="0">
                  <a:pos x="31" y="34"/>
                </a:cxn>
                <a:cxn ang="0">
                  <a:pos x="33" y="30"/>
                </a:cxn>
                <a:cxn ang="0">
                  <a:pos x="34" y="20"/>
                </a:cxn>
                <a:cxn ang="0">
                  <a:pos x="30" y="3"/>
                </a:cxn>
              </a:cxnLst>
              <a:rect l="0" t="0" r="r" b="b"/>
              <a:pathLst>
                <a:path w="34" h="65">
                  <a:moveTo>
                    <a:pt x="30" y="3"/>
                  </a:moveTo>
                  <a:cubicBezTo>
                    <a:pt x="28" y="2"/>
                    <a:pt x="25" y="1"/>
                    <a:pt x="23" y="1"/>
                  </a:cubicBezTo>
                  <a:cubicBezTo>
                    <a:pt x="23" y="0"/>
                    <a:pt x="22" y="0"/>
                    <a:pt x="22" y="0"/>
                  </a:cubicBezTo>
                  <a:cubicBezTo>
                    <a:pt x="22" y="0"/>
                    <a:pt x="22" y="0"/>
                    <a:pt x="22" y="0"/>
                  </a:cubicBezTo>
                  <a:cubicBezTo>
                    <a:pt x="21" y="2"/>
                    <a:pt x="21" y="5"/>
                    <a:pt x="19" y="10"/>
                  </a:cubicBezTo>
                  <a:cubicBezTo>
                    <a:pt x="18" y="7"/>
                    <a:pt x="18" y="4"/>
                    <a:pt x="18" y="4"/>
                  </a:cubicBezTo>
                  <a:cubicBezTo>
                    <a:pt x="19" y="2"/>
                    <a:pt x="19" y="2"/>
                    <a:pt x="19" y="2"/>
                  </a:cubicBezTo>
                  <a:cubicBezTo>
                    <a:pt x="17" y="1"/>
                    <a:pt x="17" y="1"/>
                    <a:pt x="17" y="1"/>
                  </a:cubicBezTo>
                  <a:cubicBezTo>
                    <a:pt x="17" y="1"/>
                    <a:pt x="17" y="1"/>
                    <a:pt x="17" y="1"/>
                  </a:cubicBezTo>
                  <a:cubicBezTo>
                    <a:pt x="17" y="1"/>
                    <a:pt x="17" y="1"/>
                    <a:pt x="17" y="1"/>
                  </a:cubicBezTo>
                  <a:cubicBezTo>
                    <a:pt x="16" y="1"/>
                    <a:pt x="16" y="1"/>
                    <a:pt x="16" y="1"/>
                  </a:cubicBezTo>
                  <a:cubicBezTo>
                    <a:pt x="15" y="2"/>
                    <a:pt x="15" y="2"/>
                    <a:pt x="15" y="2"/>
                  </a:cubicBezTo>
                  <a:cubicBezTo>
                    <a:pt x="16" y="4"/>
                    <a:pt x="16" y="4"/>
                    <a:pt x="16" y="4"/>
                  </a:cubicBezTo>
                  <a:cubicBezTo>
                    <a:pt x="16" y="4"/>
                    <a:pt x="15" y="7"/>
                    <a:pt x="15" y="10"/>
                  </a:cubicBezTo>
                  <a:cubicBezTo>
                    <a:pt x="13" y="5"/>
                    <a:pt x="12" y="2"/>
                    <a:pt x="12" y="0"/>
                  </a:cubicBezTo>
                  <a:cubicBezTo>
                    <a:pt x="12" y="0"/>
                    <a:pt x="12" y="0"/>
                    <a:pt x="12" y="0"/>
                  </a:cubicBezTo>
                  <a:cubicBezTo>
                    <a:pt x="12" y="0"/>
                    <a:pt x="11" y="0"/>
                    <a:pt x="10" y="1"/>
                  </a:cubicBezTo>
                  <a:cubicBezTo>
                    <a:pt x="9" y="1"/>
                    <a:pt x="6" y="2"/>
                    <a:pt x="4" y="3"/>
                  </a:cubicBezTo>
                  <a:cubicBezTo>
                    <a:pt x="4" y="4"/>
                    <a:pt x="1" y="8"/>
                    <a:pt x="0" y="20"/>
                  </a:cubicBezTo>
                  <a:cubicBezTo>
                    <a:pt x="0" y="23"/>
                    <a:pt x="0" y="30"/>
                    <a:pt x="0" y="30"/>
                  </a:cubicBezTo>
                  <a:cubicBezTo>
                    <a:pt x="1" y="32"/>
                    <a:pt x="1" y="34"/>
                    <a:pt x="3" y="34"/>
                  </a:cubicBezTo>
                  <a:cubicBezTo>
                    <a:pt x="5" y="34"/>
                    <a:pt x="6" y="33"/>
                    <a:pt x="6" y="31"/>
                  </a:cubicBezTo>
                  <a:cubicBezTo>
                    <a:pt x="6" y="31"/>
                    <a:pt x="6" y="25"/>
                    <a:pt x="6" y="20"/>
                  </a:cubicBezTo>
                  <a:cubicBezTo>
                    <a:pt x="6" y="16"/>
                    <a:pt x="7" y="10"/>
                    <a:pt x="8" y="10"/>
                  </a:cubicBezTo>
                  <a:cubicBezTo>
                    <a:pt x="8" y="10"/>
                    <a:pt x="8" y="10"/>
                    <a:pt x="8" y="10"/>
                  </a:cubicBezTo>
                  <a:cubicBezTo>
                    <a:pt x="8" y="29"/>
                    <a:pt x="8" y="29"/>
                    <a:pt x="8" y="29"/>
                  </a:cubicBezTo>
                  <a:cubicBezTo>
                    <a:pt x="8" y="30"/>
                    <a:pt x="8" y="30"/>
                    <a:pt x="8" y="31"/>
                  </a:cubicBezTo>
                  <a:cubicBezTo>
                    <a:pt x="8" y="61"/>
                    <a:pt x="8" y="61"/>
                    <a:pt x="8" y="61"/>
                  </a:cubicBezTo>
                  <a:cubicBezTo>
                    <a:pt x="8" y="63"/>
                    <a:pt x="10" y="65"/>
                    <a:pt x="12" y="65"/>
                  </a:cubicBezTo>
                  <a:cubicBezTo>
                    <a:pt x="12" y="65"/>
                    <a:pt x="12" y="65"/>
                    <a:pt x="12" y="65"/>
                  </a:cubicBezTo>
                  <a:cubicBezTo>
                    <a:pt x="12" y="65"/>
                    <a:pt x="12" y="65"/>
                    <a:pt x="12" y="65"/>
                  </a:cubicBezTo>
                  <a:cubicBezTo>
                    <a:pt x="14" y="65"/>
                    <a:pt x="16" y="63"/>
                    <a:pt x="16" y="61"/>
                  </a:cubicBezTo>
                  <a:cubicBezTo>
                    <a:pt x="16" y="34"/>
                    <a:pt x="16" y="34"/>
                    <a:pt x="16" y="34"/>
                  </a:cubicBezTo>
                  <a:cubicBezTo>
                    <a:pt x="18" y="34"/>
                    <a:pt x="18" y="34"/>
                    <a:pt x="18" y="34"/>
                  </a:cubicBezTo>
                  <a:cubicBezTo>
                    <a:pt x="18" y="61"/>
                    <a:pt x="18" y="61"/>
                    <a:pt x="18" y="61"/>
                  </a:cubicBezTo>
                  <a:cubicBezTo>
                    <a:pt x="18" y="63"/>
                    <a:pt x="20" y="65"/>
                    <a:pt x="22" y="65"/>
                  </a:cubicBezTo>
                  <a:cubicBezTo>
                    <a:pt x="22" y="65"/>
                    <a:pt x="22" y="65"/>
                    <a:pt x="22" y="65"/>
                  </a:cubicBezTo>
                  <a:cubicBezTo>
                    <a:pt x="22" y="65"/>
                    <a:pt x="22" y="65"/>
                    <a:pt x="22" y="65"/>
                  </a:cubicBezTo>
                  <a:cubicBezTo>
                    <a:pt x="24" y="65"/>
                    <a:pt x="26" y="63"/>
                    <a:pt x="26" y="61"/>
                  </a:cubicBezTo>
                  <a:cubicBezTo>
                    <a:pt x="26" y="31"/>
                    <a:pt x="26" y="31"/>
                    <a:pt x="26" y="31"/>
                  </a:cubicBezTo>
                  <a:cubicBezTo>
                    <a:pt x="26" y="30"/>
                    <a:pt x="26" y="30"/>
                    <a:pt x="26" y="29"/>
                  </a:cubicBezTo>
                  <a:cubicBezTo>
                    <a:pt x="26" y="10"/>
                    <a:pt x="26" y="10"/>
                    <a:pt x="26" y="10"/>
                  </a:cubicBezTo>
                  <a:cubicBezTo>
                    <a:pt x="26" y="10"/>
                    <a:pt x="26" y="10"/>
                    <a:pt x="26" y="10"/>
                  </a:cubicBezTo>
                  <a:cubicBezTo>
                    <a:pt x="27" y="10"/>
                    <a:pt x="28" y="16"/>
                    <a:pt x="28" y="20"/>
                  </a:cubicBezTo>
                  <a:cubicBezTo>
                    <a:pt x="28" y="25"/>
                    <a:pt x="28" y="31"/>
                    <a:pt x="28" y="31"/>
                  </a:cubicBezTo>
                  <a:cubicBezTo>
                    <a:pt x="28" y="33"/>
                    <a:pt x="29" y="34"/>
                    <a:pt x="31" y="34"/>
                  </a:cubicBezTo>
                  <a:cubicBezTo>
                    <a:pt x="33" y="34"/>
                    <a:pt x="33" y="32"/>
                    <a:pt x="33" y="30"/>
                  </a:cubicBezTo>
                  <a:cubicBezTo>
                    <a:pt x="33" y="30"/>
                    <a:pt x="34" y="23"/>
                    <a:pt x="34" y="20"/>
                  </a:cubicBezTo>
                  <a:cubicBezTo>
                    <a:pt x="33" y="8"/>
                    <a:pt x="30" y="4"/>
                    <a:pt x="30" y="3"/>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7"/>
            <p:cNvSpPr>
              <a:spLocks/>
            </p:cNvSpPr>
            <p:nvPr/>
          </p:nvSpPr>
          <p:spPr bwMode="auto">
            <a:xfrm>
              <a:off x="4689475" y="2254250"/>
              <a:ext cx="68263" cy="77787"/>
            </a:xfrm>
            <a:custGeom>
              <a:avLst/>
              <a:gdLst/>
              <a:ahLst/>
              <a:cxnLst>
                <a:cxn ang="0">
                  <a:pos x="1" y="12"/>
                </a:cxn>
                <a:cxn ang="0">
                  <a:pos x="8" y="18"/>
                </a:cxn>
                <a:cxn ang="0">
                  <a:pos x="15" y="12"/>
                </a:cxn>
                <a:cxn ang="0">
                  <a:pos x="16" y="9"/>
                </a:cxn>
                <a:cxn ang="0">
                  <a:pos x="15" y="7"/>
                </a:cxn>
                <a:cxn ang="0">
                  <a:pos x="8" y="0"/>
                </a:cxn>
                <a:cxn ang="0">
                  <a:pos x="1" y="7"/>
                </a:cxn>
                <a:cxn ang="0">
                  <a:pos x="0" y="9"/>
                </a:cxn>
                <a:cxn ang="0">
                  <a:pos x="1" y="12"/>
                </a:cxn>
              </a:cxnLst>
              <a:rect l="0" t="0" r="r" b="b"/>
              <a:pathLst>
                <a:path w="16" h="18">
                  <a:moveTo>
                    <a:pt x="1" y="12"/>
                  </a:moveTo>
                  <a:cubicBezTo>
                    <a:pt x="2" y="15"/>
                    <a:pt x="5" y="18"/>
                    <a:pt x="8" y="18"/>
                  </a:cubicBezTo>
                  <a:cubicBezTo>
                    <a:pt x="12" y="18"/>
                    <a:pt x="14" y="15"/>
                    <a:pt x="15" y="12"/>
                  </a:cubicBezTo>
                  <a:cubicBezTo>
                    <a:pt x="16" y="11"/>
                    <a:pt x="16" y="10"/>
                    <a:pt x="16" y="9"/>
                  </a:cubicBezTo>
                  <a:cubicBezTo>
                    <a:pt x="16" y="8"/>
                    <a:pt x="16" y="8"/>
                    <a:pt x="15" y="7"/>
                  </a:cubicBezTo>
                  <a:cubicBezTo>
                    <a:pt x="15" y="3"/>
                    <a:pt x="12" y="0"/>
                    <a:pt x="8" y="0"/>
                  </a:cubicBezTo>
                  <a:cubicBezTo>
                    <a:pt x="4" y="0"/>
                    <a:pt x="1" y="3"/>
                    <a:pt x="1" y="7"/>
                  </a:cubicBezTo>
                  <a:cubicBezTo>
                    <a:pt x="0" y="7"/>
                    <a:pt x="0" y="8"/>
                    <a:pt x="0" y="9"/>
                  </a:cubicBezTo>
                  <a:cubicBezTo>
                    <a:pt x="0" y="10"/>
                    <a:pt x="0" y="11"/>
                    <a:pt x="1"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8"/>
            <p:cNvSpPr>
              <a:spLocks/>
            </p:cNvSpPr>
            <p:nvPr/>
          </p:nvSpPr>
          <p:spPr bwMode="auto">
            <a:xfrm>
              <a:off x="4805363" y="2317750"/>
              <a:ext cx="123825" cy="269875"/>
            </a:xfrm>
            <a:custGeom>
              <a:avLst/>
              <a:gdLst/>
              <a:ahLst/>
              <a:cxnLst>
                <a:cxn ang="0">
                  <a:pos x="27" y="0"/>
                </a:cxn>
                <a:cxn ang="0">
                  <a:pos x="19" y="0"/>
                </a:cxn>
                <a:cxn ang="0">
                  <a:pos x="12" y="7"/>
                </a:cxn>
                <a:cxn ang="0">
                  <a:pos x="12" y="30"/>
                </a:cxn>
                <a:cxn ang="0">
                  <a:pos x="2" y="30"/>
                </a:cxn>
                <a:cxn ang="0">
                  <a:pos x="0" y="31"/>
                </a:cxn>
                <a:cxn ang="0">
                  <a:pos x="2" y="33"/>
                </a:cxn>
                <a:cxn ang="0">
                  <a:pos x="12" y="33"/>
                </a:cxn>
                <a:cxn ang="0">
                  <a:pos x="12" y="56"/>
                </a:cxn>
                <a:cxn ang="0">
                  <a:pos x="19" y="63"/>
                </a:cxn>
                <a:cxn ang="0">
                  <a:pos x="27" y="63"/>
                </a:cxn>
                <a:cxn ang="0">
                  <a:pos x="29" y="61"/>
                </a:cxn>
                <a:cxn ang="0">
                  <a:pos x="27" y="60"/>
                </a:cxn>
                <a:cxn ang="0">
                  <a:pos x="19" y="60"/>
                </a:cxn>
                <a:cxn ang="0">
                  <a:pos x="16" y="59"/>
                </a:cxn>
                <a:cxn ang="0">
                  <a:pos x="15" y="56"/>
                </a:cxn>
                <a:cxn ang="0">
                  <a:pos x="15" y="33"/>
                </a:cxn>
                <a:cxn ang="0">
                  <a:pos x="27" y="33"/>
                </a:cxn>
                <a:cxn ang="0">
                  <a:pos x="29" y="31"/>
                </a:cxn>
                <a:cxn ang="0">
                  <a:pos x="27" y="30"/>
                </a:cxn>
                <a:cxn ang="0">
                  <a:pos x="15" y="30"/>
                </a:cxn>
                <a:cxn ang="0">
                  <a:pos x="15" y="7"/>
                </a:cxn>
                <a:cxn ang="0">
                  <a:pos x="16" y="4"/>
                </a:cxn>
                <a:cxn ang="0">
                  <a:pos x="19" y="3"/>
                </a:cxn>
                <a:cxn ang="0">
                  <a:pos x="27" y="3"/>
                </a:cxn>
                <a:cxn ang="0">
                  <a:pos x="29" y="1"/>
                </a:cxn>
                <a:cxn ang="0">
                  <a:pos x="27" y="0"/>
                </a:cxn>
              </a:cxnLst>
              <a:rect l="0" t="0" r="r" b="b"/>
              <a:pathLst>
                <a:path w="29" h="63">
                  <a:moveTo>
                    <a:pt x="27" y="0"/>
                  </a:moveTo>
                  <a:cubicBezTo>
                    <a:pt x="19" y="0"/>
                    <a:pt x="19" y="0"/>
                    <a:pt x="19" y="0"/>
                  </a:cubicBezTo>
                  <a:cubicBezTo>
                    <a:pt x="15" y="0"/>
                    <a:pt x="12" y="3"/>
                    <a:pt x="12" y="7"/>
                  </a:cubicBezTo>
                  <a:cubicBezTo>
                    <a:pt x="12" y="30"/>
                    <a:pt x="12" y="30"/>
                    <a:pt x="12" y="30"/>
                  </a:cubicBezTo>
                  <a:cubicBezTo>
                    <a:pt x="2" y="30"/>
                    <a:pt x="2" y="30"/>
                    <a:pt x="2" y="30"/>
                  </a:cubicBezTo>
                  <a:cubicBezTo>
                    <a:pt x="1" y="30"/>
                    <a:pt x="0" y="31"/>
                    <a:pt x="0" y="31"/>
                  </a:cubicBezTo>
                  <a:cubicBezTo>
                    <a:pt x="0" y="32"/>
                    <a:pt x="1" y="33"/>
                    <a:pt x="2" y="33"/>
                  </a:cubicBezTo>
                  <a:cubicBezTo>
                    <a:pt x="12" y="33"/>
                    <a:pt x="12" y="33"/>
                    <a:pt x="12" y="33"/>
                  </a:cubicBezTo>
                  <a:cubicBezTo>
                    <a:pt x="12" y="56"/>
                    <a:pt x="12" y="56"/>
                    <a:pt x="12" y="56"/>
                  </a:cubicBezTo>
                  <a:cubicBezTo>
                    <a:pt x="12" y="60"/>
                    <a:pt x="15" y="63"/>
                    <a:pt x="19" y="63"/>
                  </a:cubicBezTo>
                  <a:cubicBezTo>
                    <a:pt x="27" y="63"/>
                    <a:pt x="27" y="63"/>
                    <a:pt x="27" y="63"/>
                  </a:cubicBezTo>
                  <a:cubicBezTo>
                    <a:pt x="28" y="63"/>
                    <a:pt x="29" y="62"/>
                    <a:pt x="29" y="61"/>
                  </a:cubicBezTo>
                  <a:cubicBezTo>
                    <a:pt x="29" y="60"/>
                    <a:pt x="28" y="60"/>
                    <a:pt x="27" y="60"/>
                  </a:cubicBezTo>
                  <a:cubicBezTo>
                    <a:pt x="19" y="60"/>
                    <a:pt x="19" y="60"/>
                    <a:pt x="19" y="60"/>
                  </a:cubicBezTo>
                  <a:cubicBezTo>
                    <a:pt x="18" y="60"/>
                    <a:pt x="17" y="59"/>
                    <a:pt x="16" y="59"/>
                  </a:cubicBezTo>
                  <a:cubicBezTo>
                    <a:pt x="15" y="58"/>
                    <a:pt x="15" y="57"/>
                    <a:pt x="15" y="56"/>
                  </a:cubicBezTo>
                  <a:cubicBezTo>
                    <a:pt x="15" y="33"/>
                    <a:pt x="15" y="33"/>
                    <a:pt x="15" y="33"/>
                  </a:cubicBezTo>
                  <a:cubicBezTo>
                    <a:pt x="27" y="33"/>
                    <a:pt x="27" y="33"/>
                    <a:pt x="27" y="33"/>
                  </a:cubicBezTo>
                  <a:cubicBezTo>
                    <a:pt x="28" y="33"/>
                    <a:pt x="29" y="32"/>
                    <a:pt x="29" y="31"/>
                  </a:cubicBezTo>
                  <a:cubicBezTo>
                    <a:pt x="29" y="31"/>
                    <a:pt x="28" y="30"/>
                    <a:pt x="27" y="30"/>
                  </a:cubicBezTo>
                  <a:cubicBezTo>
                    <a:pt x="15" y="30"/>
                    <a:pt x="15" y="30"/>
                    <a:pt x="15" y="30"/>
                  </a:cubicBezTo>
                  <a:cubicBezTo>
                    <a:pt x="15" y="7"/>
                    <a:pt x="15" y="7"/>
                    <a:pt x="15" y="7"/>
                  </a:cubicBezTo>
                  <a:cubicBezTo>
                    <a:pt x="15" y="6"/>
                    <a:pt x="15" y="5"/>
                    <a:pt x="16" y="4"/>
                  </a:cubicBezTo>
                  <a:cubicBezTo>
                    <a:pt x="17" y="3"/>
                    <a:pt x="18" y="3"/>
                    <a:pt x="19" y="3"/>
                  </a:cubicBezTo>
                  <a:cubicBezTo>
                    <a:pt x="27" y="3"/>
                    <a:pt x="27" y="3"/>
                    <a:pt x="27" y="3"/>
                  </a:cubicBezTo>
                  <a:cubicBezTo>
                    <a:pt x="28" y="3"/>
                    <a:pt x="29" y="2"/>
                    <a:pt x="29" y="1"/>
                  </a:cubicBezTo>
                  <a:cubicBezTo>
                    <a:pt x="29" y="1"/>
                    <a:pt x="28" y="0"/>
                    <a:pt x="2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2" name="Group 61"/>
          <p:cNvGrpSpPr/>
          <p:nvPr/>
        </p:nvGrpSpPr>
        <p:grpSpPr>
          <a:xfrm>
            <a:off x="5912426" y="3561089"/>
            <a:ext cx="400049" cy="390129"/>
            <a:chOff x="4818063" y="2787650"/>
            <a:chExt cx="192088" cy="187325"/>
          </a:xfrm>
          <a:solidFill>
            <a:schemeClr val="bg1"/>
          </a:solidFill>
          <a:effectLst>
            <a:outerShdw blurRad="50800" dist="38100" dir="2700000" algn="tl" rotWithShape="0">
              <a:prstClr val="black">
                <a:alpha val="40000"/>
              </a:prstClr>
            </a:outerShdw>
          </a:effectLst>
        </p:grpSpPr>
        <p:sp>
          <p:nvSpPr>
            <p:cNvPr id="63" name="Rectangle 36"/>
            <p:cNvSpPr>
              <a:spLocks noChangeArrowheads="1"/>
            </p:cNvSpPr>
            <p:nvPr/>
          </p:nvSpPr>
          <p:spPr bwMode="auto">
            <a:xfrm>
              <a:off x="4903788" y="2833688"/>
              <a:ext cx="20638" cy="80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37"/>
            <p:cNvSpPr>
              <a:spLocks/>
            </p:cNvSpPr>
            <p:nvPr/>
          </p:nvSpPr>
          <p:spPr bwMode="auto">
            <a:xfrm>
              <a:off x="4818063" y="2830513"/>
              <a:ext cx="76200" cy="109537"/>
            </a:xfrm>
            <a:custGeom>
              <a:avLst/>
              <a:gdLst/>
              <a:ahLst/>
              <a:cxnLst>
                <a:cxn ang="0">
                  <a:pos x="18" y="0"/>
                </a:cxn>
                <a:cxn ang="0">
                  <a:pos x="8" y="0"/>
                </a:cxn>
                <a:cxn ang="0">
                  <a:pos x="8" y="4"/>
                </a:cxn>
                <a:cxn ang="0">
                  <a:pos x="4" y="4"/>
                </a:cxn>
                <a:cxn ang="0">
                  <a:pos x="2" y="6"/>
                </a:cxn>
                <a:cxn ang="0">
                  <a:pos x="0" y="20"/>
                </a:cxn>
                <a:cxn ang="0">
                  <a:pos x="0" y="20"/>
                </a:cxn>
                <a:cxn ang="0">
                  <a:pos x="0" y="20"/>
                </a:cxn>
                <a:cxn ang="0">
                  <a:pos x="0" y="26"/>
                </a:cxn>
                <a:cxn ang="0">
                  <a:pos x="14" y="26"/>
                </a:cxn>
                <a:cxn ang="0">
                  <a:pos x="14" y="20"/>
                </a:cxn>
                <a:cxn ang="0">
                  <a:pos x="14" y="20"/>
                </a:cxn>
                <a:cxn ang="0">
                  <a:pos x="14" y="20"/>
                </a:cxn>
                <a:cxn ang="0">
                  <a:pos x="14" y="20"/>
                </a:cxn>
                <a:cxn ang="0">
                  <a:pos x="18" y="20"/>
                </a:cxn>
                <a:cxn ang="0">
                  <a:pos x="18" y="1"/>
                </a:cxn>
                <a:cxn ang="0">
                  <a:pos x="18" y="1"/>
                </a:cxn>
                <a:cxn ang="0">
                  <a:pos x="18" y="0"/>
                </a:cxn>
              </a:cxnLst>
              <a:rect l="0" t="0" r="r" b="b"/>
              <a:pathLst>
                <a:path w="18" h="26">
                  <a:moveTo>
                    <a:pt x="18" y="0"/>
                  </a:moveTo>
                  <a:cubicBezTo>
                    <a:pt x="8" y="0"/>
                    <a:pt x="8" y="0"/>
                    <a:pt x="8" y="0"/>
                  </a:cubicBezTo>
                  <a:cubicBezTo>
                    <a:pt x="8" y="4"/>
                    <a:pt x="8" y="4"/>
                    <a:pt x="8" y="4"/>
                  </a:cubicBezTo>
                  <a:cubicBezTo>
                    <a:pt x="4" y="4"/>
                    <a:pt x="4" y="4"/>
                    <a:pt x="4" y="4"/>
                  </a:cubicBezTo>
                  <a:cubicBezTo>
                    <a:pt x="3" y="4"/>
                    <a:pt x="2" y="5"/>
                    <a:pt x="2" y="6"/>
                  </a:cubicBezTo>
                  <a:cubicBezTo>
                    <a:pt x="0" y="20"/>
                    <a:pt x="0" y="20"/>
                    <a:pt x="0" y="20"/>
                  </a:cubicBezTo>
                  <a:cubicBezTo>
                    <a:pt x="0" y="20"/>
                    <a:pt x="0" y="20"/>
                    <a:pt x="0" y="20"/>
                  </a:cubicBezTo>
                  <a:cubicBezTo>
                    <a:pt x="0" y="20"/>
                    <a:pt x="0" y="20"/>
                    <a:pt x="0" y="20"/>
                  </a:cubicBezTo>
                  <a:cubicBezTo>
                    <a:pt x="0" y="26"/>
                    <a:pt x="0" y="26"/>
                    <a:pt x="0" y="26"/>
                  </a:cubicBezTo>
                  <a:cubicBezTo>
                    <a:pt x="14" y="26"/>
                    <a:pt x="14" y="26"/>
                    <a:pt x="14" y="26"/>
                  </a:cubicBezTo>
                  <a:cubicBezTo>
                    <a:pt x="14" y="20"/>
                    <a:pt x="14" y="20"/>
                    <a:pt x="14" y="20"/>
                  </a:cubicBezTo>
                  <a:cubicBezTo>
                    <a:pt x="14" y="20"/>
                    <a:pt x="14" y="20"/>
                    <a:pt x="14" y="20"/>
                  </a:cubicBezTo>
                  <a:cubicBezTo>
                    <a:pt x="14" y="20"/>
                    <a:pt x="14" y="20"/>
                    <a:pt x="14" y="20"/>
                  </a:cubicBezTo>
                  <a:cubicBezTo>
                    <a:pt x="14" y="20"/>
                    <a:pt x="14" y="20"/>
                    <a:pt x="14" y="20"/>
                  </a:cubicBezTo>
                  <a:cubicBezTo>
                    <a:pt x="18" y="20"/>
                    <a:pt x="18" y="20"/>
                    <a:pt x="18" y="20"/>
                  </a:cubicBezTo>
                  <a:cubicBezTo>
                    <a:pt x="18" y="1"/>
                    <a:pt x="18" y="1"/>
                    <a:pt x="18" y="1"/>
                  </a:cubicBezTo>
                  <a:cubicBezTo>
                    <a:pt x="18" y="1"/>
                    <a:pt x="18" y="1"/>
                    <a:pt x="18" y="1"/>
                  </a:cubicBezTo>
                  <a:lnTo>
                    <a:pt x="18"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38"/>
            <p:cNvSpPr>
              <a:spLocks/>
            </p:cNvSpPr>
            <p:nvPr/>
          </p:nvSpPr>
          <p:spPr bwMode="auto">
            <a:xfrm>
              <a:off x="4933950" y="2830513"/>
              <a:ext cx="76200" cy="109537"/>
            </a:xfrm>
            <a:custGeom>
              <a:avLst/>
              <a:gdLst/>
              <a:ahLst/>
              <a:cxnLst>
                <a:cxn ang="0">
                  <a:pos x="18" y="20"/>
                </a:cxn>
                <a:cxn ang="0">
                  <a:pos x="16" y="6"/>
                </a:cxn>
                <a:cxn ang="0">
                  <a:pos x="14" y="4"/>
                </a:cxn>
                <a:cxn ang="0">
                  <a:pos x="10" y="4"/>
                </a:cxn>
                <a:cxn ang="0">
                  <a:pos x="10" y="0"/>
                </a:cxn>
                <a:cxn ang="0">
                  <a:pos x="0" y="0"/>
                </a:cxn>
                <a:cxn ang="0">
                  <a:pos x="0" y="1"/>
                </a:cxn>
                <a:cxn ang="0">
                  <a:pos x="0" y="1"/>
                </a:cxn>
                <a:cxn ang="0">
                  <a:pos x="0" y="20"/>
                </a:cxn>
                <a:cxn ang="0">
                  <a:pos x="4" y="20"/>
                </a:cxn>
                <a:cxn ang="0">
                  <a:pos x="4" y="20"/>
                </a:cxn>
                <a:cxn ang="0">
                  <a:pos x="4" y="20"/>
                </a:cxn>
                <a:cxn ang="0">
                  <a:pos x="4" y="20"/>
                </a:cxn>
                <a:cxn ang="0">
                  <a:pos x="4" y="20"/>
                </a:cxn>
                <a:cxn ang="0">
                  <a:pos x="4" y="26"/>
                </a:cxn>
                <a:cxn ang="0">
                  <a:pos x="18" y="26"/>
                </a:cxn>
                <a:cxn ang="0">
                  <a:pos x="18" y="20"/>
                </a:cxn>
                <a:cxn ang="0">
                  <a:pos x="18" y="20"/>
                </a:cxn>
              </a:cxnLst>
              <a:rect l="0" t="0" r="r" b="b"/>
              <a:pathLst>
                <a:path w="18" h="26">
                  <a:moveTo>
                    <a:pt x="18" y="20"/>
                  </a:moveTo>
                  <a:cubicBezTo>
                    <a:pt x="16" y="6"/>
                    <a:pt x="16" y="6"/>
                    <a:pt x="16" y="6"/>
                  </a:cubicBezTo>
                  <a:cubicBezTo>
                    <a:pt x="16" y="5"/>
                    <a:pt x="15" y="4"/>
                    <a:pt x="14" y="4"/>
                  </a:cubicBezTo>
                  <a:cubicBezTo>
                    <a:pt x="10" y="4"/>
                    <a:pt x="10" y="4"/>
                    <a:pt x="10" y="4"/>
                  </a:cubicBezTo>
                  <a:cubicBezTo>
                    <a:pt x="10" y="0"/>
                    <a:pt x="10" y="0"/>
                    <a:pt x="10" y="0"/>
                  </a:cubicBezTo>
                  <a:cubicBezTo>
                    <a:pt x="0" y="0"/>
                    <a:pt x="0" y="0"/>
                    <a:pt x="0" y="0"/>
                  </a:cubicBezTo>
                  <a:cubicBezTo>
                    <a:pt x="0" y="1"/>
                    <a:pt x="0" y="1"/>
                    <a:pt x="0" y="1"/>
                  </a:cubicBezTo>
                  <a:cubicBezTo>
                    <a:pt x="0" y="1"/>
                    <a:pt x="0" y="1"/>
                    <a:pt x="0" y="1"/>
                  </a:cubicBezTo>
                  <a:cubicBezTo>
                    <a:pt x="0" y="20"/>
                    <a:pt x="0" y="20"/>
                    <a:pt x="0" y="20"/>
                  </a:cubicBezTo>
                  <a:cubicBezTo>
                    <a:pt x="4" y="20"/>
                    <a:pt x="4" y="20"/>
                    <a:pt x="4" y="20"/>
                  </a:cubicBezTo>
                  <a:cubicBezTo>
                    <a:pt x="4" y="20"/>
                    <a:pt x="4" y="20"/>
                    <a:pt x="4" y="20"/>
                  </a:cubicBezTo>
                  <a:cubicBezTo>
                    <a:pt x="4" y="20"/>
                    <a:pt x="4" y="20"/>
                    <a:pt x="4" y="20"/>
                  </a:cubicBezTo>
                  <a:cubicBezTo>
                    <a:pt x="4" y="20"/>
                    <a:pt x="4" y="20"/>
                    <a:pt x="4" y="20"/>
                  </a:cubicBezTo>
                  <a:cubicBezTo>
                    <a:pt x="4" y="20"/>
                    <a:pt x="4" y="20"/>
                    <a:pt x="4" y="20"/>
                  </a:cubicBezTo>
                  <a:cubicBezTo>
                    <a:pt x="4" y="26"/>
                    <a:pt x="4" y="26"/>
                    <a:pt x="4" y="26"/>
                  </a:cubicBezTo>
                  <a:cubicBezTo>
                    <a:pt x="18" y="26"/>
                    <a:pt x="18" y="26"/>
                    <a:pt x="18" y="26"/>
                  </a:cubicBezTo>
                  <a:cubicBezTo>
                    <a:pt x="18" y="20"/>
                    <a:pt x="18" y="20"/>
                    <a:pt x="18" y="20"/>
                  </a:cubicBezTo>
                  <a:cubicBezTo>
                    <a:pt x="18" y="20"/>
                    <a:pt x="18" y="20"/>
                    <a:pt x="18" y="2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39"/>
            <p:cNvSpPr>
              <a:spLocks/>
            </p:cNvSpPr>
            <p:nvPr/>
          </p:nvSpPr>
          <p:spPr bwMode="auto">
            <a:xfrm>
              <a:off x="4924425" y="2787650"/>
              <a:ext cx="60325" cy="30162"/>
            </a:xfrm>
            <a:custGeom>
              <a:avLst/>
              <a:gdLst/>
              <a:ahLst/>
              <a:cxnLst>
                <a:cxn ang="0">
                  <a:pos x="14" y="6"/>
                </a:cxn>
                <a:cxn ang="0">
                  <a:pos x="14" y="0"/>
                </a:cxn>
                <a:cxn ang="0">
                  <a:pos x="12" y="0"/>
                </a:cxn>
                <a:cxn ang="0">
                  <a:pos x="2" y="0"/>
                </a:cxn>
                <a:cxn ang="0">
                  <a:pos x="0" y="0"/>
                </a:cxn>
                <a:cxn ang="0">
                  <a:pos x="0" y="6"/>
                </a:cxn>
                <a:cxn ang="0">
                  <a:pos x="1" y="7"/>
                </a:cxn>
                <a:cxn ang="0">
                  <a:pos x="13" y="7"/>
                </a:cxn>
                <a:cxn ang="0">
                  <a:pos x="14" y="6"/>
                </a:cxn>
              </a:cxnLst>
              <a:rect l="0" t="0" r="r" b="b"/>
              <a:pathLst>
                <a:path w="14" h="7">
                  <a:moveTo>
                    <a:pt x="14" y="6"/>
                  </a:moveTo>
                  <a:cubicBezTo>
                    <a:pt x="14" y="0"/>
                    <a:pt x="14" y="0"/>
                    <a:pt x="14" y="0"/>
                  </a:cubicBezTo>
                  <a:cubicBezTo>
                    <a:pt x="14" y="0"/>
                    <a:pt x="13" y="0"/>
                    <a:pt x="12" y="0"/>
                  </a:cubicBezTo>
                  <a:cubicBezTo>
                    <a:pt x="2" y="0"/>
                    <a:pt x="2" y="0"/>
                    <a:pt x="2" y="0"/>
                  </a:cubicBezTo>
                  <a:cubicBezTo>
                    <a:pt x="1" y="0"/>
                    <a:pt x="0" y="0"/>
                    <a:pt x="0" y="0"/>
                  </a:cubicBezTo>
                  <a:cubicBezTo>
                    <a:pt x="0" y="6"/>
                    <a:pt x="0" y="6"/>
                    <a:pt x="0" y="6"/>
                  </a:cubicBezTo>
                  <a:cubicBezTo>
                    <a:pt x="0" y="7"/>
                    <a:pt x="1" y="7"/>
                    <a:pt x="1" y="7"/>
                  </a:cubicBezTo>
                  <a:cubicBezTo>
                    <a:pt x="13" y="7"/>
                    <a:pt x="13" y="7"/>
                    <a:pt x="13" y="7"/>
                  </a:cubicBezTo>
                  <a:cubicBezTo>
                    <a:pt x="14" y="7"/>
                    <a:pt x="14" y="7"/>
                    <a:pt x="14"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40"/>
            <p:cNvSpPr>
              <a:spLocks/>
            </p:cNvSpPr>
            <p:nvPr/>
          </p:nvSpPr>
          <p:spPr bwMode="auto">
            <a:xfrm>
              <a:off x="4843463" y="2787650"/>
              <a:ext cx="60325" cy="30162"/>
            </a:xfrm>
            <a:custGeom>
              <a:avLst/>
              <a:gdLst/>
              <a:ahLst/>
              <a:cxnLst>
                <a:cxn ang="0">
                  <a:pos x="12" y="0"/>
                </a:cxn>
                <a:cxn ang="0">
                  <a:pos x="2" y="0"/>
                </a:cxn>
                <a:cxn ang="0">
                  <a:pos x="0" y="0"/>
                </a:cxn>
                <a:cxn ang="0">
                  <a:pos x="0" y="6"/>
                </a:cxn>
                <a:cxn ang="0">
                  <a:pos x="1" y="7"/>
                </a:cxn>
                <a:cxn ang="0">
                  <a:pos x="13" y="7"/>
                </a:cxn>
                <a:cxn ang="0">
                  <a:pos x="14" y="6"/>
                </a:cxn>
                <a:cxn ang="0">
                  <a:pos x="14" y="0"/>
                </a:cxn>
                <a:cxn ang="0">
                  <a:pos x="12" y="0"/>
                </a:cxn>
              </a:cxnLst>
              <a:rect l="0" t="0" r="r" b="b"/>
              <a:pathLst>
                <a:path w="14" h="7">
                  <a:moveTo>
                    <a:pt x="12" y="0"/>
                  </a:moveTo>
                  <a:cubicBezTo>
                    <a:pt x="2" y="0"/>
                    <a:pt x="2" y="0"/>
                    <a:pt x="2" y="0"/>
                  </a:cubicBezTo>
                  <a:cubicBezTo>
                    <a:pt x="1" y="0"/>
                    <a:pt x="0" y="0"/>
                    <a:pt x="0" y="0"/>
                  </a:cubicBezTo>
                  <a:cubicBezTo>
                    <a:pt x="0" y="6"/>
                    <a:pt x="0" y="6"/>
                    <a:pt x="0" y="6"/>
                  </a:cubicBezTo>
                  <a:cubicBezTo>
                    <a:pt x="0" y="7"/>
                    <a:pt x="0" y="7"/>
                    <a:pt x="1" y="7"/>
                  </a:cubicBezTo>
                  <a:cubicBezTo>
                    <a:pt x="13" y="7"/>
                    <a:pt x="13" y="7"/>
                    <a:pt x="13" y="7"/>
                  </a:cubicBezTo>
                  <a:cubicBezTo>
                    <a:pt x="13" y="7"/>
                    <a:pt x="14" y="7"/>
                    <a:pt x="14" y="6"/>
                  </a:cubicBezTo>
                  <a:cubicBezTo>
                    <a:pt x="14" y="0"/>
                    <a:pt x="14" y="0"/>
                    <a:pt x="14" y="0"/>
                  </a:cubicBezTo>
                  <a:cubicBezTo>
                    <a:pt x="14" y="0"/>
                    <a:pt x="13" y="0"/>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41"/>
            <p:cNvSpPr>
              <a:spLocks/>
            </p:cNvSpPr>
            <p:nvPr/>
          </p:nvSpPr>
          <p:spPr bwMode="auto">
            <a:xfrm>
              <a:off x="4951413" y="2957513"/>
              <a:ext cx="58738" cy="17462"/>
            </a:xfrm>
            <a:custGeom>
              <a:avLst/>
              <a:gdLst/>
              <a:ahLst/>
              <a:cxnLst>
                <a:cxn ang="0">
                  <a:pos x="0" y="3"/>
                </a:cxn>
                <a:cxn ang="0">
                  <a:pos x="2" y="4"/>
                </a:cxn>
                <a:cxn ang="0">
                  <a:pos x="12" y="4"/>
                </a:cxn>
                <a:cxn ang="0">
                  <a:pos x="14" y="3"/>
                </a:cxn>
                <a:cxn ang="0">
                  <a:pos x="14" y="0"/>
                </a:cxn>
                <a:cxn ang="0">
                  <a:pos x="0" y="0"/>
                </a:cxn>
                <a:cxn ang="0">
                  <a:pos x="0" y="3"/>
                </a:cxn>
              </a:cxnLst>
              <a:rect l="0" t="0" r="r" b="b"/>
              <a:pathLst>
                <a:path w="14" h="4">
                  <a:moveTo>
                    <a:pt x="0" y="3"/>
                  </a:moveTo>
                  <a:cubicBezTo>
                    <a:pt x="0" y="4"/>
                    <a:pt x="1" y="4"/>
                    <a:pt x="2" y="4"/>
                  </a:cubicBezTo>
                  <a:cubicBezTo>
                    <a:pt x="12" y="4"/>
                    <a:pt x="12" y="4"/>
                    <a:pt x="12" y="4"/>
                  </a:cubicBezTo>
                  <a:cubicBezTo>
                    <a:pt x="13" y="4"/>
                    <a:pt x="14" y="4"/>
                    <a:pt x="14" y="3"/>
                  </a:cubicBezTo>
                  <a:cubicBezTo>
                    <a:pt x="14" y="0"/>
                    <a:pt x="14" y="0"/>
                    <a:pt x="14" y="0"/>
                  </a:cubicBezTo>
                  <a:cubicBezTo>
                    <a:pt x="0" y="0"/>
                    <a:pt x="0" y="0"/>
                    <a:pt x="0" y="0"/>
                  </a:cubicBez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42"/>
            <p:cNvSpPr>
              <a:spLocks/>
            </p:cNvSpPr>
            <p:nvPr/>
          </p:nvSpPr>
          <p:spPr bwMode="auto">
            <a:xfrm>
              <a:off x="4818063" y="2957513"/>
              <a:ext cx="60325" cy="17462"/>
            </a:xfrm>
            <a:custGeom>
              <a:avLst/>
              <a:gdLst/>
              <a:ahLst/>
              <a:cxnLst>
                <a:cxn ang="0">
                  <a:pos x="0" y="3"/>
                </a:cxn>
                <a:cxn ang="0">
                  <a:pos x="2" y="4"/>
                </a:cxn>
                <a:cxn ang="0">
                  <a:pos x="12" y="4"/>
                </a:cxn>
                <a:cxn ang="0">
                  <a:pos x="14" y="3"/>
                </a:cxn>
                <a:cxn ang="0">
                  <a:pos x="14" y="0"/>
                </a:cxn>
                <a:cxn ang="0">
                  <a:pos x="0" y="0"/>
                </a:cxn>
                <a:cxn ang="0">
                  <a:pos x="0" y="3"/>
                </a:cxn>
              </a:cxnLst>
              <a:rect l="0" t="0" r="r" b="b"/>
              <a:pathLst>
                <a:path w="14" h="4">
                  <a:moveTo>
                    <a:pt x="0" y="3"/>
                  </a:moveTo>
                  <a:cubicBezTo>
                    <a:pt x="0" y="4"/>
                    <a:pt x="1" y="4"/>
                    <a:pt x="2" y="4"/>
                  </a:cubicBezTo>
                  <a:cubicBezTo>
                    <a:pt x="12" y="4"/>
                    <a:pt x="12" y="4"/>
                    <a:pt x="12" y="4"/>
                  </a:cubicBezTo>
                  <a:cubicBezTo>
                    <a:pt x="13" y="4"/>
                    <a:pt x="14" y="4"/>
                    <a:pt x="14" y="3"/>
                  </a:cubicBezTo>
                  <a:cubicBezTo>
                    <a:pt x="14" y="0"/>
                    <a:pt x="14" y="0"/>
                    <a:pt x="14" y="0"/>
                  </a:cubicBezTo>
                  <a:cubicBezTo>
                    <a:pt x="0" y="0"/>
                    <a:pt x="0" y="0"/>
                    <a:pt x="0" y="0"/>
                  </a:cubicBez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0" name="Group 69"/>
          <p:cNvGrpSpPr/>
          <p:nvPr/>
        </p:nvGrpSpPr>
        <p:grpSpPr>
          <a:xfrm>
            <a:off x="5906290" y="2686464"/>
            <a:ext cx="431800" cy="475465"/>
            <a:chOff x="4843463" y="3076575"/>
            <a:chExt cx="282575" cy="311150"/>
          </a:xfrm>
          <a:solidFill>
            <a:schemeClr val="bg1"/>
          </a:solidFill>
          <a:effectLst>
            <a:outerShdw blurRad="50800" dist="38100" dir="2700000" algn="tl" rotWithShape="0">
              <a:prstClr val="black">
                <a:alpha val="40000"/>
              </a:prstClr>
            </a:outerShdw>
          </a:effectLst>
        </p:grpSpPr>
        <p:sp>
          <p:nvSpPr>
            <p:cNvPr id="71" name="Freeform 43"/>
            <p:cNvSpPr>
              <a:spLocks/>
            </p:cNvSpPr>
            <p:nvPr/>
          </p:nvSpPr>
          <p:spPr bwMode="auto">
            <a:xfrm>
              <a:off x="4843463" y="3205163"/>
              <a:ext cx="282575" cy="182562"/>
            </a:xfrm>
            <a:custGeom>
              <a:avLst/>
              <a:gdLst/>
              <a:ahLst/>
              <a:cxnLst>
                <a:cxn ang="0">
                  <a:pos x="66" y="2"/>
                </a:cxn>
                <a:cxn ang="0">
                  <a:pos x="66" y="0"/>
                </a:cxn>
                <a:cxn ang="0">
                  <a:pos x="64" y="0"/>
                </a:cxn>
                <a:cxn ang="0">
                  <a:pos x="52" y="0"/>
                </a:cxn>
                <a:cxn ang="0">
                  <a:pos x="52" y="0"/>
                </a:cxn>
                <a:cxn ang="0">
                  <a:pos x="52" y="0"/>
                </a:cxn>
                <a:cxn ang="0">
                  <a:pos x="51" y="2"/>
                </a:cxn>
                <a:cxn ang="0">
                  <a:pos x="52" y="4"/>
                </a:cxn>
                <a:cxn ang="0">
                  <a:pos x="53" y="4"/>
                </a:cxn>
                <a:cxn ang="0">
                  <a:pos x="57" y="4"/>
                </a:cxn>
                <a:cxn ang="0">
                  <a:pos x="57" y="4"/>
                </a:cxn>
                <a:cxn ang="0">
                  <a:pos x="57" y="5"/>
                </a:cxn>
                <a:cxn ang="0">
                  <a:pos x="33" y="29"/>
                </a:cxn>
                <a:cxn ang="0">
                  <a:pos x="32" y="30"/>
                </a:cxn>
                <a:cxn ang="0">
                  <a:pos x="32" y="29"/>
                </a:cxn>
                <a:cxn ang="0">
                  <a:pos x="25" y="22"/>
                </a:cxn>
                <a:cxn ang="0">
                  <a:pos x="23" y="22"/>
                </a:cxn>
                <a:cxn ang="0">
                  <a:pos x="22" y="22"/>
                </a:cxn>
                <a:cxn ang="0">
                  <a:pos x="0" y="43"/>
                </a:cxn>
                <a:cxn ang="0">
                  <a:pos x="6" y="43"/>
                </a:cxn>
                <a:cxn ang="0">
                  <a:pos x="23" y="27"/>
                </a:cxn>
                <a:cxn ang="0">
                  <a:pos x="23" y="27"/>
                </a:cxn>
                <a:cxn ang="0">
                  <a:pos x="24" y="27"/>
                </a:cxn>
                <a:cxn ang="0">
                  <a:pos x="31" y="34"/>
                </a:cxn>
                <a:cxn ang="0">
                  <a:pos x="32" y="35"/>
                </a:cxn>
                <a:cxn ang="0">
                  <a:pos x="34" y="34"/>
                </a:cxn>
                <a:cxn ang="0">
                  <a:pos x="61" y="7"/>
                </a:cxn>
                <a:cxn ang="0">
                  <a:pos x="61" y="7"/>
                </a:cxn>
                <a:cxn ang="0">
                  <a:pos x="61" y="7"/>
                </a:cxn>
                <a:cxn ang="0">
                  <a:pos x="62" y="7"/>
                </a:cxn>
                <a:cxn ang="0">
                  <a:pos x="62" y="7"/>
                </a:cxn>
                <a:cxn ang="0">
                  <a:pos x="62" y="7"/>
                </a:cxn>
                <a:cxn ang="0">
                  <a:pos x="62" y="13"/>
                </a:cxn>
                <a:cxn ang="0">
                  <a:pos x="64" y="15"/>
                </a:cxn>
                <a:cxn ang="0">
                  <a:pos x="66" y="13"/>
                </a:cxn>
                <a:cxn ang="0">
                  <a:pos x="66" y="2"/>
                </a:cxn>
              </a:cxnLst>
              <a:rect l="0" t="0" r="r" b="b"/>
              <a:pathLst>
                <a:path w="66" h="43">
                  <a:moveTo>
                    <a:pt x="66" y="2"/>
                  </a:moveTo>
                  <a:cubicBezTo>
                    <a:pt x="66" y="1"/>
                    <a:pt x="66" y="1"/>
                    <a:pt x="66" y="0"/>
                  </a:cubicBezTo>
                  <a:cubicBezTo>
                    <a:pt x="65" y="0"/>
                    <a:pt x="65" y="0"/>
                    <a:pt x="64" y="0"/>
                  </a:cubicBezTo>
                  <a:cubicBezTo>
                    <a:pt x="52" y="0"/>
                    <a:pt x="52" y="0"/>
                    <a:pt x="52" y="0"/>
                  </a:cubicBezTo>
                  <a:cubicBezTo>
                    <a:pt x="52" y="0"/>
                    <a:pt x="52" y="0"/>
                    <a:pt x="52" y="0"/>
                  </a:cubicBezTo>
                  <a:cubicBezTo>
                    <a:pt x="52" y="0"/>
                    <a:pt x="52" y="0"/>
                    <a:pt x="52" y="0"/>
                  </a:cubicBezTo>
                  <a:cubicBezTo>
                    <a:pt x="51" y="0"/>
                    <a:pt x="51" y="1"/>
                    <a:pt x="51" y="2"/>
                  </a:cubicBezTo>
                  <a:cubicBezTo>
                    <a:pt x="51" y="3"/>
                    <a:pt x="51" y="3"/>
                    <a:pt x="52" y="4"/>
                  </a:cubicBezTo>
                  <a:cubicBezTo>
                    <a:pt x="53" y="4"/>
                    <a:pt x="53" y="4"/>
                    <a:pt x="53" y="4"/>
                  </a:cubicBezTo>
                  <a:cubicBezTo>
                    <a:pt x="57" y="4"/>
                    <a:pt x="57" y="4"/>
                    <a:pt x="57" y="4"/>
                  </a:cubicBezTo>
                  <a:cubicBezTo>
                    <a:pt x="57" y="4"/>
                    <a:pt x="57" y="4"/>
                    <a:pt x="57" y="4"/>
                  </a:cubicBezTo>
                  <a:cubicBezTo>
                    <a:pt x="57" y="5"/>
                    <a:pt x="57" y="5"/>
                    <a:pt x="57" y="5"/>
                  </a:cubicBezTo>
                  <a:cubicBezTo>
                    <a:pt x="33" y="29"/>
                    <a:pt x="33" y="29"/>
                    <a:pt x="33" y="29"/>
                  </a:cubicBezTo>
                  <a:cubicBezTo>
                    <a:pt x="32" y="30"/>
                    <a:pt x="32" y="30"/>
                    <a:pt x="32" y="30"/>
                  </a:cubicBezTo>
                  <a:cubicBezTo>
                    <a:pt x="32" y="29"/>
                    <a:pt x="32" y="29"/>
                    <a:pt x="32" y="29"/>
                  </a:cubicBezTo>
                  <a:cubicBezTo>
                    <a:pt x="25" y="22"/>
                    <a:pt x="25" y="22"/>
                    <a:pt x="25" y="22"/>
                  </a:cubicBezTo>
                  <a:cubicBezTo>
                    <a:pt x="24" y="22"/>
                    <a:pt x="24" y="22"/>
                    <a:pt x="23" y="22"/>
                  </a:cubicBezTo>
                  <a:cubicBezTo>
                    <a:pt x="23" y="22"/>
                    <a:pt x="22" y="22"/>
                    <a:pt x="22" y="22"/>
                  </a:cubicBezTo>
                  <a:cubicBezTo>
                    <a:pt x="0" y="43"/>
                    <a:pt x="0" y="43"/>
                    <a:pt x="0" y="43"/>
                  </a:cubicBezTo>
                  <a:cubicBezTo>
                    <a:pt x="6" y="43"/>
                    <a:pt x="6" y="43"/>
                    <a:pt x="6" y="43"/>
                  </a:cubicBezTo>
                  <a:cubicBezTo>
                    <a:pt x="23" y="27"/>
                    <a:pt x="23" y="27"/>
                    <a:pt x="23" y="27"/>
                  </a:cubicBezTo>
                  <a:cubicBezTo>
                    <a:pt x="23" y="27"/>
                    <a:pt x="23" y="27"/>
                    <a:pt x="23" y="27"/>
                  </a:cubicBezTo>
                  <a:cubicBezTo>
                    <a:pt x="24" y="27"/>
                    <a:pt x="24" y="27"/>
                    <a:pt x="24" y="27"/>
                  </a:cubicBezTo>
                  <a:cubicBezTo>
                    <a:pt x="31" y="34"/>
                    <a:pt x="31" y="34"/>
                    <a:pt x="31" y="34"/>
                  </a:cubicBezTo>
                  <a:cubicBezTo>
                    <a:pt x="31" y="35"/>
                    <a:pt x="32" y="35"/>
                    <a:pt x="32" y="35"/>
                  </a:cubicBezTo>
                  <a:cubicBezTo>
                    <a:pt x="33" y="35"/>
                    <a:pt x="33" y="35"/>
                    <a:pt x="34" y="34"/>
                  </a:cubicBezTo>
                  <a:cubicBezTo>
                    <a:pt x="61" y="7"/>
                    <a:pt x="61" y="7"/>
                    <a:pt x="61" y="7"/>
                  </a:cubicBezTo>
                  <a:cubicBezTo>
                    <a:pt x="61" y="7"/>
                    <a:pt x="61" y="7"/>
                    <a:pt x="61" y="7"/>
                  </a:cubicBezTo>
                  <a:cubicBezTo>
                    <a:pt x="61" y="7"/>
                    <a:pt x="61" y="7"/>
                    <a:pt x="61" y="7"/>
                  </a:cubicBezTo>
                  <a:cubicBezTo>
                    <a:pt x="62" y="7"/>
                    <a:pt x="62" y="7"/>
                    <a:pt x="62" y="7"/>
                  </a:cubicBezTo>
                  <a:cubicBezTo>
                    <a:pt x="62" y="7"/>
                    <a:pt x="62" y="7"/>
                    <a:pt x="62" y="7"/>
                  </a:cubicBezTo>
                  <a:cubicBezTo>
                    <a:pt x="62" y="7"/>
                    <a:pt x="62" y="7"/>
                    <a:pt x="62" y="7"/>
                  </a:cubicBezTo>
                  <a:cubicBezTo>
                    <a:pt x="62" y="13"/>
                    <a:pt x="62" y="13"/>
                    <a:pt x="62" y="13"/>
                  </a:cubicBezTo>
                  <a:cubicBezTo>
                    <a:pt x="62" y="14"/>
                    <a:pt x="63" y="15"/>
                    <a:pt x="64" y="15"/>
                  </a:cubicBezTo>
                  <a:cubicBezTo>
                    <a:pt x="65" y="15"/>
                    <a:pt x="66" y="14"/>
                    <a:pt x="66" y="13"/>
                  </a:cubicBezTo>
                  <a:lnTo>
                    <a:pt x="66" y="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44"/>
            <p:cNvSpPr>
              <a:spLocks/>
            </p:cNvSpPr>
            <p:nvPr/>
          </p:nvSpPr>
          <p:spPr bwMode="auto">
            <a:xfrm>
              <a:off x="4891088" y="3225800"/>
              <a:ext cx="60325" cy="85725"/>
            </a:xfrm>
            <a:custGeom>
              <a:avLst/>
              <a:gdLst/>
              <a:ahLst/>
              <a:cxnLst>
                <a:cxn ang="0">
                  <a:pos x="10" y="0"/>
                </a:cxn>
                <a:cxn ang="0">
                  <a:pos x="8" y="7"/>
                </a:cxn>
                <a:cxn ang="0">
                  <a:pos x="1" y="16"/>
                </a:cxn>
                <a:cxn ang="0">
                  <a:pos x="1" y="19"/>
                </a:cxn>
                <a:cxn ang="0">
                  <a:pos x="4" y="19"/>
                </a:cxn>
                <a:cxn ang="0">
                  <a:pos x="13" y="10"/>
                </a:cxn>
                <a:cxn ang="0">
                  <a:pos x="13" y="9"/>
                </a:cxn>
                <a:cxn ang="0">
                  <a:pos x="14" y="4"/>
                </a:cxn>
                <a:cxn ang="0">
                  <a:pos x="13" y="2"/>
                </a:cxn>
                <a:cxn ang="0">
                  <a:pos x="10" y="0"/>
                </a:cxn>
              </a:cxnLst>
              <a:rect l="0" t="0" r="r" b="b"/>
              <a:pathLst>
                <a:path w="14" h="20">
                  <a:moveTo>
                    <a:pt x="10" y="0"/>
                  </a:moveTo>
                  <a:cubicBezTo>
                    <a:pt x="8" y="7"/>
                    <a:pt x="8" y="7"/>
                    <a:pt x="8" y="7"/>
                  </a:cubicBezTo>
                  <a:cubicBezTo>
                    <a:pt x="1" y="16"/>
                    <a:pt x="1" y="16"/>
                    <a:pt x="1" y="16"/>
                  </a:cubicBezTo>
                  <a:cubicBezTo>
                    <a:pt x="0" y="17"/>
                    <a:pt x="0" y="18"/>
                    <a:pt x="1" y="19"/>
                  </a:cubicBezTo>
                  <a:cubicBezTo>
                    <a:pt x="2" y="20"/>
                    <a:pt x="3" y="20"/>
                    <a:pt x="4" y="19"/>
                  </a:cubicBezTo>
                  <a:cubicBezTo>
                    <a:pt x="13" y="10"/>
                    <a:pt x="13" y="10"/>
                    <a:pt x="13" y="10"/>
                  </a:cubicBezTo>
                  <a:cubicBezTo>
                    <a:pt x="13" y="10"/>
                    <a:pt x="13" y="9"/>
                    <a:pt x="13" y="9"/>
                  </a:cubicBezTo>
                  <a:cubicBezTo>
                    <a:pt x="14" y="4"/>
                    <a:pt x="14" y="4"/>
                    <a:pt x="14" y="4"/>
                  </a:cubicBezTo>
                  <a:cubicBezTo>
                    <a:pt x="14" y="3"/>
                    <a:pt x="13" y="2"/>
                    <a:pt x="13" y="2"/>
                  </a:cubicBezTo>
                  <a:cubicBezTo>
                    <a:pt x="12" y="1"/>
                    <a:pt x="11" y="1"/>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45"/>
            <p:cNvSpPr>
              <a:spLocks/>
            </p:cNvSpPr>
            <p:nvPr/>
          </p:nvSpPr>
          <p:spPr bwMode="auto">
            <a:xfrm>
              <a:off x="4984750" y="3136900"/>
              <a:ext cx="55563" cy="33337"/>
            </a:xfrm>
            <a:custGeom>
              <a:avLst/>
              <a:gdLst/>
              <a:ahLst/>
              <a:cxnLst>
                <a:cxn ang="0">
                  <a:pos x="1" y="5"/>
                </a:cxn>
                <a:cxn ang="0">
                  <a:pos x="0" y="7"/>
                </a:cxn>
                <a:cxn ang="0">
                  <a:pos x="4" y="8"/>
                </a:cxn>
                <a:cxn ang="0">
                  <a:pos x="6" y="8"/>
                </a:cxn>
                <a:cxn ang="0">
                  <a:pos x="12" y="4"/>
                </a:cxn>
                <a:cxn ang="0">
                  <a:pos x="13" y="1"/>
                </a:cxn>
                <a:cxn ang="0">
                  <a:pos x="10" y="0"/>
                </a:cxn>
                <a:cxn ang="0">
                  <a:pos x="4" y="4"/>
                </a:cxn>
                <a:cxn ang="0">
                  <a:pos x="0" y="3"/>
                </a:cxn>
                <a:cxn ang="0">
                  <a:pos x="1" y="5"/>
                </a:cxn>
              </a:cxnLst>
              <a:rect l="0" t="0" r="r" b="b"/>
              <a:pathLst>
                <a:path w="13" h="8">
                  <a:moveTo>
                    <a:pt x="1" y="5"/>
                  </a:moveTo>
                  <a:cubicBezTo>
                    <a:pt x="0" y="6"/>
                    <a:pt x="0" y="7"/>
                    <a:pt x="0" y="7"/>
                  </a:cubicBezTo>
                  <a:cubicBezTo>
                    <a:pt x="4" y="8"/>
                    <a:pt x="4" y="8"/>
                    <a:pt x="4" y="8"/>
                  </a:cubicBezTo>
                  <a:cubicBezTo>
                    <a:pt x="5" y="8"/>
                    <a:pt x="5" y="8"/>
                    <a:pt x="6" y="8"/>
                  </a:cubicBezTo>
                  <a:cubicBezTo>
                    <a:pt x="12" y="4"/>
                    <a:pt x="12" y="4"/>
                    <a:pt x="12" y="4"/>
                  </a:cubicBezTo>
                  <a:cubicBezTo>
                    <a:pt x="13" y="3"/>
                    <a:pt x="13" y="2"/>
                    <a:pt x="13" y="1"/>
                  </a:cubicBezTo>
                  <a:cubicBezTo>
                    <a:pt x="12" y="0"/>
                    <a:pt x="11" y="0"/>
                    <a:pt x="10" y="0"/>
                  </a:cubicBezTo>
                  <a:cubicBezTo>
                    <a:pt x="4" y="4"/>
                    <a:pt x="4" y="4"/>
                    <a:pt x="4" y="4"/>
                  </a:cubicBezTo>
                  <a:cubicBezTo>
                    <a:pt x="0" y="3"/>
                    <a:pt x="0" y="3"/>
                    <a:pt x="0" y="3"/>
                  </a:cubicBezTo>
                  <a:cubicBezTo>
                    <a:pt x="0" y="3"/>
                    <a:pt x="1" y="4"/>
                    <a:pt x="1"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46"/>
            <p:cNvSpPr>
              <a:spLocks/>
            </p:cNvSpPr>
            <p:nvPr/>
          </p:nvSpPr>
          <p:spPr bwMode="auto">
            <a:xfrm>
              <a:off x="4954588" y="3076575"/>
              <a:ext cx="39688" cy="55562"/>
            </a:xfrm>
            <a:custGeom>
              <a:avLst/>
              <a:gdLst/>
              <a:ahLst/>
              <a:cxnLst>
                <a:cxn ang="0">
                  <a:pos x="5" y="12"/>
                </a:cxn>
                <a:cxn ang="0">
                  <a:pos x="9" y="6"/>
                </a:cxn>
                <a:cxn ang="0">
                  <a:pos x="5" y="1"/>
                </a:cxn>
                <a:cxn ang="0">
                  <a:pos x="0" y="6"/>
                </a:cxn>
                <a:cxn ang="0">
                  <a:pos x="5" y="12"/>
                </a:cxn>
              </a:cxnLst>
              <a:rect l="0" t="0" r="r" b="b"/>
              <a:pathLst>
                <a:path w="9" h="13">
                  <a:moveTo>
                    <a:pt x="5" y="12"/>
                  </a:moveTo>
                  <a:cubicBezTo>
                    <a:pt x="8" y="12"/>
                    <a:pt x="9" y="8"/>
                    <a:pt x="9" y="6"/>
                  </a:cubicBezTo>
                  <a:cubicBezTo>
                    <a:pt x="9" y="3"/>
                    <a:pt x="7" y="1"/>
                    <a:pt x="5" y="1"/>
                  </a:cubicBezTo>
                  <a:cubicBezTo>
                    <a:pt x="2" y="0"/>
                    <a:pt x="0" y="3"/>
                    <a:pt x="0" y="6"/>
                  </a:cubicBezTo>
                  <a:cubicBezTo>
                    <a:pt x="0" y="10"/>
                    <a:pt x="4" y="13"/>
                    <a:pt x="5"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47"/>
            <p:cNvSpPr>
              <a:spLocks/>
            </p:cNvSpPr>
            <p:nvPr/>
          </p:nvSpPr>
          <p:spPr bwMode="auto">
            <a:xfrm>
              <a:off x="4886325" y="3132138"/>
              <a:ext cx="107950" cy="171450"/>
            </a:xfrm>
            <a:custGeom>
              <a:avLst/>
              <a:gdLst/>
              <a:ahLst/>
              <a:cxnLst>
                <a:cxn ang="0">
                  <a:pos x="3" y="9"/>
                </a:cxn>
                <a:cxn ang="0">
                  <a:pos x="3" y="9"/>
                </a:cxn>
                <a:cxn ang="0">
                  <a:pos x="9" y="4"/>
                </a:cxn>
                <a:cxn ang="0">
                  <a:pos x="14" y="5"/>
                </a:cxn>
                <a:cxn ang="0">
                  <a:pos x="12" y="5"/>
                </a:cxn>
                <a:cxn ang="0">
                  <a:pos x="9" y="17"/>
                </a:cxn>
                <a:cxn ang="0">
                  <a:pos x="10" y="18"/>
                </a:cxn>
                <a:cxn ang="0">
                  <a:pos x="14" y="22"/>
                </a:cxn>
                <a:cxn ang="0">
                  <a:pos x="19" y="28"/>
                </a:cxn>
                <a:cxn ang="0">
                  <a:pos x="18" y="37"/>
                </a:cxn>
                <a:cxn ang="0">
                  <a:pos x="20" y="40"/>
                </a:cxn>
                <a:cxn ang="0">
                  <a:pos x="23" y="38"/>
                </a:cxn>
                <a:cxn ang="0">
                  <a:pos x="24" y="28"/>
                </a:cxn>
                <a:cxn ang="0">
                  <a:pos x="24" y="25"/>
                </a:cxn>
                <a:cxn ang="0">
                  <a:pos x="19" y="19"/>
                </a:cxn>
                <a:cxn ang="0">
                  <a:pos x="22" y="5"/>
                </a:cxn>
                <a:cxn ang="0">
                  <a:pos x="22" y="2"/>
                </a:cxn>
                <a:cxn ang="0">
                  <a:pos x="22" y="3"/>
                </a:cxn>
                <a:cxn ang="0">
                  <a:pos x="20" y="8"/>
                </a:cxn>
                <a:cxn ang="0">
                  <a:pos x="21" y="3"/>
                </a:cxn>
                <a:cxn ang="0">
                  <a:pos x="21" y="2"/>
                </a:cxn>
                <a:cxn ang="0">
                  <a:pos x="21" y="2"/>
                </a:cxn>
                <a:cxn ang="0">
                  <a:pos x="20" y="1"/>
                </a:cxn>
                <a:cxn ang="0">
                  <a:pos x="19" y="2"/>
                </a:cxn>
                <a:cxn ang="0">
                  <a:pos x="20" y="3"/>
                </a:cxn>
                <a:cxn ang="0">
                  <a:pos x="19" y="8"/>
                </a:cxn>
                <a:cxn ang="0">
                  <a:pos x="17" y="0"/>
                </a:cxn>
                <a:cxn ang="0">
                  <a:pos x="17" y="0"/>
                </a:cxn>
                <a:cxn ang="0">
                  <a:pos x="15" y="0"/>
                </a:cxn>
                <a:cxn ang="0">
                  <a:pos x="8" y="0"/>
                </a:cxn>
                <a:cxn ang="0">
                  <a:pos x="0" y="6"/>
                </a:cxn>
                <a:cxn ang="0">
                  <a:pos x="0" y="9"/>
                </a:cxn>
                <a:cxn ang="0">
                  <a:pos x="3" y="9"/>
                </a:cxn>
              </a:cxnLst>
              <a:rect l="0" t="0" r="r" b="b"/>
              <a:pathLst>
                <a:path w="25" h="40">
                  <a:moveTo>
                    <a:pt x="3" y="9"/>
                  </a:moveTo>
                  <a:cubicBezTo>
                    <a:pt x="3" y="9"/>
                    <a:pt x="3" y="9"/>
                    <a:pt x="3" y="9"/>
                  </a:cubicBezTo>
                  <a:cubicBezTo>
                    <a:pt x="9" y="4"/>
                    <a:pt x="9" y="4"/>
                    <a:pt x="9" y="4"/>
                  </a:cubicBezTo>
                  <a:cubicBezTo>
                    <a:pt x="14" y="5"/>
                    <a:pt x="14" y="5"/>
                    <a:pt x="14" y="5"/>
                  </a:cubicBezTo>
                  <a:cubicBezTo>
                    <a:pt x="12" y="5"/>
                    <a:pt x="12" y="5"/>
                    <a:pt x="12" y="5"/>
                  </a:cubicBezTo>
                  <a:cubicBezTo>
                    <a:pt x="12" y="8"/>
                    <a:pt x="10" y="14"/>
                    <a:pt x="9" y="17"/>
                  </a:cubicBezTo>
                  <a:cubicBezTo>
                    <a:pt x="10" y="18"/>
                    <a:pt x="10" y="18"/>
                    <a:pt x="10" y="18"/>
                  </a:cubicBezTo>
                  <a:cubicBezTo>
                    <a:pt x="10" y="19"/>
                    <a:pt x="11" y="21"/>
                    <a:pt x="14" y="22"/>
                  </a:cubicBezTo>
                  <a:cubicBezTo>
                    <a:pt x="15" y="23"/>
                    <a:pt x="19" y="28"/>
                    <a:pt x="19" y="28"/>
                  </a:cubicBezTo>
                  <a:cubicBezTo>
                    <a:pt x="18" y="37"/>
                    <a:pt x="18" y="37"/>
                    <a:pt x="18" y="37"/>
                  </a:cubicBezTo>
                  <a:cubicBezTo>
                    <a:pt x="18" y="39"/>
                    <a:pt x="19" y="40"/>
                    <a:pt x="20" y="40"/>
                  </a:cubicBezTo>
                  <a:cubicBezTo>
                    <a:pt x="21" y="40"/>
                    <a:pt x="23" y="39"/>
                    <a:pt x="23" y="38"/>
                  </a:cubicBezTo>
                  <a:cubicBezTo>
                    <a:pt x="24" y="28"/>
                    <a:pt x="24" y="28"/>
                    <a:pt x="24" y="28"/>
                  </a:cubicBezTo>
                  <a:cubicBezTo>
                    <a:pt x="25" y="26"/>
                    <a:pt x="24" y="26"/>
                    <a:pt x="24" y="25"/>
                  </a:cubicBezTo>
                  <a:cubicBezTo>
                    <a:pt x="24" y="25"/>
                    <a:pt x="19" y="19"/>
                    <a:pt x="19" y="19"/>
                  </a:cubicBezTo>
                  <a:cubicBezTo>
                    <a:pt x="20" y="11"/>
                    <a:pt x="23" y="6"/>
                    <a:pt x="22" y="5"/>
                  </a:cubicBezTo>
                  <a:cubicBezTo>
                    <a:pt x="22" y="3"/>
                    <a:pt x="22" y="2"/>
                    <a:pt x="22" y="2"/>
                  </a:cubicBezTo>
                  <a:cubicBezTo>
                    <a:pt x="22" y="3"/>
                    <a:pt x="22" y="3"/>
                    <a:pt x="22" y="3"/>
                  </a:cubicBezTo>
                  <a:cubicBezTo>
                    <a:pt x="22" y="6"/>
                    <a:pt x="20" y="8"/>
                    <a:pt x="20" y="8"/>
                  </a:cubicBezTo>
                  <a:cubicBezTo>
                    <a:pt x="20" y="8"/>
                    <a:pt x="21" y="4"/>
                    <a:pt x="21" y="3"/>
                  </a:cubicBezTo>
                  <a:cubicBezTo>
                    <a:pt x="21" y="3"/>
                    <a:pt x="21" y="2"/>
                    <a:pt x="21" y="2"/>
                  </a:cubicBezTo>
                  <a:cubicBezTo>
                    <a:pt x="21" y="2"/>
                    <a:pt x="21" y="2"/>
                    <a:pt x="21" y="2"/>
                  </a:cubicBezTo>
                  <a:cubicBezTo>
                    <a:pt x="20" y="1"/>
                    <a:pt x="20" y="1"/>
                    <a:pt x="20" y="1"/>
                  </a:cubicBezTo>
                  <a:cubicBezTo>
                    <a:pt x="19" y="2"/>
                    <a:pt x="19" y="2"/>
                    <a:pt x="19" y="2"/>
                  </a:cubicBezTo>
                  <a:cubicBezTo>
                    <a:pt x="19" y="2"/>
                    <a:pt x="19" y="3"/>
                    <a:pt x="20" y="3"/>
                  </a:cubicBezTo>
                  <a:cubicBezTo>
                    <a:pt x="20" y="3"/>
                    <a:pt x="19" y="6"/>
                    <a:pt x="19" y="8"/>
                  </a:cubicBezTo>
                  <a:cubicBezTo>
                    <a:pt x="19" y="2"/>
                    <a:pt x="18" y="0"/>
                    <a:pt x="17" y="0"/>
                  </a:cubicBezTo>
                  <a:cubicBezTo>
                    <a:pt x="17" y="0"/>
                    <a:pt x="17" y="0"/>
                    <a:pt x="17" y="0"/>
                  </a:cubicBezTo>
                  <a:cubicBezTo>
                    <a:pt x="17" y="0"/>
                    <a:pt x="15" y="0"/>
                    <a:pt x="15" y="0"/>
                  </a:cubicBezTo>
                  <a:cubicBezTo>
                    <a:pt x="14" y="0"/>
                    <a:pt x="11" y="0"/>
                    <a:pt x="8" y="0"/>
                  </a:cubicBezTo>
                  <a:cubicBezTo>
                    <a:pt x="0" y="6"/>
                    <a:pt x="0" y="6"/>
                    <a:pt x="0" y="6"/>
                  </a:cubicBezTo>
                  <a:cubicBezTo>
                    <a:pt x="0" y="7"/>
                    <a:pt x="0" y="8"/>
                    <a:pt x="0" y="9"/>
                  </a:cubicBezTo>
                  <a:cubicBezTo>
                    <a:pt x="1" y="10"/>
                    <a:pt x="2" y="10"/>
                    <a:pt x="3"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6" name="Group 75"/>
          <p:cNvGrpSpPr/>
          <p:nvPr/>
        </p:nvGrpSpPr>
        <p:grpSpPr>
          <a:xfrm>
            <a:off x="5887239" y="1792024"/>
            <a:ext cx="469900" cy="436033"/>
            <a:chOff x="4581525" y="1828800"/>
            <a:chExt cx="352425" cy="327025"/>
          </a:xfrm>
          <a:solidFill>
            <a:schemeClr val="bg1"/>
          </a:solidFill>
          <a:effectLst>
            <a:outerShdw blurRad="50800" dist="38100" dir="2700000" algn="tl" rotWithShape="0">
              <a:prstClr val="black">
                <a:alpha val="40000"/>
              </a:prstClr>
            </a:outerShdw>
          </a:effectLst>
        </p:grpSpPr>
        <p:sp>
          <p:nvSpPr>
            <p:cNvPr id="77" name="Freeform 19"/>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20"/>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21"/>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2"/>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3"/>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24"/>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25"/>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6"/>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7"/>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28"/>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29"/>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30"/>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31"/>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32"/>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33"/>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34"/>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35"/>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55" name="Picture 5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64241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750"/>
                                        <p:tgtEl>
                                          <p:spTgt spid="26"/>
                                        </p:tgtEl>
                                      </p:cBhvr>
                                    </p:animEffect>
                                  </p:childTnLst>
                                </p:cTn>
                              </p:par>
                            </p:childTnLst>
                          </p:cTn>
                        </p:par>
                        <p:par>
                          <p:cTn id="8" fill="hold">
                            <p:stCondLst>
                              <p:cond delay="750"/>
                            </p:stCondLst>
                            <p:childTnLst>
                              <p:par>
                                <p:cTn id="9" presetID="2" presetClass="entr" presetSubtype="4" accel="50000" decel="50000" fill="hold" grpId="0" nodeType="afterEffect">
                                  <p:stCondLst>
                                    <p:cond delay="0"/>
                                  </p:stCondLst>
                                  <p:childTnLst>
                                    <p:set>
                                      <p:cBhvr>
                                        <p:cTn id="10" dur="1" fill="hold">
                                          <p:stCondLst>
                                            <p:cond delay="0"/>
                                          </p:stCondLst>
                                        </p:cTn>
                                        <p:tgtEl>
                                          <p:spTgt spid="37"/>
                                        </p:tgtEl>
                                        <p:attrNameLst>
                                          <p:attrName>style.visibility</p:attrName>
                                        </p:attrNameLst>
                                      </p:cBhvr>
                                      <p:to>
                                        <p:strVal val="visible"/>
                                      </p:to>
                                    </p:set>
                                    <p:anim calcmode="lin" valueType="num">
                                      <p:cBhvr additive="base">
                                        <p:cTn id="11" dur="500" fill="hold"/>
                                        <p:tgtEl>
                                          <p:spTgt spid="37"/>
                                        </p:tgtEl>
                                        <p:attrNameLst>
                                          <p:attrName>ppt_x</p:attrName>
                                        </p:attrNameLst>
                                      </p:cBhvr>
                                      <p:tavLst>
                                        <p:tav tm="0">
                                          <p:val>
                                            <p:strVal val="#ppt_x"/>
                                          </p:val>
                                        </p:tav>
                                        <p:tav tm="100000">
                                          <p:val>
                                            <p:strVal val="#ppt_x"/>
                                          </p:val>
                                        </p:tav>
                                      </p:tavLst>
                                    </p:anim>
                                    <p:anim calcmode="lin" valueType="num">
                                      <p:cBhvr additive="base">
                                        <p:cTn id="12" dur="500" fill="hold"/>
                                        <p:tgtEl>
                                          <p:spTgt spid="37"/>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53" presetClass="entr" presetSubtype="16" fill="hold" nodeType="afterEffect">
                                  <p:stCondLst>
                                    <p:cond delay="0"/>
                                  </p:stCondLst>
                                  <p:childTnLst>
                                    <p:set>
                                      <p:cBhvr>
                                        <p:cTn id="15" dur="1" fill="hold">
                                          <p:stCondLst>
                                            <p:cond delay="0"/>
                                          </p:stCondLst>
                                        </p:cTn>
                                        <p:tgtEl>
                                          <p:spTgt spid="33"/>
                                        </p:tgtEl>
                                        <p:attrNameLst>
                                          <p:attrName>style.visibility</p:attrName>
                                        </p:attrNameLst>
                                      </p:cBhvr>
                                      <p:to>
                                        <p:strVal val="visible"/>
                                      </p:to>
                                    </p:set>
                                    <p:anim calcmode="lin" valueType="num">
                                      <p:cBhvr>
                                        <p:cTn id="16" dur="500" fill="hold"/>
                                        <p:tgtEl>
                                          <p:spTgt spid="33"/>
                                        </p:tgtEl>
                                        <p:attrNameLst>
                                          <p:attrName>ppt_w</p:attrName>
                                        </p:attrNameLst>
                                      </p:cBhvr>
                                      <p:tavLst>
                                        <p:tav tm="0">
                                          <p:val>
                                            <p:fltVal val="0"/>
                                          </p:val>
                                        </p:tav>
                                        <p:tav tm="100000">
                                          <p:val>
                                            <p:strVal val="#ppt_w"/>
                                          </p:val>
                                        </p:tav>
                                      </p:tavLst>
                                    </p:anim>
                                    <p:anim calcmode="lin" valueType="num">
                                      <p:cBhvr>
                                        <p:cTn id="17" dur="500" fill="hold"/>
                                        <p:tgtEl>
                                          <p:spTgt spid="33"/>
                                        </p:tgtEl>
                                        <p:attrNameLst>
                                          <p:attrName>ppt_h</p:attrName>
                                        </p:attrNameLst>
                                      </p:cBhvr>
                                      <p:tavLst>
                                        <p:tav tm="0">
                                          <p:val>
                                            <p:fltVal val="0"/>
                                          </p:val>
                                        </p:tav>
                                        <p:tav tm="100000">
                                          <p:val>
                                            <p:strVal val="#ppt_h"/>
                                          </p:val>
                                        </p:tav>
                                      </p:tavLst>
                                    </p:anim>
                                    <p:animEffect transition="in" filter="fade">
                                      <p:cBhvr>
                                        <p:cTn id="18" dur="500"/>
                                        <p:tgtEl>
                                          <p:spTgt spid="33"/>
                                        </p:tgtEl>
                                      </p:cBhvr>
                                    </p:animEffect>
                                  </p:childTnLst>
                                </p:cTn>
                              </p:par>
                            </p:childTnLst>
                          </p:cTn>
                        </p:par>
                        <p:par>
                          <p:cTn id="19" fill="hold">
                            <p:stCondLst>
                              <p:cond delay="1750"/>
                            </p:stCondLst>
                            <p:childTnLst>
                              <p:par>
                                <p:cTn id="20" presetID="53" presetClass="entr" presetSubtype="528" fill="hold" grpId="0" nodeType="afterEffect">
                                  <p:stCondLst>
                                    <p:cond delay="0"/>
                                  </p:stCondLst>
                                  <p:childTnLst>
                                    <p:set>
                                      <p:cBhvr>
                                        <p:cTn id="21" dur="1" fill="hold">
                                          <p:stCondLst>
                                            <p:cond delay="0"/>
                                          </p:stCondLst>
                                        </p:cTn>
                                        <p:tgtEl>
                                          <p:spTgt spid="29"/>
                                        </p:tgtEl>
                                        <p:attrNameLst>
                                          <p:attrName>style.visibility</p:attrName>
                                        </p:attrNameLst>
                                      </p:cBhvr>
                                      <p:to>
                                        <p:strVal val="visible"/>
                                      </p:to>
                                    </p:set>
                                    <p:anim calcmode="lin" valueType="num">
                                      <p:cBhvr>
                                        <p:cTn id="22" dur="500" fill="hold"/>
                                        <p:tgtEl>
                                          <p:spTgt spid="29"/>
                                        </p:tgtEl>
                                        <p:attrNameLst>
                                          <p:attrName>ppt_w</p:attrName>
                                        </p:attrNameLst>
                                      </p:cBhvr>
                                      <p:tavLst>
                                        <p:tav tm="0">
                                          <p:val>
                                            <p:fltVal val="0"/>
                                          </p:val>
                                        </p:tav>
                                        <p:tav tm="100000">
                                          <p:val>
                                            <p:strVal val="#ppt_w"/>
                                          </p:val>
                                        </p:tav>
                                      </p:tavLst>
                                    </p:anim>
                                    <p:anim calcmode="lin" valueType="num">
                                      <p:cBhvr>
                                        <p:cTn id="23" dur="500" fill="hold"/>
                                        <p:tgtEl>
                                          <p:spTgt spid="29"/>
                                        </p:tgtEl>
                                        <p:attrNameLst>
                                          <p:attrName>ppt_h</p:attrName>
                                        </p:attrNameLst>
                                      </p:cBhvr>
                                      <p:tavLst>
                                        <p:tav tm="0">
                                          <p:val>
                                            <p:fltVal val="0"/>
                                          </p:val>
                                        </p:tav>
                                        <p:tav tm="100000">
                                          <p:val>
                                            <p:strVal val="#ppt_h"/>
                                          </p:val>
                                        </p:tav>
                                      </p:tavLst>
                                    </p:anim>
                                    <p:animEffect transition="in" filter="fade">
                                      <p:cBhvr>
                                        <p:cTn id="24" dur="500"/>
                                        <p:tgtEl>
                                          <p:spTgt spid="29"/>
                                        </p:tgtEl>
                                      </p:cBhvr>
                                    </p:animEffect>
                                    <p:anim calcmode="lin" valueType="num">
                                      <p:cBhvr>
                                        <p:cTn id="25" dur="500" fill="hold"/>
                                        <p:tgtEl>
                                          <p:spTgt spid="29"/>
                                        </p:tgtEl>
                                        <p:attrNameLst>
                                          <p:attrName>ppt_x</p:attrName>
                                        </p:attrNameLst>
                                      </p:cBhvr>
                                      <p:tavLst>
                                        <p:tav tm="0">
                                          <p:val>
                                            <p:fltVal val="0.5"/>
                                          </p:val>
                                        </p:tav>
                                        <p:tav tm="100000">
                                          <p:val>
                                            <p:strVal val="#ppt_x"/>
                                          </p:val>
                                        </p:tav>
                                      </p:tavLst>
                                    </p:anim>
                                    <p:anim calcmode="lin" valueType="num">
                                      <p:cBhvr>
                                        <p:cTn id="26" dur="500" fill="hold"/>
                                        <p:tgtEl>
                                          <p:spTgt spid="29"/>
                                        </p:tgtEl>
                                        <p:attrNameLst>
                                          <p:attrName>ppt_y</p:attrName>
                                        </p:attrNameLst>
                                      </p:cBhvr>
                                      <p:tavLst>
                                        <p:tav tm="0">
                                          <p:val>
                                            <p:fltVal val="0.5"/>
                                          </p:val>
                                        </p:tav>
                                        <p:tav tm="100000">
                                          <p:val>
                                            <p:strVal val="#ppt_y"/>
                                          </p:val>
                                        </p:tav>
                                      </p:tavLst>
                                    </p:anim>
                                  </p:childTnLst>
                                </p:cTn>
                              </p:par>
                            </p:childTnLst>
                          </p:cTn>
                        </p:par>
                        <p:par>
                          <p:cTn id="27" fill="hold">
                            <p:stCondLst>
                              <p:cond delay="2250"/>
                            </p:stCondLst>
                            <p:childTnLst>
                              <p:par>
                                <p:cTn id="28" presetID="2" presetClass="entr" presetSubtype="4" accel="50000" decel="50000" fill="hold" grpId="0" nodeType="afterEffect">
                                  <p:stCondLst>
                                    <p:cond delay="0"/>
                                  </p:stCondLst>
                                  <p:childTnLst>
                                    <p:set>
                                      <p:cBhvr>
                                        <p:cTn id="29" dur="1" fill="hold">
                                          <p:stCondLst>
                                            <p:cond delay="0"/>
                                          </p:stCondLst>
                                        </p:cTn>
                                        <p:tgtEl>
                                          <p:spTgt spid="36"/>
                                        </p:tgtEl>
                                        <p:attrNameLst>
                                          <p:attrName>style.visibility</p:attrName>
                                        </p:attrNameLst>
                                      </p:cBhvr>
                                      <p:to>
                                        <p:strVal val="visible"/>
                                      </p:to>
                                    </p:set>
                                    <p:anim calcmode="lin" valueType="num">
                                      <p:cBhvr additive="base">
                                        <p:cTn id="30" dur="500" fill="hold"/>
                                        <p:tgtEl>
                                          <p:spTgt spid="36"/>
                                        </p:tgtEl>
                                        <p:attrNameLst>
                                          <p:attrName>ppt_x</p:attrName>
                                        </p:attrNameLst>
                                      </p:cBhvr>
                                      <p:tavLst>
                                        <p:tav tm="0">
                                          <p:val>
                                            <p:strVal val="#ppt_x"/>
                                          </p:val>
                                        </p:tav>
                                        <p:tav tm="100000">
                                          <p:val>
                                            <p:strVal val="#ppt_x"/>
                                          </p:val>
                                        </p:tav>
                                      </p:tavLst>
                                    </p:anim>
                                    <p:anim calcmode="lin" valueType="num">
                                      <p:cBhvr additive="base">
                                        <p:cTn id="31" dur="500" fill="hold"/>
                                        <p:tgtEl>
                                          <p:spTgt spid="36"/>
                                        </p:tgtEl>
                                        <p:attrNameLst>
                                          <p:attrName>ppt_y</p:attrName>
                                        </p:attrNameLst>
                                      </p:cBhvr>
                                      <p:tavLst>
                                        <p:tav tm="0">
                                          <p:val>
                                            <p:strVal val="1+#ppt_h/2"/>
                                          </p:val>
                                        </p:tav>
                                        <p:tav tm="100000">
                                          <p:val>
                                            <p:strVal val="#ppt_y"/>
                                          </p:val>
                                        </p:tav>
                                      </p:tavLst>
                                    </p:anim>
                                  </p:childTnLst>
                                </p:cTn>
                              </p:par>
                            </p:childTnLst>
                          </p:cTn>
                        </p:par>
                        <p:par>
                          <p:cTn id="32" fill="hold">
                            <p:stCondLst>
                              <p:cond delay="2750"/>
                            </p:stCondLst>
                            <p:childTnLst>
                              <p:par>
                                <p:cTn id="33" presetID="53" presetClass="entr" presetSubtype="16" fill="hold" nodeType="afterEffect">
                                  <p:stCondLst>
                                    <p:cond delay="0"/>
                                  </p:stCondLst>
                                  <p:childTnLst>
                                    <p:set>
                                      <p:cBhvr>
                                        <p:cTn id="34" dur="1" fill="hold">
                                          <p:stCondLst>
                                            <p:cond delay="0"/>
                                          </p:stCondLst>
                                        </p:cTn>
                                        <p:tgtEl>
                                          <p:spTgt spid="62"/>
                                        </p:tgtEl>
                                        <p:attrNameLst>
                                          <p:attrName>style.visibility</p:attrName>
                                        </p:attrNameLst>
                                      </p:cBhvr>
                                      <p:to>
                                        <p:strVal val="visible"/>
                                      </p:to>
                                    </p:set>
                                    <p:anim calcmode="lin" valueType="num">
                                      <p:cBhvr>
                                        <p:cTn id="35" dur="500" fill="hold"/>
                                        <p:tgtEl>
                                          <p:spTgt spid="62"/>
                                        </p:tgtEl>
                                        <p:attrNameLst>
                                          <p:attrName>ppt_w</p:attrName>
                                        </p:attrNameLst>
                                      </p:cBhvr>
                                      <p:tavLst>
                                        <p:tav tm="0">
                                          <p:val>
                                            <p:fltVal val="0"/>
                                          </p:val>
                                        </p:tav>
                                        <p:tav tm="100000">
                                          <p:val>
                                            <p:strVal val="#ppt_w"/>
                                          </p:val>
                                        </p:tav>
                                      </p:tavLst>
                                    </p:anim>
                                    <p:anim calcmode="lin" valueType="num">
                                      <p:cBhvr>
                                        <p:cTn id="36" dur="500" fill="hold"/>
                                        <p:tgtEl>
                                          <p:spTgt spid="62"/>
                                        </p:tgtEl>
                                        <p:attrNameLst>
                                          <p:attrName>ppt_h</p:attrName>
                                        </p:attrNameLst>
                                      </p:cBhvr>
                                      <p:tavLst>
                                        <p:tav tm="0">
                                          <p:val>
                                            <p:fltVal val="0"/>
                                          </p:val>
                                        </p:tav>
                                        <p:tav tm="100000">
                                          <p:val>
                                            <p:strVal val="#ppt_h"/>
                                          </p:val>
                                        </p:tav>
                                      </p:tavLst>
                                    </p:anim>
                                    <p:animEffect transition="in" filter="fade">
                                      <p:cBhvr>
                                        <p:cTn id="37" dur="500"/>
                                        <p:tgtEl>
                                          <p:spTgt spid="62"/>
                                        </p:tgtEl>
                                      </p:cBhvr>
                                    </p:animEffect>
                                  </p:childTnLst>
                                </p:cTn>
                              </p:par>
                            </p:childTnLst>
                          </p:cTn>
                        </p:par>
                        <p:par>
                          <p:cTn id="38" fill="hold">
                            <p:stCondLst>
                              <p:cond delay="3250"/>
                            </p:stCondLst>
                            <p:childTnLst>
                              <p:par>
                                <p:cTn id="39" presetID="53" presetClass="entr" presetSubtype="528" fill="hold" grpId="0" nodeType="afterEffect">
                                  <p:stCondLst>
                                    <p:cond delay="0"/>
                                  </p:stCondLst>
                                  <p:childTnLst>
                                    <p:set>
                                      <p:cBhvr>
                                        <p:cTn id="40" dur="1" fill="hold">
                                          <p:stCondLst>
                                            <p:cond delay="0"/>
                                          </p:stCondLst>
                                        </p:cTn>
                                        <p:tgtEl>
                                          <p:spTgt spid="31"/>
                                        </p:tgtEl>
                                        <p:attrNameLst>
                                          <p:attrName>style.visibility</p:attrName>
                                        </p:attrNameLst>
                                      </p:cBhvr>
                                      <p:to>
                                        <p:strVal val="visible"/>
                                      </p:to>
                                    </p:set>
                                    <p:anim calcmode="lin" valueType="num">
                                      <p:cBhvr>
                                        <p:cTn id="41" dur="500" fill="hold"/>
                                        <p:tgtEl>
                                          <p:spTgt spid="31"/>
                                        </p:tgtEl>
                                        <p:attrNameLst>
                                          <p:attrName>ppt_w</p:attrName>
                                        </p:attrNameLst>
                                      </p:cBhvr>
                                      <p:tavLst>
                                        <p:tav tm="0">
                                          <p:val>
                                            <p:fltVal val="0"/>
                                          </p:val>
                                        </p:tav>
                                        <p:tav tm="100000">
                                          <p:val>
                                            <p:strVal val="#ppt_w"/>
                                          </p:val>
                                        </p:tav>
                                      </p:tavLst>
                                    </p:anim>
                                    <p:anim calcmode="lin" valueType="num">
                                      <p:cBhvr>
                                        <p:cTn id="42" dur="500" fill="hold"/>
                                        <p:tgtEl>
                                          <p:spTgt spid="31"/>
                                        </p:tgtEl>
                                        <p:attrNameLst>
                                          <p:attrName>ppt_h</p:attrName>
                                        </p:attrNameLst>
                                      </p:cBhvr>
                                      <p:tavLst>
                                        <p:tav tm="0">
                                          <p:val>
                                            <p:fltVal val="0"/>
                                          </p:val>
                                        </p:tav>
                                        <p:tav tm="100000">
                                          <p:val>
                                            <p:strVal val="#ppt_h"/>
                                          </p:val>
                                        </p:tav>
                                      </p:tavLst>
                                    </p:anim>
                                    <p:animEffect transition="in" filter="fade">
                                      <p:cBhvr>
                                        <p:cTn id="43" dur="500"/>
                                        <p:tgtEl>
                                          <p:spTgt spid="31"/>
                                        </p:tgtEl>
                                      </p:cBhvr>
                                    </p:animEffect>
                                    <p:anim calcmode="lin" valueType="num">
                                      <p:cBhvr>
                                        <p:cTn id="44" dur="500" fill="hold"/>
                                        <p:tgtEl>
                                          <p:spTgt spid="31"/>
                                        </p:tgtEl>
                                        <p:attrNameLst>
                                          <p:attrName>ppt_x</p:attrName>
                                        </p:attrNameLst>
                                      </p:cBhvr>
                                      <p:tavLst>
                                        <p:tav tm="0">
                                          <p:val>
                                            <p:fltVal val="0.5"/>
                                          </p:val>
                                        </p:tav>
                                        <p:tav tm="100000">
                                          <p:val>
                                            <p:strVal val="#ppt_x"/>
                                          </p:val>
                                        </p:tav>
                                      </p:tavLst>
                                    </p:anim>
                                    <p:anim calcmode="lin" valueType="num">
                                      <p:cBhvr>
                                        <p:cTn id="45" dur="500" fill="hold"/>
                                        <p:tgtEl>
                                          <p:spTgt spid="31"/>
                                        </p:tgtEl>
                                        <p:attrNameLst>
                                          <p:attrName>ppt_y</p:attrName>
                                        </p:attrNameLst>
                                      </p:cBhvr>
                                      <p:tavLst>
                                        <p:tav tm="0">
                                          <p:val>
                                            <p:fltVal val="0.5"/>
                                          </p:val>
                                        </p:tav>
                                        <p:tav tm="100000">
                                          <p:val>
                                            <p:strVal val="#ppt_y"/>
                                          </p:val>
                                        </p:tav>
                                      </p:tavLst>
                                    </p:anim>
                                  </p:childTnLst>
                                </p:cTn>
                              </p:par>
                            </p:childTnLst>
                          </p:cTn>
                        </p:par>
                        <p:par>
                          <p:cTn id="46" fill="hold">
                            <p:stCondLst>
                              <p:cond delay="3750"/>
                            </p:stCondLst>
                            <p:childTnLst>
                              <p:par>
                                <p:cTn id="47" presetID="2" presetClass="entr" presetSubtype="4" accel="50000" decel="50000" fill="hold" grpId="0" nodeType="afterEffect">
                                  <p:stCondLst>
                                    <p:cond delay="0"/>
                                  </p:stCondLst>
                                  <p:childTnLst>
                                    <p:set>
                                      <p:cBhvr>
                                        <p:cTn id="48" dur="1" fill="hold">
                                          <p:stCondLst>
                                            <p:cond delay="0"/>
                                          </p:stCondLst>
                                        </p:cTn>
                                        <p:tgtEl>
                                          <p:spTgt spid="35"/>
                                        </p:tgtEl>
                                        <p:attrNameLst>
                                          <p:attrName>style.visibility</p:attrName>
                                        </p:attrNameLst>
                                      </p:cBhvr>
                                      <p:to>
                                        <p:strVal val="visible"/>
                                      </p:to>
                                    </p:set>
                                    <p:anim calcmode="lin" valueType="num">
                                      <p:cBhvr additive="base">
                                        <p:cTn id="49" dur="500" fill="hold"/>
                                        <p:tgtEl>
                                          <p:spTgt spid="35"/>
                                        </p:tgtEl>
                                        <p:attrNameLst>
                                          <p:attrName>ppt_x</p:attrName>
                                        </p:attrNameLst>
                                      </p:cBhvr>
                                      <p:tavLst>
                                        <p:tav tm="0">
                                          <p:val>
                                            <p:strVal val="#ppt_x"/>
                                          </p:val>
                                        </p:tav>
                                        <p:tav tm="100000">
                                          <p:val>
                                            <p:strVal val="#ppt_x"/>
                                          </p:val>
                                        </p:tav>
                                      </p:tavLst>
                                    </p:anim>
                                    <p:anim calcmode="lin" valueType="num">
                                      <p:cBhvr additive="base">
                                        <p:cTn id="50" dur="500" fill="hold"/>
                                        <p:tgtEl>
                                          <p:spTgt spid="35"/>
                                        </p:tgtEl>
                                        <p:attrNameLst>
                                          <p:attrName>ppt_y</p:attrName>
                                        </p:attrNameLst>
                                      </p:cBhvr>
                                      <p:tavLst>
                                        <p:tav tm="0">
                                          <p:val>
                                            <p:strVal val="1+#ppt_h/2"/>
                                          </p:val>
                                        </p:tav>
                                        <p:tav tm="100000">
                                          <p:val>
                                            <p:strVal val="#ppt_y"/>
                                          </p:val>
                                        </p:tav>
                                      </p:tavLst>
                                    </p:anim>
                                  </p:childTnLst>
                                </p:cTn>
                              </p:par>
                            </p:childTnLst>
                          </p:cTn>
                        </p:par>
                        <p:par>
                          <p:cTn id="51" fill="hold">
                            <p:stCondLst>
                              <p:cond delay="4250"/>
                            </p:stCondLst>
                            <p:childTnLst>
                              <p:par>
                                <p:cTn id="52" presetID="53" presetClass="entr" presetSubtype="16" fill="hold" nodeType="afterEffect">
                                  <p:stCondLst>
                                    <p:cond delay="0"/>
                                  </p:stCondLst>
                                  <p:childTnLst>
                                    <p:set>
                                      <p:cBhvr>
                                        <p:cTn id="53" dur="1" fill="hold">
                                          <p:stCondLst>
                                            <p:cond delay="0"/>
                                          </p:stCondLst>
                                        </p:cTn>
                                        <p:tgtEl>
                                          <p:spTgt spid="70"/>
                                        </p:tgtEl>
                                        <p:attrNameLst>
                                          <p:attrName>style.visibility</p:attrName>
                                        </p:attrNameLst>
                                      </p:cBhvr>
                                      <p:to>
                                        <p:strVal val="visible"/>
                                      </p:to>
                                    </p:set>
                                    <p:anim calcmode="lin" valueType="num">
                                      <p:cBhvr>
                                        <p:cTn id="54" dur="500" fill="hold"/>
                                        <p:tgtEl>
                                          <p:spTgt spid="70"/>
                                        </p:tgtEl>
                                        <p:attrNameLst>
                                          <p:attrName>ppt_w</p:attrName>
                                        </p:attrNameLst>
                                      </p:cBhvr>
                                      <p:tavLst>
                                        <p:tav tm="0">
                                          <p:val>
                                            <p:fltVal val="0"/>
                                          </p:val>
                                        </p:tav>
                                        <p:tav tm="100000">
                                          <p:val>
                                            <p:strVal val="#ppt_w"/>
                                          </p:val>
                                        </p:tav>
                                      </p:tavLst>
                                    </p:anim>
                                    <p:anim calcmode="lin" valueType="num">
                                      <p:cBhvr>
                                        <p:cTn id="55" dur="500" fill="hold"/>
                                        <p:tgtEl>
                                          <p:spTgt spid="70"/>
                                        </p:tgtEl>
                                        <p:attrNameLst>
                                          <p:attrName>ppt_h</p:attrName>
                                        </p:attrNameLst>
                                      </p:cBhvr>
                                      <p:tavLst>
                                        <p:tav tm="0">
                                          <p:val>
                                            <p:fltVal val="0"/>
                                          </p:val>
                                        </p:tav>
                                        <p:tav tm="100000">
                                          <p:val>
                                            <p:strVal val="#ppt_h"/>
                                          </p:val>
                                        </p:tav>
                                      </p:tavLst>
                                    </p:anim>
                                    <p:animEffect transition="in" filter="fade">
                                      <p:cBhvr>
                                        <p:cTn id="56" dur="500"/>
                                        <p:tgtEl>
                                          <p:spTgt spid="70"/>
                                        </p:tgtEl>
                                      </p:cBhvr>
                                    </p:animEffect>
                                  </p:childTnLst>
                                </p:cTn>
                              </p:par>
                            </p:childTnLst>
                          </p:cTn>
                        </p:par>
                        <p:par>
                          <p:cTn id="57" fill="hold">
                            <p:stCondLst>
                              <p:cond delay="4750"/>
                            </p:stCondLst>
                            <p:childTnLst>
                              <p:par>
                                <p:cTn id="58" presetID="53" presetClass="entr" presetSubtype="528" fill="hold" grpId="0" nodeType="afterEffect">
                                  <p:stCondLst>
                                    <p:cond delay="0"/>
                                  </p:stCondLst>
                                  <p:childTnLst>
                                    <p:set>
                                      <p:cBhvr>
                                        <p:cTn id="59" dur="1" fill="hold">
                                          <p:stCondLst>
                                            <p:cond delay="0"/>
                                          </p:stCondLst>
                                        </p:cTn>
                                        <p:tgtEl>
                                          <p:spTgt spid="32"/>
                                        </p:tgtEl>
                                        <p:attrNameLst>
                                          <p:attrName>style.visibility</p:attrName>
                                        </p:attrNameLst>
                                      </p:cBhvr>
                                      <p:to>
                                        <p:strVal val="visible"/>
                                      </p:to>
                                    </p:set>
                                    <p:anim calcmode="lin" valueType="num">
                                      <p:cBhvr>
                                        <p:cTn id="60" dur="500" fill="hold"/>
                                        <p:tgtEl>
                                          <p:spTgt spid="32"/>
                                        </p:tgtEl>
                                        <p:attrNameLst>
                                          <p:attrName>ppt_w</p:attrName>
                                        </p:attrNameLst>
                                      </p:cBhvr>
                                      <p:tavLst>
                                        <p:tav tm="0">
                                          <p:val>
                                            <p:fltVal val="0"/>
                                          </p:val>
                                        </p:tav>
                                        <p:tav tm="100000">
                                          <p:val>
                                            <p:strVal val="#ppt_w"/>
                                          </p:val>
                                        </p:tav>
                                      </p:tavLst>
                                    </p:anim>
                                    <p:anim calcmode="lin" valueType="num">
                                      <p:cBhvr>
                                        <p:cTn id="61" dur="500" fill="hold"/>
                                        <p:tgtEl>
                                          <p:spTgt spid="32"/>
                                        </p:tgtEl>
                                        <p:attrNameLst>
                                          <p:attrName>ppt_h</p:attrName>
                                        </p:attrNameLst>
                                      </p:cBhvr>
                                      <p:tavLst>
                                        <p:tav tm="0">
                                          <p:val>
                                            <p:fltVal val="0"/>
                                          </p:val>
                                        </p:tav>
                                        <p:tav tm="100000">
                                          <p:val>
                                            <p:strVal val="#ppt_h"/>
                                          </p:val>
                                        </p:tav>
                                      </p:tavLst>
                                    </p:anim>
                                    <p:animEffect transition="in" filter="fade">
                                      <p:cBhvr>
                                        <p:cTn id="62" dur="500"/>
                                        <p:tgtEl>
                                          <p:spTgt spid="32"/>
                                        </p:tgtEl>
                                      </p:cBhvr>
                                    </p:animEffect>
                                    <p:anim calcmode="lin" valueType="num">
                                      <p:cBhvr>
                                        <p:cTn id="63" dur="500" fill="hold"/>
                                        <p:tgtEl>
                                          <p:spTgt spid="32"/>
                                        </p:tgtEl>
                                        <p:attrNameLst>
                                          <p:attrName>ppt_x</p:attrName>
                                        </p:attrNameLst>
                                      </p:cBhvr>
                                      <p:tavLst>
                                        <p:tav tm="0">
                                          <p:val>
                                            <p:fltVal val="0.5"/>
                                          </p:val>
                                        </p:tav>
                                        <p:tav tm="100000">
                                          <p:val>
                                            <p:strVal val="#ppt_x"/>
                                          </p:val>
                                        </p:tav>
                                      </p:tavLst>
                                    </p:anim>
                                    <p:anim calcmode="lin" valueType="num">
                                      <p:cBhvr>
                                        <p:cTn id="64" dur="500" fill="hold"/>
                                        <p:tgtEl>
                                          <p:spTgt spid="32"/>
                                        </p:tgtEl>
                                        <p:attrNameLst>
                                          <p:attrName>ppt_y</p:attrName>
                                        </p:attrNameLst>
                                      </p:cBhvr>
                                      <p:tavLst>
                                        <p:tav tm="0">
                                          <p:val>
                                            <p:fltVal val="0.5"/>
                                          </p:val>
                                        </p:tav>
                                        <p:tav tm="100000">
                                          <p:val>
                                            <p:strVal val="#ppt_y"/>
                                          </p:val>
                                        </p:tav>
                                      </p:tavLst>
                                    </p:anim>
                                  </p:childTnLst>
                                </p:cTn>
                              </p:par>
                            </p:childTnLst>
                          </p:cTn>
                        </p:par>
                        <p:par>
                          <p:cTn id="65" fill="hold">
                            <p:stCondLst>
                              <p:cond delay="5250"/>
                            </p:stCondLst>
                            <p:childTnLst>
                              <p:par>
                                <p:cTn id="66" presetID="2" presetClass="entr" presetSubtype="4" accel="50000" decel="50000" fill="hold" grpId="0" nodeType="afterEffect">
                                  <p:stCondLst>
                                    <p:cond delay="0"/>
                                  </p:stCondLst>
                                  <p:childTnLst>
                                    <p:set>
                                      <p:cBhvr>
                                        <p:cTn id="67" dur="1" fill="hold">
                                          <p:stCondLst>
                                            <p:cond delay="0"/>
                                          </p:stCondLst>
                                        </p:cTn>
                                        <p:tgtEl>
                                          <p:spTgt spid="7"/>
                                        </p:tgtEl>
                                        <p:attrNameLst>
                                          <p:attrName>style.visibility</p:attrName>
                                        </p:attrNameLst>
                                      </p:cBhvr>
                                      <p:to>
                                        <p:strVal val="visible"/>
                                      </p:to>
                                    </p:set>
                                    <p:anim calcmode="lin" valueType="num">
                                      <p:cBhvr additive="base">
                                        <p:cTn id="68" dur="500" fill="hold"/>
                                        <p:tgtEl>
                                          <p:spTgt spid="7"/>
                                        </p:tgtEl>
                                        <p:attrNameLst>
                                          <p:attrName>ppt_x</p:attrName>
                                        </p:attrNameLst>
                                      </p:cBhvr>
                                      <p:tavLst>
                                        <p:tav tm="0">
                                          <p:val>
                                            <p:strVal val="#ppt_x"/>
                                          </p:val>
                                        </p:tav>
                                        <p:tav tm="100000">
                                          <p:val>
                                            <p:strVal val="#ppt_x"/>
                                          </p:val>
                                        </p:tav>
                                      </p:tavLst>
                                    </p:anim>
                                    <p:anim calcmode="lin" valueType="num">
                                      <p:cBhvr additive="base">
                                        <p:cTn id="69" dur="500" fill="hold"/>
                                        <p:tgtEl>
                                          <p:spTgt spid="7"/>
                                        </p:tgtEl>
                                        <p:attrNameLst>
                                          <p:attrName>ppt_y</p:attrName>
                                        </p:attrNameLst>
                                      </p:cBhvr>
                                      <p:tavLst>
                                        <p:tav tm="0">
                                          <p:val>
                                            <p:strVal val="1+#ppt_h/2"/>
                                          </p:val>
                                        </p:tav>
                                        <p:tav tm="100000">
                                          <p:val>
                                            <p:strVal val="#ppt_y"/>
                                          </p:val>
                                        </p:tav>
                                      </p:tavLst>
                                    </p:anim>
                                  </p:childTnLst>
                                </p:cTn>
                              </p:par>
                            </p:childTnLst>
                          </p:cTn>
                        </p:par>
                        <p:par>
                          <p:cTn id="70" fill="hold">
                            <p:stCondLst>
                              <p:cond delay="5750"/>
                            </p:stCondLst>
                            <p:childTnLst>
                              <p:par>
                                <p:cTn id="71" presetID="53" presetClass="entr" presetSubtype="16" fill="hold" nodeType="afterEffect">
                                  <p:stCondLst>
                                    <p:cond delay="0"/>
                                  </p:stCondLst>
                                  <p:childTnLst>
                                    <p:set>
                                      <p:cBhvr>
                                        <p:cTn id="72" dur="1" fill="hold">
                                          <p:stCondLst>
                                            <p:cond delay="0"/>
                                          </p:stCondLst>
                                        </p:cTn>
                                        <p:tgtEl>
                                          <p:spTgt spid="76"/>
                                        </p:tgtEl>
                                        <p:attrNameLst>
                                          <p:attrName>style.visibility</p:attrName>
                                        </p:attrNameLst>
                                      </p:cBhvr>
                                      <p:to>
                                        <p:strVal val="visible"/>
                                      </p:to>
                                    </p:set>
                                    <p:anim calcmode="lin" valueType="num">
                                      <p:cBhvr>
                                        <p:cTn id="73" dur="500" fill="hold"/>
                                        <p:tgtEl>
                                          <p:spTgt spid="76"/>
                                        </p:tgtEl>
                                        <p:attrNameLst>
                                          <p:attrName>ppt_w</p:attrName>
                                        </p:attrNameLst>
                                      </p:cBhvr>
                                      <p:tavLst>
                                        <p:tav tm="0">
                                          <p:val>
                                            <p:fltVal val="0"/>
                                          </p:val>
                                        </p:tav>
                                        <p:tav tm="100000">
                                          <p:val>
                                            <p:strVal val="#ppt_w"/>
                                          </p:val>
                                        </p:tav>
                                      </p:tavLst>
                                    </p:anim>
                                    <p:anim calcmode="lin" valueType="num">
                                      <p:cBhvr>
                                        <p:cTn id="74" dur="500" fill="hold"/>
                                        <p:tgtEl>
                                          <p:spTgt spid="76"/>
                                        </p:tgtEl>
                                        <p:attrNameLst>
                                          <p:attrName>ppt_h</p:attrName>
                                        </p:attrNameLst>
                                      </p:cBhvr>
                                      <p:tavLst>
                                        <p:tav tm="0">
                                          <p:val>
                                            <p:fltVal val="0"/>
                                          </p:val>
                                        </p:tav>
                                        <p:tav tm="100000">
                                          <p:val>
                                            <p:strVal val="#ppt_h"/>
                                          </p:val>
                                        </p:tav>
                                      </p:tavLst>
                                    </p:anim>
                                    <p:animEffect transition="in" filter="fade">
                                      <p:cBhvr>
                                        <p:cTn id="75" dur="500"/>
                                        <p:tgtEl>
                                          <p:spTgt spid="76"/>
                                        </p:tgtEl>
                                      </p:cBhvr>
                                    </p:animEffect>
                                  </p:childTnLst>
                                </p:cTn>
                              </p:par>
                            </p:childTnLst>
                          </p:cTn>
                        </p:par>
                        <p:par>
                          <p:cTn id="76" fill="hold">
                            <p:stCondLst>
                              <p:cond delay="6250"/>
                            </p:stCondLst>
                            <p:childTnLst>
                              <p:par>
                                <p:cTn id="77" presetID="53" presetClass="entr" presetSubtype="528" fill="hold" grpId="0" nodeType="afterEffect">
                                  <p:stCondLst>
                                    <p:cond delay="0"/>
                                  </p:stCondLst>
                                  <p:childTnLst>
                                    <p:set>
                                      <p:cBhvr>
                                        <p:cTn id="78" dur="1" fill="hold">
                                          <p:stCondLst>
                                            <p:cond delay="0"/>
                                          </p:stCondLst>
                                        </p:cTn>
                                        <p:tgtEl>
                                          <p:spTgt spid="30"/>
                                        </p:tgtEl>
                                        <p:attrNameLst>
                                          <p:attrName>style.visibility</p:attrName>
                                        </p:attrNameLst>
                                      </p:cBhvr>
                                      <p:to>
                                        <p:strVal val="visible"/>
                                      </p:to>
                                    </p:set>
                                    <p:anim calcmode="lin" valueType="num">
                                      <p:cBhvr>
                                        <p:cTn id="79" dur="500" fill="hold"/>
                                        <p:tgtEl>
                                          <p:spTgt spid="30"/>
                                        </p:tgtEl>
                                        <p:attrNameLst>
                                          <p:attrName>ppt_w</p:attrName>
                                        </p:attrNameLst>
                                      </p:cBhvr>
                                      <p:tavLst>
                                        <p:tav tm="0">
                                          <p:val>
                                            <p:fltVal val="0"/>
                                          </p:val>
                                        </p:tav>
                                        <p:tav tm="100000">
                                          <p:val>
                                            <p:strVal val="#ppt_w"/>
                                          </p:val>
                                        </p:tav>
                                      </p:tavLst>
                                    </p:anim>
                                    <p:anim calcmode="lin" valueType="num">
                                      <p:cBhvr>
                                        <p:cTn id="80" dur="500" fill="hold"/>
                                        <p:tgtEl>
                                          <p:spTgt spid="30"/>
                                        </p:tgtEl>
                                        <p:attrNameLst>
                                          <p:attrName>ppt_h</p:attrName>
                                        </p:attrNameLst>
                                      </p:cBhvr>
                                      <p:tavLst>
                                        <p:tav tm="0">
                                          <p:val>
                                            <p:fltVal val="0"/>
                                          </p:val>
                                        </p:tav>
                                        <p:tav tm="100000">
                                          <p:val>
                                            <p:strVal val="#ppt_h"/>
                                          </p:val>
                                        </p:tav>
                                      </p:tavLst>
                                    </p:anim>
                                    <p:animEffect transition="in" filter="fade">
                                      <p:cBhvr>
                                        <p:cTn id="81" dur="500"/>
                                        <p:tgtEl>
                                          <p:spTgt spid="30"/>
                                        </p:tgtEl>
                                      </p:cBhvr>
                                    </p:animEffect>
                                    <p:anim calcmode="lin" valueType="num">
                                      <p:cBhvr>
                                        <p:cTn id="82" dur="500" fill="hold"/>
                                        <p:tgtEl>
                                          <p:spTgt spid="30"/>
                                        </p:tgtEl>
                                        <p:attrNameLst>
                                          <p:attrName>ppt_x</p:attrName>
                                        </p:attrNameLst>
                                      </p:cBhvr>
                                      <p:tavLst>
                                        <p:tav tm="0">
                                          <p:val>
                                            <p:fltVal val="0.5"/>
                                          </p:val>
                                        </p:tav>
                                        <p:tav tm="100000">
                                          <p:val>
                                            <p:strVal val="#ppt_x"/>
                                          </p:val>
                                        </p:tav>
                                      </p:tavLst>
                                    </p:anim>
                                    <p:anim calcmode="lin" valueType="num">
                                      <p:cBhvr>
                                        <p:cTn id="83" dur="500" fill="hold"/>
                                        <p:tgtEl>
                                          <p:spTgt spid="3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5" grpId="0" animBg="1"/>
      <p:bldP spid="36" grpId="0" animBg="1"/>
      <p:bldP spid="37" grpId="0" animBg="1"/>
      <p:bldP spid="29" grpId="0"/>
      <p:bldP spid="30" grpId="0"/>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1523</TotalTime>
  <Words>1390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305</cp:revision>
  <dcterms:created xsi:type="dcterms:W3CDTF">2016-09-28T22:08:47Z</dcterms:created>
  <dcterms:modified xsi:type="dcterms:W3CDTF">2016-11-07T22:08:38Z</dcterms:modified>
</cp:coreProperties>
</file>