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15406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242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596102" y="2109388"/>
            <a:ext cx="1179811"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536869" y="2109388"/>
            <a:ext cx="93615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STARTER</a:t>
            </a:r>
          </a:p>
        </p:txBody>
      </p:sp>
      <p:sp>
        <p:nvSpPr>
          <p:cNvPr id="25" name="TextBox 24"/>
          <p:cNvSpPr txBox="1"/>
          <p:nvPr/>
        </p:nvSpPr>
        <p:spPr>
          <a:xfrm>
            <a:off x="3938930" y="1989602"/>
            <a:ext cx="1594988"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PROFESSIONAL</a:t>
            </a:r>
          </a:p>
        </p:txBody>
      </p:sp>
      <p:sp>
        <p:nvSpPr>
          <p:cNvPr id="26" name="TextBox 25"/>
          <p:cNvSpPr txBox="1"/>
          <p:nvPr/>
        </p:nvSpPr>
        <p:spPr>
          <a:xfrm>
            <a:off x="7005135" y="2113573"/>
            <a:ext cx="102752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BUSINESS</a:t>
            </a:r>
          </a:p>
        </p:txBody>
      </p:sp>
      <p:sp>
        <p:nvSpPr>
          <p:cNvPr id="28" name="TextBox 27"/>
          <p:cNvSpPr txBox="1"/>
          <p:nvPr/>
        </p:nvSpPr>
        <p:spPr>
          <a:xfrm>
            <a:off x="1538626" y="2953679"/>
            <a:ext cx="934551" cy="492443"/>
          </a:xfrm>
          <a:prstGeom prst="rect">
            <a:avLst/>
          </a:prstGeom>
          <a:noFill/>
        </p:spPr>
        <p:txBody>
          <a:bodyPr wrap="none" lIns="0" tIns="0" rIns="0" bIns="0" rtlCol="0" anchor="t">
            <a:spAutoFit/>
          </a:bodyPr>
          <a:lstStyle/>
          <a:p>
            <a:pPr algn="ctr"/>
            <a:r>
              <a:rPr lang="en-US" sz="1600" b="1" dirty="0">
                <a:solidFill>
                  <a:srgbClr val="EF3425"/>
                </a:solidFill>
                <a:latin typeface="Candara" panose="020E0502030303020204" pitchFamily="34" charset="0"/>
              </a:rPr>
              <a:t>$20</a:t>
            </a:r>
            <a:br>
              <a:rPr lang="en-US" sz="1600" b="1" dirty="0">
                <a:solidFill>
                  <a:srgbClr val="EF3425"/>
                </a:solidFill>
                <a:latin typeface="Candara" panose="020E0502030303020204" pitchFamily="34" charset="0"/>
              </a:rPr>
            </a:br>
            <a:r>
              <a:rPr lang="en-US" sz="1600" b="1" dirty="0">
                <a:solidFill>
                  <a:srgbClr val="EF3425"/>
                </a:solidFill>
                <a:latin typeface="Candara" panose="020E0502030303020204" pitchFamily="34" charset="0"/>
              </a:rPr>
              <a:t>Per Month</a:t>
            </a:r>
          </a:p>
        </p:txBody>
      </p:sp>
      <p:sp>
        <p:nvSpPr>
          <p:cNvPr id="29" name="TextBox 28"/>
          <p:cNvSpPr txBox="1"/>
          <p:nvPr/>
        </p:nvSpPr>
        <p:spPr>
          <a:xfrm>
            <a:off x="4265359" y="2953679"/>
            <a:ext cx="934551" cy="492443"/>
          </a:xfrm>
          <a:prstGeom prst="rect">
            <a:avLst/>
          </a:prstGeom>
          <a:noFill/>
        </p:spPr>
        <p:txBody>
          <a:bodyPr wrap="none" lIns="0" tIns="0" rIns="0" bIns="0" rtlCol="0" anchor="t">
            <a:spAutoFit/>
          </a:bodyPr>
          <a:lstStyle/>
          <a:p>
            <a:pPr algn="ctr"/>
            <a:r>
              <a:rPr lang="en-US" sz="1600" b="1" dirty="0">
                <a:solidFill>
                  <a:schemeClr val="accent2"/>
                </a:solidFill>
                <a:latin typeface="Candara" panose="020E0502030303020204" pitchFamily="34" charset="0"/>
              </a:rPr>
              <a:t>$</a:t>
            </a:r>
            <a:r>
              <a:rPr lang="en-US" sz="1600" b="1" dirty="0">
                <a:solidFill>
                  <a:srgbClr val="8397B1"/>
                </a:solidFill>
                <a:latin typeface="Candara" panose="020E0502030303020204" pitchFamily="34" charset="0"/>
              </a:rPr>
              <a:t>100</a:t>
            </a:r>
            <a:br>
              <a:rPr lang="en-US" sz="1600" b="1" dirty="0">
                <a:solidFill>
                  <a:srgbClr val="8397B1"/>
                </a:solidFill>
                <a:latin typeface="Candara" panose="020E0502030303020204" pitchFamily="34" charset="0"/>
              </a:rPr>
            </a:br>
            <a:r>
              <a:rPr lang="en-US" sz="1600" b="1" dirty="0">
                <a:solidFill>
                  <a:srgbClr val="8397B1"/>
                </a:solidFill>
                <a:latin typeface="Candara" panose="020E0502030303020204" pitchFamily="34" charset="0"/>
              </a:rPr>
              <a:t>Per Month</a:t>
            </a:r>
          </a:p>
        </p:txBody>
      </p:sp>
      <p:sp>
        <p:nvSpPr>
          <p:cNvPr id="30" name="TextBox 29"/>
          <p:cNvSpPr txBox="1"/>
          <p:nvPr/>
        </p:nvSpPr>
        <p:spPr>
          <a:xfrm>
            <a:off x="6992093" y="2953679"/>
            <a:ext cx="934551" cy="492443"/>
          </a:xfrm>
          <a:prstGeom prst="rect">
            <a:avLst/>
          </a:prstGeom>
          <a:noFill/>
        </p:spPr>
        <p:txBody>
          <a:bodyPr wrap="none" lIns="0" tIns="0" rIns="0" bIns="0" rtlCol="0" anchor="t">
            <a:spAutoFit/>
          </a:bodyPr>
          <a:lstStyle/>
          <a:p>
            <a:pPr algn="ctr"/>
            <a:r>
              <a:rPr lang="en-US" sz="1600" b="1" dirty="0">
                <a:solidFill>
                  <a:srgbClr val="44546B"/>
                </a:solidFill>
                <a:latin typeface="Candara" panose="020E0502030303020204" pitchFamily="34" charset="0"/>
              </a:rPr>
              <a:t>$200</a:t>
            </a:r>
            <a:br>
              <a:rPr lang="en-US" sz="1600" b="1" dirty="0">
                <a:solidFill>
                  <a:srgbClr val="44546B"/>
                </a:solidFill>
                <a:latin typeface="Candara" panose="020E0502030303020204" pitchFamily="34" charset="0"/>
              </a:rPr>
            </a:br>
            <a:r>
              <a:rPr lang="en-US" sz="1600" b="1" dirty="0">
                <a:solidFill>
                  <a:srgbClr val="44546B"/>
                </a:solidFill>
                <a:latin typeface="Candara" panose="020E0502030303020204" pitchFamily="34" charset="0"/>
              </a:rPr>
              <a:t>Per Month</a:t>
            </a:r>
          </a:p>
        </p:txBody>
      </p:sp>
      <p:sp>
        <p:nvSpPr>
          <p:cNvPr id="31" name="TextBox 30"/>
          <p:cNvSpPr txBox="1"/>
          <p:nvPr/>
        </p:nvSpPr>
        <p:spPr>
          <a:xfrm>
            <a:off x="9718827" y="2953679"/>
            <a:ext cx="934551" cy="492443"/>
          </a:xfrm>
          <a:prstGeom prst="rect">
            <a:avLst/>
          </a:prstGeom>
          <a:noFill/>
        </p:spPr>
        <p:txBody>
          <a:bodyPr wrap="none" lIns="0" tIns="0" rIns="0" bIns="0" rtlCol="0" anchor="t">
            <a:spAutoFit/>
          </a:bodyPr>
          <a:lstStyle/>
          <a:p>
            <a:pPr algn="ctr"/>
            <a:r>
              <a:rPr lang="en-US" sz="1600" b="1" dirty="0">
                <a:solidFill>
                  <a:srgbClr val="62768F"/>
                </a:solidFill>
                <a:latin typeface="Candara" panose="020E0502030303020204" pitchFamily="34" charset="0"/>
              </a:rPr>
              <a:t>$550</a:t>
            </a:r>
            <a:br>
              <a:rPr lang="en-US" sz="1600" b="1" dirty="0">
                <a:solidFill>
                  <a:srgbClr val="62768F"/>
                </a:solidFill>
                <a:latin typeface="Candara" panose="020E0502030303020204" pitchFamily="34" charset="0"/>
              </a:rPr>
            </a:br>
            <a:r>
              <a:rPr lang="en-US" sz="1600" b="1" dirty="0">
                <a:solidFill>
                  <a:srgbClr val="62768F"/>
                </a:solidFill>
                <a:latin typeface="Candara" panose="020E0502030303020204" pitchFamily="34"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5" name="Picture 6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3477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1241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2016-11-07T22:07:35Z</dcterms:modified>
</cp:coreProperties>
</file>