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822083" y="1809836"/>
            <a:ext cx="4641739" cy="5109091"/>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endParaRPr lang="en-US" sz="1400" dirty="0">
              <a:solidFill>
                <a:schemeClr val="bg1">
                  <a:lumMod val="8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8" name="TextBox 7"/>
          <p:cNvSpPr txBox="1"/>
          <p:nvPr/>
        </p:nvSpPr>
        <p:spPr>
          <a:xfrm>
            <a:off x="6129867" y="915188"/>
            <a:ext cx="5305777" cy="5262979"/>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consectetur adipiscing elit, sed do eiusmod tempor incididunt ut labore et dolore magna aliqua. Ut enim ad minim veniam, quis nostrud exercitation. </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pic>
        <p:nvPicPr>
          <p:cNvPr id="9" name="Picture 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00695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wipe(up)">
                                      <p:cBhvr>
                                        <p:cTn id="2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1519</TotalTime>
  <Words>1567</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301</cp:revision>
  <dcterms:created xsi:type="dcterms:W3CDTF">2016-09-28T22:08:47Z</dcterms:created>
  <dcterms:modified xsi:type="dcterms:W3CDTF">2016-11-07T22:05:00Z</dcterms:modified>
</cp:coreProperties>
</file>