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52810" y="2227336"/>
            <a:ext cx="11009699" cy="3539430"/>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pic>
        <p:nvPicPr>
          <p:cNvPr id="8" name="Picture 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40522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1518</TotalTime>
  <Words>1481</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2016-11-07T22:04:00Z</dcterms:modified>
</cp:coreProperties>
</file>