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019308" y="678873"/>
            <a:ext cx="2743200" cy="22860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8397B1"/>
                  </a:solidFill>
                  <a:latin typeface="Candara" panose="020E0502030303020204" pitchFamily="34"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b="1" dirty="0">
                  <a:solidFill>
                    <a:srgbClr val="62768F"/>
                  </a:solidFill>
                  <a:latin typeface="Candara" panose="020E0502030303020204" pitchFamily="34" charset="0"/>
                </a:rPr>
                <a:t>Lorem Ipsum</a:t>
              </a:r>
            </a:p>
          </p:txBody>
        </p:sp>
      </p:grpSp>
      <p:pic>
        <p:nvPicPr>
          <p:cNvPr id="15" name="Picture 1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05174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1413</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2016-11-07T22:03:02Z</dcterms:modified>
</cp:coreProperties>
</file>