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36356" y="1772354"/>
            <a:ext cx="1645920" cy="128016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614356" y="1772354"/>
            <a:ext cx="1645920" cy="128016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392356" y="1772354"/>
            <a:ext cx="1645920" cy="128016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5765469" y="3357316"/>
            <a:ext cx="1685198" cy="2738409"/>
            <a:chOff x="9128194" y="4524476"/>
            <a:chExt cx="3098183" cy="1119789"/>
          </a:xfrm>
        </p:grpSpPr>
        <p:sp>
          <p:nvSpPr>
            <p:cNvPr id="12"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3" name="TextBox 12"/>
            <p:cNvSpPr txBox="1"/>
            <p:nvPr/>
          </p:nvSpPr>
          <p:spPr>
            <a:xfrm>
              <a:off x="9128194" y="4524476"/>
              <a:ext cx="3015165" cy="289468"/>
            </a:xfrm>
            <a:prstGeom prst="rect">
              <a:avLst/>
            </a:prstGeom>
            <a:noFill/>
          </p:spPr>
          <p:txBody>
            <a:bodyPr wrap="square" rtlCol="0">
              <a:spAutoFit/>
            </a:bodyPr>
            <a:lstStyle/>
            <a:p>
              <a:r>
                <a:rPr lang="en-US" sz="2000" b="1" dirty="0">
                  <a:solidFill>
                    <a:srgbClr val="8397B1"/>
                  </a:solidFill>
                  <a:latin typeface="Candara" panose="020E0502030303020204" pitchFamily="34" charset="0"/>
                </a:rPr>
                <a:t>Lorem </a:t>
              </a:r>
            </a:p>
            <a:p>
              <a:r>
                <a:rPr lang="en-US" sz="2000" b="1" dirty="0">
                  <a:solidFill>
                    <a:srgbClr val="8397B1"/>
                  </a:solidFill>
                  <a:latin typeface="Candara" panose="020E0502030303020204" pitchFamily="34" charset="0"/>
                </a:rPr>
                <a:t>Ipsum</a:t>
              </a:r>
            </a:p>
          </p:txBody>
        </p:sp>
      </p:grpSp>
      <p:grpSp>
        <p:nvGrpSpPr>
          <p:cNvPr id="14" name="Group 13"/>
          <p:cNvGrpSpPr/>
          <p:nvPr/>
        </p:nvGrpSpPr>
        <p:grpSpPr>
          <a:xfrm>
            <a:off x="7547137" y="3357316"/>
            <a:ext cx="1685198" cy="2738409"/>
            <a:chOff x="9128194" y="4524476"/>
            <a:chExt cx="3098183" cy="1119789"/>
          </a:xfrm>
        </p:grpSpPr>
        <p:sp>
          <p:nvSpPr>
            <p:cNvPr id="15"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6" name="TextBox 15"/>
            <p:cNvSpPr txBox="1"/>
            <p:nvPr/>
          </p:nvSpPr>
          <p:spPr>
            <a:xfrm>
              <a:off x="9128194" y="4524476"/>
              <a:ext cx="3015165" cy="289468"/>
            </a:xfrm>
            <a:prstGeom prst="rect">
              <a:avLst/>
            </a:prstGeom>
            <a:noFill/>
          </p:spPr>
          <p:txBody>
            <a:bodyPr wrap="square" rtlCol="0">
              <a:spAutoFit/>
            </a:bodyPr>
            <a:lstStyle/>
            <a:p>
              <a:r>
                <a:rPr lang="en-US" sz="2000" b="1" dirty="0">
                  <a:solidFill>
                    <a:srgbClr val="44546B"/>
                  </a:solidFill>
                  <a:latin typeface="Candara" panose="020E0502030303020204" pitchFamily="34" charset="0"/>
                </a:rPr>
                <a:t>Lorem </a:t>
              </a:r>
            </a:p>
            <a:p>
              <a:r>
                <a:rPr lang="en-US" sz="2000" b="1" dirty="0">
                  <a:solidFill>
                    <a:srgbClr val="44546B"/>
                  </a:solidFill>
                  <a:latin typeface="Candara" panose="020E0502030303020204" pitchFamily="34" charset="0"/>
                </a:rPr>
                <a:t>Ipsum</a:t>
              </a:r>
            </a:p>
          </p:txBody>
        </p:sp>
      </p:grpSp>
      <p:grpSp>
        <p:nvGrpSpPr>
          <p:cNvPr id="17" name="Group 16"/>
          <p:cNvGrpSpPr/>
          <p:nvPr/>
        </p:nvGrpSpPr>
        <p:grpSpPr>
          <a:xfrm>
            <a:off x="9328805" y="3357316"/>
            <a:ext cx="1685198" cy="2738409"/>
            <a:chOff x="9128194" y="4524476"/>
            <a:chExt cx="3098183" cy="1119789"/>
          </a:xfrm>
        </p:grpSpPr>
        <p:sp>
          <p:nvSpPr>
            <p:cNvPr id="18" name="Text Placeholder 3"/>
            <p:cNvSpPr txBox="1">
              <a:spLocks/>
            </p:cNvSpPr>
            <p:nvPr/>
          </p:nvSpPr>
          <p:spPr>
            <a:xfrm>
              <a:off x="9305551" y="4813944"/>
              <a:ext cx="2920826"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19" name="TextBox 18"/>
            <p:cNvSpPr txBox="1"/>
            <p:nvPr/>
          </p:nvSpPr>
          <p:spPr>
            <a:xfrm>
              <a:off x="9128194" y="4524476"/>
              <a:ext cx="3015165" cy="289468"/>
            </a:xfrm>
            <a:prstGeom prst="rect">
              <a:avLst/>
            </a:prstGeom>
            <a:noFill/>
          </p:spPr>
          <p:txBody>
            <a:bodyPr wrap="square" rtlCol="0">
              <a:spAutoFit/>
            </a:bodyPr>
            <a:lstStyle/>
            <a:p>
              <a:r>
                <a:rPr lang="en-US" sz="2000" b="1" dirty="0">
                  <a:solidFill>
                    <a:srgbClr val="62768F"/>
                  </a:solidFill>
                  <a:latin typeface="Candara" panose="020E0502030303020204" pitchFamily="34" charset="0"/>
                </a:rPr>
                <a:t>Lorem </a:t>
              </a:r>
            </a:p>
            <a:p>
              <a:r>
                <a:rPr lang="en-US" sz="2000" b="1" dirty="0">
                  <a:solidFill>
                    <a:srgbClr val="62768F"/>
                  </a:solidFill>
                  <a:latin typeface="Candara" panose="020E0502030303020204" pitchFamily="34" charset="0"/>
                </a:rPr>
                <a:t>Ipsum</a:t>
              </a:r>
            </a:p>
          </p:txBody>
        </p:sp>
      </p:grpSp>
      <p:sp>
        <p:nvSpPr>
          <p:cNvPr id="20" name="TextBox 19"/>
          <p:cNvSpPr txBox="1"/>
          <p:nvPr/>
        </p:nvSpPr>
        <p:spPr>
          <a:xfrm>
            <a:off x="749850" y="2279296"/>
            <a:ext cx="4111979" cy="3816429"/>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28" name="Group 27"/>
          <p:cNvGrpSpPr/>
          <p:nvPr/>
        </p:nvGrpSpPr>
        <p:grpSpPr>
          <a:xfrm>
            <a:off x="1866527" y="922564"/>
            <a:ext cx="3678110" cy="686664"/>
            <a:chOff x="1866527" y="922564"/>
            <a:chExt cx="3678110" cy="686664"/>
          </a:xfrm>
        </p:grpSpPr>
        <p:sp>
          <p:nvSpPr>
            <p:cNvPr id="29" name="Freeform 28"/>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21" name="Picture 2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83651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0-#ppt_w/2"/>
                                          </p:val>
                                        </p:tav>
                                        <p:tav tm="100000">
                                          <p:val>
                                            <p:strVal val="#ppt_x"/>
                                          </p:val>
                                        </p:tav>
                                      </p:tavLst>
                                    </p:anim>
                                    <p:anim calcmode="lin" valueType="num">
                                      <p:cBhvr additive="base">
                                        <p:cTn id="12" dur="500" fill="hold"/>
                                        <p:tgtEl>
                                          <p:spTgt spid="2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1000"/>
                                        <p:tgtEl>
                                          <p:spTgt spid="20"/>
                                        </p:tgtEl>
                                      </p:cBhvr>
                                    </p:animEffect>
                                  </p:childTnLst>
                                </p:cTn>
                              </p:par>
                            </p:childTnLst>
                          </p:cTn>
                        </p:par>
                        <p:par>
                          <p:cTn id="17" fill="hold">
                            <p:stCondLst>
                              <p:cond delay="2000"/>
                            </p:stCondLst>
                            <p:childTnLst>
                              <p:par>
                                <p:cTn id="18" presetID="12" presetClass="entr" presetSubtype="4"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p:tgtEl>
                                          <p:spTgt spid="2"/>
                                        </p:tgtEl>
                                        <p:attrNameLst>
                                          <p:attrName>ppt_y</p:attrName>
                                        </p:attrNameLst>
                                      </p:cBhvr>
                                      <p:tavLst>
                                        <p:tav tm="0">
                                          <p:val>
                                            <p:strVal val="#ppt_y+#ppt_h*1.125000"/>
                                          </p:val>
                                        </p:tav>
                                        <p:tav tm="100000">
                                          <p:val>
                                            <p:strVal val="#ppt_y"/>
                                          </p:val>
                                        </p:tav>
                                      </p:tavLst>
                                    </p:anim>
                                    <p:animEffect transition="in" filter="wipe(up)">
                                      <p:cBhvr>
                                        <p:cTn id="21" dur="500"/>
                                        <p:tgtEl>
                                          <p:spTgt spid="2"/>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1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par>
                          <p:cTn id="33" fill="hold">
                            <p:stCondLst>
                              <p:cond delay="4000"/>
                            </p:stCondLst>
                            <p:childTnLst>
                              <p:par>
                                <p:cTn id="34" presetID="42" presetClass="entr" presetSubtype="0" fill="hold"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1000"/>
                                        <p:tgtEl>
                                          <p:spTgt spid="14"/>
                                        </p:tgtEl>
                                      </p:cBhvr>
                                    </p:animEffect>
                                    <p:anim calcmode="lin" valueType="num">
                                      <p:cBhvr>
                                        <p:cTn id="37" dur="1000" fill="hold"/>
                                        <p:tgtEl>
                                          <p:spTgt spid="14"/>
                                        </p:tgtEl>
                                        <p:attrNameLst>
                                          <p:attrName>ppt_x</p:attrName>
                                        </p:attrNameLst>
                                      </p:cBhvr>
                                      <p:tavLst>
                                        <p:tav tm="0">
                                          <p:val>
                                            <p:strVal val="#ppt_x"/>
                                          </p:val>
                                        </p:tav>
                                        <p:tav tm="100000">
                                          <p:val>
                                            <p:strVal val="#ppt_x"/>
                                          </p:val>
                                        </p:tav>
                                      </p:tavLst>
                                    </p:anim>
                                    <p:anim calcmode="lin" valueType="num">
                                      <p:cBhvr>
                                        <p:cTn id="38" dur="1000" fill="hold"/>
                                        <p:tgtEl>
                                          <p:spTgt spid="14"/>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12" presetClass="entr" presetSubtype="4"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p:tgtEl>
                                          <p:spTgt spid="10"/>
                                        </p:tgtEl>
                                        <p:attrNameLst>
                                          <p:attrName>ppt_y</p:attrName>
                                        </p:attrNameLst>
                                      </p:cBhvr>
                                      <p:tavLst>
                                        <p:tav tm="0">
                                          <p:val>
                                            <p:strVal val="#ppt_y+#ppt_h*1.125000"/>
                                          </p:val>
                                        </p:tav>
                                        <p:tav tm="100000">
                                          <p:val>
                                            <p:strVal val="#ppt_y"/>
                                          </p:val>
                                        </p:tav>
                                      </p:tavLst>
                                    </p:anim>
                                    <p:animEffect transition="in" filter="wipe(up)">
                                      <p:cBhvr>
                                        <p:cTn id="43" dur="500"/>
                                        <p:tgtEl>
                                          <p:spTgt spid="10"/>
                                        </p:tgtEl>
                                      </p:cBhvr>
                                    </p:animEffect>
                                  </p:childTnLst>
                                </p:cTn>
                              </p:par>
                            </p:childTnLst>
                          </p:cTn>
                        </p:par>
                        <p:par>
                          <p:cTn id="44" fill="hold">
                            <p:stCondLst>
                              <p:cond delay="5500"/>
                            </p:stCondLst>
                            <p:childTnLst>
                              <p:par>
                                <p:cTn id="45" presetID="42" presetClass="entr" presetSubtype="0" fill="hold"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1000"/>
                                        <p:tgtEl>
                                          <p:spTgt spid="17"/>
                                        </p:tgtEl>
                                      </p:cBhvr>
                                    </p:animEffect>
                                    <p:anim calcmode="lin" valueType="num">
                                      <p:cBhvr>
                                        <p:cTn id="48" dur="1000" fill="hold"/>
                                        <p:tgtEl>
                                          <p:spTgt spid="17"/>
                                        </p:tgtEl>
                                        <p:attrNameLst>
                                          <p:attrName>ppt_x</p:attrName>
                                        </p:attrNameLst>
                                      </p:cBhvr>
                                      <p:tavLst>
                                        <p:tav tm="0">
                                          <p:val>
                                            <p:strVal val="#ppt_x"/>
                                          </p:val>
                                        </p:tav>
                                        <p:tav tm="100000">
                                          <p:val>
                                            <p:strVal val="#ppt_x"/>
                                          </p:val>
                                        </p:tav>
                                      </p:tavLst>
                                    </p:anim>
                                    <p:anim calcmode="lin" valueType="num">
                                      <p:cBhvr>
                                        <p:cTn id="4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2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1397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2016-11-07T22:00:29Z</dcterms:modified>
</cp:coreProperties>
</file>