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4"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4" d="100"/>
          <a:sy n="104" d="100"/>
        </p:scale>
        <p:origin x="228"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11/7/2016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11/7/2016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11/7/2016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11/7/2016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11/7/2016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7" Type="http://schemas.openxmlformats.org/officeDocument/2006/relationships/image" Target="../media/image5.png"/><Relationship Id="rId2" Type="http://schemas.openxmlformats.org/officeDocument/2006/relationships/image" Target="../media/image1.jpg"/><Relationship Id="rId1" Type="http://schemas.openxmlformats.org/officeDocument/2006/relationships/slideLayout" Target="../slideLayouts/slideLayout1.xml"/><Relationship Id="rId6" Type="http://schemas.openxmlformats.org/officeDocument/2006/relationships/hyperlink" Target="http://powerpoint.sage-fox.com/" TargetMode="External"/><Relationship Id="rId5" Type="http://schemas.openxmlformats.org/officeDocument/2006/relationships/image" Target="../media/image4.jpg"/><Relationship Id="rId4" Type="http://schemas.openxmlformats.org/officeDocument/2006/relationships/image" Target="../media/image3.jpg"/></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12800" y="1921964"/>
            <a:ext cx="2619488" cy="2700836"/>
          </a:xfrm>
          <a:prstGeom prst="rect">
            <a:avLst/>
          </a:prstGeom>
          <a:blipFill>
            <a:blip r:embed="rId2"/>
            <a:stretch>
              <a:fillRect/>
            </a:stretch>
          </a:blipFill>
          <a:ln w="6350">
            <a:solidFill>
              <a:schemeClr val="bg1"/>
            </a:solidFill>
          </a:ln>
          <a:effectLst>
            <a:reflection blurRad="6350" stA="50000" endA="300" endPos="55500" dist="1016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bg1"/>
              </a:solidFill>
            </a:endParaRPr>
          </a:p>
        </p:txBody>
      </p:sp>
      <p:sp>
        <p:nvSpPr>
          <p:cNvPr id="6" name="Rectangle 5"/>
          <p:cNvSpPr/>
          <p:nvPr/>
        </p:nvSpPr>
        <p:spPr>
          <a:xfrm>
            <a:off x="812800" y="1574800"/>
            <a:ext cx="2619488" cy="347164"/>
          </a:xfrm>
          <a:prstGeom prst="rect">
            <a:avLst/>
          </a:prstGeom>
          <a:solidFill>
            <a:srgbClr val="EF3425"/>
          </a:solidFill>
          <a:ln w="6350">
            <a:solidFill>
              <a:schemeClr val="bg1"/>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bg1"/>
              </a:solidFill>
            </a:endParaRPr>
          </a:p>
        </p:txBody>
      </p:sp>
      <p:sp>
        <p:nvSpPr>
          <p:cNvPr id="10" name="Rectangle 9"/>
          <p:cNvSpPr/>
          <p:nvPr/>
        </p:nvSpPr>
        <p:spPr>
          <a:xfrm>
            <a:off x="3432288" y="1921964"/>
            <a:ext cx="2619488" cy="2700836"/>
          </a:xfrm>
          <a:prstGeom prst="rect">
            <a:avLst/>
          </a:prstGeom>
          <a:blipFill>
            <a:blip r:embed="rId3"/>
            <a:stretch>
              <a:fillRect/>
            </a:stretch>
          </a:blipFill>
          <a:ln w="6350">
            <a:solidFill>
              <a:schemeClr val="bg1"/>
            </a:solidFill>
          </a:ln>
          <a:effectLst>
            <a:reflection blurRad="6350" stA="50000" endA="300" endPos="55500" dist="1016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bg1"/>
              </a:solidFill>
            </a:endParaRPr>
          </a:p>
        </p:txBody>
      </p:sp>
      <p:sp>
        <p:nvSpPr>
          <p:cNvPr id="11" name="Rectangle 10"/>
          <p:cNvSpPr/>
          <p:nvPr/>
        </p:nvSpPr>
        <p:spPr>
          <a:xfrm>
            <a:off x="3432288" y="1574800"/>
            <a:ext cx="2619488" cy="347164"/>
          </a:xfrm>
          <a:prstGeom prst="rect">
            <a:avLst/>
          </a:prstGeom>
          <a:solidFill>
            <a:srgbClr val="8397B1"/>
          </a:solidFill>
          <a:ln w="6350">
            <a:solidFill>
              <a:schemeClr val="bg1"/>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bg1"/>
              </a:solidFill>
            </a:endParaRPr>
          </a:p>
        </p:txBody>
      </p:sp>
      <p:sp>
        <p:nvSpPr>
          <p:cNvPr id="12" name="Rectangle 11"/>
          <p:cNvSpPr/>
          <p:nvPr/>
        </p:nvSpPr>
        <p:spPr>
          <a:xfrm>
            <a:off x="6038624" y="1921964"/>
            <a:ext cx="2619488" cy="2700836"/>
          </a:xfrm>
          <a:prstGeom prst="rect">
            <a:avLst/>
          </a:prstGeom>
          <a:blipFill>
            <a:blip r:embed="rId4"/>
            <a:stretch>
              <a:fillRect/>
            </a:stretch>
          </a:blipFill>
          <a:ln w="6350">
            <a:solidFill>
              <a:schemeClr val="bg1"/>
            </a:solidFill>
          </a:ln>
          <a:effectLst>
            <a:reflection blurRad="6350" stA="50000" endA="300" endPos="55500" dist="1016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bg1"/>
              </a:solidFill>
            </a:endParaRPr>
          </a:p>
        </p:txBody>
      </p:sp>
      <p:sp>
        <p:nvSpPr>
          <p:cNvPr id="13" name="Rectangle 12"/>
          <p:cNvSpPr/>
          <p:nvPr/>
        </p:nvSpPr>
        <p:spPr>
          <a:xfrm>
            <a:off x="6038624" y="1574800"/>
            <a:ext cx="2619488" cy="347164"/>
          </a:xfrm>
          <a:prstGeom prst="rect">
            <a:avLst/>
          </a:prstGeom>
          <a:solidFill>
            <a:srgbClr val="44546B"/>
          </a:solidFill>
          <a:ln w="6350">
            <a:solidFill>
              <a:schemeClr val="bg1"/>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bg1"/>
              </a:solidFill>
            </a:endParaRPr>
          </a:p>
        </p:txBody>
      </p:sp>
      <p:sp>
        <p:nvSpPr>
          <p:cNvPr id="14" name="Rectangle 13"/>
          <p:cNvSpPr/>
          <p:nvPr/>
        </p:nvSpPr>
        <p:spPr>
          <a:xfrm>
            <a:off x="8658112" y="1921964"/>
            <a:ext cx="2619488" cy="2700836"/>
          </a:xfrm>
          <a:prstGeom prst="rect">
            <a:avLst/>
          </a:prstGeom>
          <a:blipFill>
            <a:blip r:embed="rId5"/>
            <a:stretch>
              <a:fillRect/>
            </a:stretch>
          </a:blipFill>
          <a:ln w="6350">
            <a:solidFill>
              <a:schemeClr val="bg1"/>
            </a:solidFill>
          </a:ln>
          <a:effectLst>
            <a:reflection blurRad="6350" stA="50000" endA="300" endPos="55500" dist="1016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bg1"/>
              </a:solidFill>
            </a:endParaRPr>
          </a:p>
        </p:txBody>
      </p:sp>
      <p:sp>
        <p:nvSpPr>
          <p:cNvPr id="15" name="Rectangle 14"/>
          <p:cNvSpPr/>
          <p:nvPr/>
        </p:nvSpPr>
        <p:spPr>
          <a:xfrm>
            <a:off x="8658112" y="1574800"/>
            <a:ext cx="2619488" cy="347164"/>
          </a:xfrm>
          <a:prstGeom prst="rect">
            <a:avLst/>
          </a:prstGeom>
          <a:solidFill>
            <a:srgbClr val="62768F"/>
          </a:solidFill>
          <a:ln w="6350">
            <a:solidFill>
              <a:schemeClr val="bg1"/>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bg1"/>
              </a:solidFill>
            </a:endParaRPr>
          </a:p>
        </p:txBody>
      </p:sp>
      <p:sp>
        <p:nvSpPr>
          <p:cNvPr id="21" name="Text Box 10"/>
          <p:cNvSpPr txBox="1">
            <a:spLocks noChangeArrowheads="1"/>
          </p:cNvSpPr>
          <p:nvPr/>
        </p:nvSpPr>
        <p:spPr bwMode="auto">
          <a:xfrm>
            <a:off x="1025264" y="4969963"/>
            <a:ext cx="2194560" cy="1452705"/>
          </a:xfrm>
          <a:prstGeom prst="rect">
            <a:avLst/>
          </a:prstGeom>
          <a:noFill/>
          <a:ln w="9525">
            <a:noFill/>
            <a:miter lim="800000"/>
            <a:headEnd/>
            <a:tailEnd/>
          </a:ln>
        </p:spPr>
        <p:txBody>
          <a:bodyPr wrap="square" lIns="60960" tIns="30480" rIns="60960" bIns="30480">
            <a:spAutoFit/>
          </a:bodyPr>
          <a:lstStyle/>
          <a:p>
            <a:pPr algn="ctr" defTabSz="1219170">
              <a:spcBef>
                <a:spcPct val="20000"/>
              </a:spcBef>
              <a:defRPr/>
            </a:pPr>
            <a:r>
              <a:rPr lang="en-US" sz="1600" b="1" dirty="0">
                <a:solidFill>
                  <a:srgbClr val="EF3425"/>
                </a:solidFill>
                <a:latin typeface="Lato" panose="020F0502020204030203"/>
              </a:rPr>
              <a:t>LOREM IPSUM</a:t>
            </a:r>
          </a:p>
          <a:p>
            <a:pPr algn="ctr" defTabSz="1219170">
              <a:spcBef>
                <a:spcPct val="20000"/>
              </a:spcBef>
              <a:defRPr/>
            </a:pPr>
            <a:r>
              <a:rPr lang="en-US" sz="1200" dirty="0">
                <a:solidFill>
                  <a:schemeClr val="bg1"/>
                </a:solidFill>
              </a:rPr>
              <a:t>Lorem ipsum dolor sit amet, consectetur adipiscing elit, sed do eiusmod tempor incididunt utdse ut labore et. Lorem ipsum dolor sit amet, consectetur adipiscing elit.</a:t>
            </a:r>
          </a:p>
        </p:txBody>
      </p:sp>
      <p:sp>
        <p:nvSpPr>
          <p:cNvPr id="42" name="Text Box 10"/>
          <p:cNvSpPr txBox="1">
            <a:spLocks noChangeArrowheads="1"/>
          </p:cNvSpPr>
          <p:nvPr/>
        </p:nvSpPr>
        <p:spPr bwMode="auto">
          <a:xfrm>
            <a:off x="3644752" y="4969963"/>
            <a:ext cx="2194560" cy="1452705"/>
          </a:xfrm>
          <a:prstGeom prst="rect">
            <a:avLst/>
          </a:prstGeom>
          <a:noFill/>
          <a:ln w="9525">
            <a:noFill/>
            <a:miter lim="800000"/>
            <a:headEnd/>
            <a:tailEnd/>
          </a:ln>
        </p:spPr>
        <p:txBody>
          <a:bodyPr wrap="square" lIns="60960" tIns="30480" rIns="60960" bIns="30480">
            <a:spAutoFit/>
          </a:bodyPr>
          <a:lstStyle/>
          <a:p>
            <a:pPr algn="ctr" defTabSz="1219170">
              <a:spcBef>
                <a:spcPct val="20000"/>
              </a:spcBef>
              <a:defRPr/>
            </a:pPr>
            <a:r>
              <a:rPr lang="en-US" sz="1600" b="1" dirty="0">
                <a:solidFill>
                  <a:srgbClr val="8397B1"/>
                </a:solidFill>
                <a:latin typeface="Lato" panose="020F0502020204030203"/>
              </a:rPr>
              <a:t>LOREM IPSUM</a:t>
            </a:r>
          </a:p>
          <a:p>
            <a:pPr algn="ctr" defTabSz="1219170">
              <a:spcBef>
                <a:spcPct val="20000"/>
              </a:spcBef>
              <a:defRPr/>
            </a:pPr>
            <a:r>
              <a:rPr lang="en-US" sz="1200" dirty="0">
                <a:solidFill>
                  <a:schemeClr val="bg1"/>
                </a:solidFill>
              </a:rPr>
              <a:t>Lorem ipsum dolor sit amet, consectetur adipiscing elit, sed do eiusmod tempor incididunt utdse ut labore et. Lorem ipsum dolor sit amet, consectetur adipiscing elit.</a:t>
            </a:r>
          </a:p>
        </p:txBody>
      </p:sp>
      <p:sp>
        <p:nvSpPr>
          <p:cNvPr id="43" name="Text Box 10"/>
          <p:cNvSpPr txBox="1">
            <a:spLocks noChangeArrowheads="1"/>
          </p:cNvSpPr>
          <p:nvPr/>
        </p:nvSpPr>
        <p:spPr bwMode="auto">
          <a:xfrm>
            <a:off x="6251088" y="4969964"/>
            <a:ext cx="2194560" cy="1452705"/>
          </a:xfrm>
          <a:prstGeom prst="rect">
            <a:avLst/>
          </a:prstGeom>
          <a:noFill/>
          <a:ln w="9525">
            <a:noFill/>
            <a:miter lim="800000"/>
            <a:headEnd/>
            <a:tailEnd/>
          </a:ln>
        </p:spPr>
        <p:txBody>
          <a:bodyPr wrap="square" lIns="60960" tIns="30480" rIns="60960" bIns="30480">
            <a:spAutoFit/>
          </a:bodyPr>
          <a:lstStyle/>
          <a:p>
            <a:pPr algn="ctr" defTabSz="1219170">
              <a:spcBef>
                <a:spcPct val="20000"/>
              </a:spcBef>
              <a:defRPr/>
            </a:pPr>
            <a:r>
              <a:rPr lang="en-US" sz="1600" b="1" dirty="0">
                <a:solidFill>
                  <a:srgbClr val="44546B"/>
                </a:solidFill>
                <a:latin typeface="Lato" panose="020F0502020204030203"/>
              </a:rPr>
              <a:t>LOREM IPSUM</a:t>
            </a:r>
          </a:p>
          <a:p>
            <a:pPr algn="ctr" defTabSz="1219170">
              <a:spcBef>
                <a:spcPct val="20000"/>
              </a:spcBef>
              <a:defRPr/>
            </a:pPr>
            <a:r>
              <a:rPr lang="en-US" sz="1200" dirty="0">
                <a:solidFill>
                  <a:schemeClr val="bg1"/>
                </a:solidFill>
              </a:rPr>
              <a:t>Lorem ipsum dolor sit amet, consectetur adipiscing elit, sed do eiusmod tempor incididunt utdse ut labore et. Lorem ipsum dolor sit amet, consectetur adipiscing elit.</a:t>
            </a:r>
          </a:p>
        </p:txBody>
      </p:sp>
      <p:sp>
        <p:nvSpPr>
          <p:cNvPr id="44" name="Text Box 10"/>
          <p:cNvSpPr txBox="1">
            <a:spLocks noChangeArrowheads="1"/>
          </p:cNvSpPr>
          <p:nvPr/>
        </p:nvSpPr>
        <p:spPr bwMode="auto">
          <a:xfrm>
            <a:off x="8870576" y="4969963"/>
            <a:ext cx="2194560" cy="1452705"/>
          </a:xfrm>
          <a:prstGeom prst="rect">
            <a:avLst/>
          </a:prstGeom>
          <a:noFill/>
          <a:ln w="9525">
            <a:noFill/>
            <a:miter lim="800000"/>
            <a:headEnd/>
            <a:tailEnd/>
          </a:ln>
        </p:spPr>
        <p:txBody>
          <a:bodyPr wrap="square" lIns="60960" tIns="30480" rIns="60960" bIns="30480">
            <a:spAutoFit/>
          </a:bodyPr>
          <a:lstStyle/>
          <a:p>
            <a:pPr algn="ctr" defTabSz="1219170">
              <a:spcBef>
                <a:spcPct val="20000"/>
              </a:spcBef>
              <a:defRPr/>
            </a:pPr>
            <a:r>
              <a:rPr lang="en-US" sz="1600" b="1" dirty="0">
                <a:solidFill>
                  <a:srgbClr val="62768F"/>
                </a:solidFill>
                <a:latin typeface="Lato" panose="020F0502020204030203"/>
              </a:rPr>
              <a:t>LOREM IPSUM</a:t>
            </a:r>
          </a:p>
          <a:p>
            <a:pPr algn="ctr" defTabSz="1219170">
              <a:spcBef>
                <a:spcPct val="20000"/>
              </a:spcBef>
              <a:defRPr/>
            </a:pPr>
            <a:r>
              <a:rPr lang="en-US" sz="1200" dirty="0">
                <a:solidFill>
                  <a:schemeClr val="bg1"/>
                </a:solidFill>
              </a:rPr>
              <a:t>Lorem ipsum dolor sit amet, consectetur adipiscing elit, sed do eiusmod tempor incididunt utdse ut labore et. Lorem ipsum dolor sit amet, consectetur adipiscing elit.</a:t>
            </a:r>
          </a:p>
        </p:txBody>
      </p:sp>
      <p:grpSp>
        <p:nvGrpSpPr>
          <p:cNvPr id="45" name="Group 44"/>
          <p:cNvGrpSpPr/>
          <p:nvPr/>
        </p:nvGrpSpPr>
        <p:grpSpPr>
          <a:xfrm>
            <a:off x="3341511" y="258228"/>
            <a:ext cx="5508978" cy="954108"/>
            <a:chOff x="3341511" y="258228"/>
            <a:chExt cx="5508978" cy="954108"/>
          </a:xfrm>
        </p:grpSpPr>
        <p:sp>
          <p:nvSpPr>
            <p:cNvPr id="46" name="TextBox 45"/>
            <p:cNvSpPr txBox="1"/>
            <p:nvPr/>
          </p:nvSpPr>
          <p:spPr>
            <a:xfrm>
              <a:off x="3341511" y="258228"/>
              <a:ext cx="5508978" cy="769441"/>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p:txBody>
        </p:sp>
        <p:sp>
          <p:nvSpPr>
            <p:cNvPr id="47" name="TextBox 46"/>
            <p:cNvSpPr txBox="1"/>
            <p:nvPr/>
          </p:nvSpPr>
          <p:spPr>
            <a:xfrm>
              <a:off x="4030132" y="843004"/>
              <a:ext cx="4143023" cy="369332"/>
            </a:xfrm>
            <a:prstGeom prst="rect">
              <a:avLst/>
            </a:prstGeom>
            <a:noFill/>
          </p:spPr>
          <p:txBody>
            <a:bodyPr wrap="square" rtlCol="0">
              <a:spAutoFit/>
            </a:bodyPr>
            <a:lstStyle/>
            <a:p>
              <a:pPr algn="ctr"/>
              <a:r>
                <a:rPr lang="en-US" dirty="0">
                  <a:solidFill>
                    <a:schemeClr val="bg1">
                      <a:lumMod val="85000"/>
                    </a:schemeClr>
                  </a:solidFill>
                  <a:latin typeface="Candara" panose="020E0502030303020204" pitchFamily="34" charset="0"/>
                </a:rPr>
                <a:t>Your Subtitle</a:t>
              </a:r>
            </a:p>
          </p:txBody>
        </p:sp>
      </p:grpSp>
      <p:pic>
        <p:nvPicPr>
          <p:cNvPr id="17" name="Picture 16">
            <a:hlinkClick r:id="rId6"/>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233715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45"/>
                                        </p:tgtEl>
                                        <p:attrNameLst>
                                          <p:attrName>style.visibility</p:attrName>
                                        </p:attrNameLst>
                                      </p:cBhvr>
                                      <p:to>
                                        <p:strVal val="visible"/>
                                      </p:to>
                                    </p:set>
                                    <p:animEffect transition="in" filter="wipe(left)">
                                      <p:cBhvr>
                                        <p:cTn id="7" dur="750"/>
                                        <p:tgtEl>
                                          <p:spTgt spid="45"/>
                                        </p:tgtEl>
                                      </p:cBhvr>
                                    </p:animEffect>
                                  </p:childTnLst>
                                </p:cTn>
                              </p:par>
                            </p:childTnLst>
                          </p:cTn>
                        </p:par>
                        <p:par>
                          <p:cTn id="8" fill="hold">
                            <p:stCondLst>
                              <p:cond delay="750"/>
                            </p:stCondLst>
                            <p:childTnLst>
                              <p:par>
                                <p:cTn id="9" presetID="2" presetClass="entr" presetSubtype="4" fill="hold" grpId="0" nodeType="afterEffect">
                                  <p:stCondLst>
                                    <p:cond delay="0"/>
                                  </p:stCondLst>
                                  <p:childTnLst>
                                    <p:set>
                                      <p:cBhvr>
                                        <p:cTn id="10" dur="1" fill="hold">
                                          <p:stCondLst>
                                            <p:cond delay="0"/>
                                          </p:stCondLst>
                                        </p:cTn>
                                        <p:tgtEl>
                                          <p:spTgt spid="6"/>
                                        </p:tgtEl>
                                        <p:attrNameLst>
                                          <p:attrName>style.visibility</p:attrName>
                                        </p:attrNameLst>
                                      </p:cBhvr>
                                      <p:to>
                                        <p:strVal val="visible"/>
                                      </p:to>
                                    </p:set>
                                    <p:anim calcmode="lin" valueType="num">
                                      <p:cBhvr additive="base">
                                        <p:cTn id="11" dur="500" fill="hold"/>
                                        <p:tgtEl>
                                          <p:spTgt spid="6"/>
                                        </p:tgtEl>
                                        <p:attrNameLst>
                                          <p:attrName>ppt_x</p:attrName>
                                        </p:attrNameLst>
                                      </p:cBhvr>
                                      <p:tavLst>
                                        <p:tav tm="0">
                                          <p:val>
                                            <p:strVal val="#ppt_x"/>
                                          </p:val>
                                        </p:tav>
                                        <p:tav tm="100000">
                                          <p:val>
                                            <p:strVal val="#ppt_x"/>
                                          </p:val>
                                        </p:tav>
                                      </p:tavLst>
                                    </p:anim>
                                    <p:anim calcmode="lin" valueType="num">
                                      <p:cBhvr additive="base">
                                        <p:cTn id="12" dur="500" fill="hold"/>
                                        <p:tgtEl>
                                          <p:spTgt spid="6"/>
                                        </p:tgtEl>
                                        <p:attrNameLst>
                                          <p:attrName>ppt_y</p:attrName>
                                        </p:attrNameLst>
                                      </p:cBhvr>
                                      <p:tavLst>
                                        <p:tav tm="0">
                                          <p:val>
                                            <p:strVal val="1+#ppt_h/2"/>
                                          </p:val>
                                        </p:tav>
                                        <p:tav tm="100000">
                                          <p:val>
                                            <p:strVal val="#ppt_y"/>
                                          </p:val>
                                        </p:tav>
                                      </p:tavLst>
                                    </p:anim>
                                  </p:childTnLst>
                                </p:cTn>
                              </p:par>
                            </p:childTnLst>
                          </p:cTn>
                        </p:par>
                        <p:par>
                          <p:cTn id="13" fill="hold">
                            <p:stCondLst>
                              <p:cond delay="1250"/>
                            </p:stCondLst>
                            <p:childTnLst>
                              <p:par>
                                <p:cTn id="14" presetID="2" presetClass="entr" presetSubtype="4" fill="hold" grpId="0" nodeType="afterEffect">
                                  <p:stCondLst>
                                    <p:cond delay="0"/>
                                  </p:stCondLst>
                                  <p:childTnLst>
                                    <p:set>
                                      <p:cBhvr>
                                        <p:cTn id="15" dur="1" fill="hold">
                                          <p:stCondLst>
                                            <p:cond delay="0"/>
                                          </p:stCondLst>
                                        </p:cTn>
                                        <p:tgtEl>
                                          <p:spTgt spid="2"/>
                                        </p:tgtEl>
                                        <p:attrNameLst>
                                          <p:attrName>style.visibility</p:attrName>
                                        </p:attrNameLst>
                                      </p:cBhvr>
                                      <p:to>
                                        <p:strVal val="visible"/>
                                      </p:to>
                                    </p:set>
                                    <p:anim calcmode="lin" valueType="num">
                                      <p:cBhvr additive="base">
                                        <p:cTn id="16" dur="500" fill="hold"/>
                                        <p:tgtEl>
                                          <p:spTgt spid="2"/>
                                        </p:tgtEl>
                                        <p:attrNameLst>
                                          <p:attrName>ppt_x</p:attrName>
                                        </p:attrNameLst>
                                      </p:cBhvr>
                                      <p:tavLst>
                                        <p:tav tm="0">
                                          <p:val>
                                            <p:strVal val="#ppt_x"/>
                                          </p:val>
                                        </p:tav>
                                        <p:tav tm="100000">
                                          <p:val>
                                            <p:strVal val="#ppt_x"/>
                                          </p:val>
                                        </p:tav>
                                      </p:tavLst>
                                    </p:anim>
                                    <p:anim calcmode="lin" valueType="num">
                                      <p:cBhvr additive="base">
                                        <p:cTn id="17" dur="500" fill="hold"/>
                                        <p:tgtEl>
                                          <p:spTgt spid="2"/>
                                        </p:tgtEl>
                                        <p:attrNameLst>
                                          <p:attrName>ppt_y</p:attrName>
                                        </p:attrNameLst>
                                      </p:cBhvr>
                                      <p:tavLst>
                                        <p:tav tm="0">
                                          <p:val>
                                            <p:strVal val="1+#ppt_h/2"/>
                                          </p:val>
                                        </p:tav>
                                        <p:tav tm="100000">
                                          <p:val>
                                            <p:strVal val="#ppt_y"/>
                                          </p:val>
                                        </p:tav>
                                      </p:tavLst>
                                    </p:anim>
                                  </p:childTnLst>
                                </p:cTn>
                              </p:par>
                            </p:childTnLst>
                          </p:cTn>
                        </p:par>
                        <p:par>
                          <p:cTn id="18" fill="hold">
                            <p:stCondLst>
                              <p:cond delay="1750"/>
                            </p:stCondLst>
                            <p:childTnLst>
                              <p:par>
                                <p:cTn id="19" presetID="2" presetClass="entr" presetSubtype="4" fill="hold" grpId="0" nodeType="afterEffect">
                                  <p:stCondLst>
                                    <p:cond delay="0"/>
                                  </p:stCondLst>
                                  <p:childTnLst>
                                    <p:set>
                                      <p:cBhvr>
                                        <p:cTn id="20" dur="1" fill="hold">
                                          <p:stCondLst>
                                            <p:cond delay="0"/>
                                          </p:stCondLst>
                                        </p:cTn>
                                        <p:tgtEl>
                                          <p:spTgt spid="21"/>
                                        </p:tgtEl>
                                        <p:attrNameLst>
                                          <p:attrName>style.visibility</p:attrName>
                                        </p:attrNameLst>
                                      </p:cBhvr>
                                      <p:to>
                                        <p:strVal val="visible"/>
                                      </p:to>
                                    </p:set>
                                    <p:anim calcmode="lin" valueType="num">
                                      <p:cBhvr additive="base">
                                        <p:cTn id="21" dur="500" fill="hold"/>
                                        <p:tgtEl>
                                          <p:spTgt spid="21"/>
                                        </p:tgtEl>
                                        <p:attrNameLst>
                                          <p:attrName>ppt_x</p:attrName>
                                        </p:attrNameLst>
                                      </p:cBhvr>
                                      <p:tavLst>
                                        <p:tav tm="0">
                                          <p:val>
                                            <p:strVal val="#ppt_x"/>
                                          </p:val>
                                        </p:tav>
                                        <p:tav tm="100000">
                                          <p:val>
                                            <p:strVal val="#ppt_x"/>
                                          </p:val>
                                        </p:tav>
                                      </p:tavLst>
                                    </p:anim>
                                    <p:anim calcmode="lin" valueType="num">
                                      <p:cBhvr additive="base">
                                        <p:cTn id="22" dur="500" fill="hold"/>
                                        <p:tgtEl>
                                          <p:spTgt spid="21"/>
                                        </p:tgtEl>
                                        <p:attrNameLst>
                                          <p:attrName>ppt_y</p:attrName>
                                        </p:attrNameLst>
                                      </p:cBhvr>
                                      <p:tavLst>
                                        <p:tav tm="0">
                                          <p:val>
                                            <p:strVal val="1+#ppt_h/2"/>
                                          </p:val>
                                        </p:tav>
                                        <p:tav tm="100000">
                                          <p:val>
                                            <p:strVal val="#ppt_y"/>
                                          </p:val>
                                        </p:tav>
                                      </p:tavLst>
                                    </p:anim>
                                  </p:childTnLst>
                                </p:cTn>
                              </p:par>
                            </p:childTnLst>
                          </p:cTn>
                        </p:par>
                        <p:par>
                          <p:cTn id="23" fill="hold">
                            <p:stCondLst>
                              <p:cond delay="2250"/>
                            </p:stCondLst>
                            <p:childTnLst>
                              <p:par>
                                <p:cTn id="24" presetID="2" presetClass="entr" presetSubtype="4" fill="hold" grpId="0" nodeType="afterEffect">
                                  <p:stCondLst>
                                    <p:cond delay="0"/>
                                  </p:stCondLst>
                                  <p:childTnLst>
                                    <p:set>
                                      <p:cBhvr>
                                        <p:cTn id="25" dur="1" fill="hold">
                                          <p:stCondLst>
                                            <p:cond delay="0"/>
                                          </p:stCondLst>
                                        </p:cTn>
                                        <p:tgtEl>
                                          <p:spTgt spid="11"/>
                                        </p:tgtEl>
                                        <p:attrNameLst>
                                          <p:attrName>style.visibility</p:attrName>
                                        </p:attrNameLst>
                                      </p:cBhvr>
                                      <p:to>
                                        <p:strVal val="visible"/>
                                      </p:to>
                                    </p:set>
                                    <p:anim calcmode="lin" valueType="num">
                                      <p:cBhvr additive="base">
                                        <p:cTn id="26" dur="500" fill="hold"/>
                                        <p:tgtEl>
                                          <p:spTgt spid="11"/>
                                        </p:tgtEl>
                                        <p:attrNameLst>
                                          <p:attrName>ppt_x</p:attrName>
                                        </p:attrNameLst>
                                      </p:cBhvr>
                                      <p:tavLst>
                                        <p:tav tm="0">
                                          <p:val>
                                            <p:strVal val="#ppt_x"/>
                                          </p:val>
                                        </p:tav>
                                        <p:tav tm="100000">
                                          <p:val>
                                            <p:strVal val="#ppt_x"/>
                                          </p:val>
                                        </p:tav>
                                      </p:tavLst>
                                    </p:anim>
                                    <p:anim calcmode="lin" valueType="num">
                                      <p:cBhvr additive="base">
                                        <p:cTn id="27" dur="500" fill="hold"/>
                                        <p:tgtEl>
                                          <p:spTgt spid="11"/>
                                        </p:tgtEl>
                                        <p:attrNameLst>
                                          <p:attrName>ppt_y</p:attrName>
                                        </p:attrNameLst>
                                      </p:cBhvr>
                                      <p:tavLst>
                                        <p:tav tm="0">
                                          <p:val>
                                            <p:strVal val="1+#ppt_h/2"/>
                                          </p:val>
                                        </p:tav>
                                        <p:tav tm="100000">
                                          <p:val>
                                            <p:strVal val="#ppt_y"/>
                                          </p:val>
                                        </p:tav>
                                      </p:tavLst>
                                    </p:anim>
                                  </p:childTnLst>
                                </p:cTn>
                              </p:par>
                            </p:childTnLst>
                          </p:cTn>
                        </p:par>
                        <p:par>
                          <p:cTn id="28" fill="hold">
                            <p:stCondLst>
                              <p:cond delay="2750"/>
                            </p:stCondLst>
                            <p:childTnLst>
                              <p:par>
                                <p:cTn id="29" presetID="2" presetClass="entr" presetSubtype="4" fill="hold" grpId="0" nodeType="afterEffect">
                                  <p:stCondLst>
                                    <p:cond delay="0"/>
                                  </p:stCondLst>
                                  <p:childTnLst>
                                    <p:set>
                                      <p:cBhvr>
                                        <p:cTn id="30" dur="1" fill="hold">
                                          <p:stCondLst>
                                            <p:cond delay="0"/>
                                          </p:stCondLst>
                                        </p:cTn>
                                        <p:tgtEl>
                                          <p:spTgt spid="10"/>
                                        </p:tgtEl>
                                        <p:attrNameLst>
                                          <p:attrName>style.visibility</p:attrName>
                                        </p:attrNameLst>
                                      </p:cBhvr>
                                      <p:to>
                                        <p:strVal val="visible"/>
                                      </p:to>
                                    </p:set>
                                    <p:anim calcmode="lin" valueType="num">
                                      <p:cBhvr additive="base">
                                        <p:cTn id="31" dur="500" fill="hold"/>
                                        <p:tgtEl>
                                          <p:spTgt spid="10"/>
                                        </p:tgtEl>
                                        <p:attrNameLst>
                                          <p:attrName>ppt_x</p:attrName>
                                        </p:attrNameLst>
                                      </p:cBhvr>
                                      <p:tavLst>
                                        <p:tav tm="0">
                                          <p:val>
                                            <p:strVal val="#ppt_x"/>
                                          </p:val>
                                        </p:tav>
                                        <p:tav tm="100000">
                                          <p:val>
                                            <p:strVal val="#ppt_x"/>
                                          </p:val>
                                        </p:tav>
                                      </p:tavLst>
                                    </p:anim>
                                    <p:anim calcmode="lin" valueType="num">
                                      <p:cBhvr additive="base">
                                        <p:cTn id="32" dur="500" fill="hold"/>
                                        <p:tgtEl>
                                          <p:spTgt spid="10"/>
                                        </p:tgtEl>
                                        <p:attrNameLst>
                                          <p:attrName>ppt_y</p:attrName>
                                        </p:attrNameLst>
                                      </p:cBhvr>
                                      <p:tavLst>
                                        <p:tav tm="0">
                                          <p:val>
                                            <p:strVal val="1+#ppt_h/2"/>
                                          </p:val>
                                        </p:tav>
                                        <p:tav tm="100000">
                                          <p:val>
                                            <p:strVal val="#ppt_y"/>
                                          </p:val>
                                        </p:tav>
                                      </p:tavLst>
                                    </p:anim>
                                  </p:childTnLst>
                                </p:cTn>
                              </p:par>
                            </p:childTnLst>
                          </p:cTn>
                        </p:par>
                        <p:par>
                          <p:cTn id="33" fill="hold">
                            <p:stCondLst>
                              <p:cond delay="3250"/>
                            </p:stCondLst>
                            <p:childTnLst>
                              <p:par>
                                <p:cTn id="34" presetID="2" presetClass="entr" presetSubtype="4" fill="hold" grpId="0" nodeType="afterEffect">
                                  <p:stCondLst>
                                    <p:cond delay="0"/>
                                  </p:stCondLst>
                                  <p:childTnLst>
                                    <p:set>
                                      <p:cBhvr>
                                        <p:cTn id="35" dur="1" fill="hold">
                                          <p:stCondLst>
                                            <p:cond delay="0"/>
                                          </p:stCondLst>
                                        </p:cTn>
                                        <p:tgtEl>
                                          <p:spTgt spid="42"/>
                                        </p:tgtEl>
                                        <p:attrNameLst>
                                          <p:attrName>style.visibility</p:attrName>
                                        </p:attrNameLst>
                                      </p:cBhvr>
                                      <p:to>
                                        <p:strVal val="visible"/>
                                      </p:to>
                                    </p:set>
                                    <p:anim calcmode="lin" valueType="num">
                                      <p:cBhvr additive="base">
                                        <p:cTn id="36" dur="500" fill="hold"/>
                                        <p:tgtEl>
                                          <p:spTgt spid="42"/>
                                        </p:tgtEl>
                                        <p:attrNameLst>
                                          <p:attrName>ppt_x</p:attrName>
                                        </p:attrNameLst>
                                      </p:cBhvr>
                                      <p:tavLst>
                                        <p:tav tm="0">
                                          <p:val>
                                            <p:strVal val="#ppt_x"/>
                                          </p:val>
                                        </p:tav>
                                        <p:tav tm="100000">
                                          <p:val>
                                            <p:strVal val="#ppt_x"/>
                                          </p:val>
                                        </p:tav>
                                      </p:tavLst>
                                    </p:anim>
                                    <p:anim calcmode="lin" valueType="num">
                                      <p:cBhvr additive="base">
                                        <p:cTn id="37" dur="500" fill="hold"/>
                                        <p:tgtEl>
                                          <p:spTgt spid="42"/>
                                        </p:tgtEl>
                                        <p:attrNameLst>
                                          <p:attrName>ppt_y</p:attrName>
                                        </p:attrNameLst>
                                      </p:cBhvr>
                                      <p:tavLst>
                                        <p:tav tm="0">
                                          <p:val>
                                            <p:strVal val="1+#ppt_h/2"/>
                                          </p:val>
                                        </p:tav>
                                        <p:tav tm="100000">
                                          <p:val>
                                            <p:strVal val="#ppt_y"/>
                                          </p:val>
                                        </p:tav>
                                      </p:tavLst>
                                    </p:anim>
                                  </p:childTnLst>
                                </p:cTn>
                              </p:par>
                            </p:childTnLst>
                          </p:cTn>
                        </p:par>
                        <p:par>
                          <p:cTn id="38" fill="hold">
                            <p:stCondLst>
                              <p:cond delay="3750"/>
                            </p:stCondLst>
                            <p:childTnLst>
                              <p:par>
                                <p:cTn id="39" presetID="2" presetClass="entr" presetSubtype="4" fill="hold" grpId="0" nodeType="afterEffect">
                                  <p:stCondLst>
                                    <p:cond delay="0"/>
                                  </p:stCondLst>
                                  <p:childTnLst>
                                    <p:set>
                                      <p:cBhvr>
                                        <p:cTn id="40" dur="1" fill="hold">
                                          <p:stCondLst>
                                            <p:cond delay="0"/>
                                          </p:stCondLst>
                                        </p:cTn>
                                        <p:tgtEl>
                                          <p:spTgt spid="13"/>
                                        </p:tgtEl>
                                        <p:attrNameLst>
                                          <p:attrName>style.visibility</p:attrName>
                                        </p:attrNameLst>
                                      </p:cBhvr>
                                      <p:to>
                                        <p:strVal val="visible"/>
                                      </p:to>
                                    </p:set>
                                    <p:anim calcmode="lin" valueType="num">
                                      <p:cBhvr additive="base">
                                        <p:cTn id="41" dur="500" fill="hold"/>
                                        <p:tgtEl>
                                          <p:spTgt spid="13"/>
                                        </p:tgtEl>
                                        <p:attrNameLst>
                                          <p:attrName>ppt_x</p:attrName>
                                        </p:attrNameLst>
                                      </p:cBhvr>
                                      <p:tavLst>
                                        <p:tav tm="0">
                                          <p:val>
                                            <p:strVal val="#ppt_x"/>
                                          </p:val>
                                        </p:tav>
                                        <p:tav tm="100000">
                                          <p:val>
                                            <p:strVal val="#ppt_x"/>
                                          </p:val>
                                        </p:tav>
                                      </p:tavLst>
                                    </p:anim>
                                    <p:anim calcmode="lin" valueType="num">
                                      <p:cBhvr additive="base">
                                        <p:cTn id="42" dur="500" fill="hold"/>
                                        <p:tgtEl>
                                          <p:spTgt spid="13"/>
                                        </p:tgtEl>
                                        <p:attrNameLst>
                                          <p:attrName>ppt_y</p:attrName>
                                        </p:attrNameLst>
                                      </p:cBhvr>
                                      <p:tavLst>
                                        <p:tav tm="0">
                                          <p:val>
                                            <p:strVal val="1+#ppt_h/2"/>
                                          </p:val>
                                        </p:tav>
                                        <p:tav tm="100000">
                                          <p:val>
                                            <p:strVal val="#ppt_y"/>
                                          </p:val>
                                        </p:tav>
                                      </p:tavLst>
                                    </p:anim>
                                  </p:childTnLst>
                                </p:cTn>
                              </p:par>
                            </p:childTnLst>
                          </p:cTn>
                        </p:par>
                        <p:par>
                          <p:cTn id="43" fill="hold">
                            <p:stCondLst>
                              <p:cond delay="4250"/>
                            </p:stCondLst>
                            <p:childTnLst>
                              <p:par>
                                <p:cTn id="44" presetID="2" presetClass="entr" presetSubtype="4" fill="hold" grpId="0" nodeType="afterEffect">
                                  <p:stCondLst>
                                    <p:cond delay="0"/>
                                  </p:stCondLst>
                                  <p:childTnLst>
                                    <p:set>
                                      <p:cBhvr>
                                        <p:cTn id="45" dur="1" fill="hold">
                                          <p:stCondLst>
                                            <p:cond delay="0"/>
                                          </p:stCondLst>
                                        </p:cTn>
                                        <p:tgtEl>
                                          <p:spTgt spid="12"/>
                                        </p:tgtEl>
                                        <p:attrNameLst>
                                          <p:attrName>style.visibility</p:attrName>
                                        </p:attrNameLst>
                                      </p:cBhvr>
                                      <p:to>
                                        <p:strVal val="visible"/>
                                      </p:to>
                                    </p:set>
                                    <p:anim calcmode="lin" valueType="num">
                                      <p:cBhvr additive="base">
                                        <p:cTn id="46" dur="500" fill="hold"/>
                                        <p:tgtEl>
                                          <p:spTgt spid="12"/>
                                        </p:tgtEl>
                                        <p:attrNameLst>
                                          <p:attrName>ppt_x</p:attrName>
                                        </p:attrNameLst>
                                      </p:cBhvr>
                                      <p:tavLst>
                                        <p:tav tm="0">
                                          <p:val>
                                            <p:strVal val="#ppt_x"/>
                                          </p:val>
                                        </p:tav>
                                        <p:tav tm="100000">
                                          <p:val>
                                            <p:strVal val="#ppt_x"/>
                                          </p:val>
                                        </p:tav>
                                      </p:tavLst>
                                    </p:anim>
                                    <p:anim calcmode="lin" valueType="num">
                                      <p:cBhvr additive="base">
                                        <p:cTn id="47" dur="500" fill="hold"/>
                                        <p:tgtEl>
                                          <p:spTgt spid="12"/>
                                        </p:tgtEl>
                                        <p:attrNameLst>
                                          <p:attrName>ppt_y</p:attrName>
                                        </p:attrNameLst>
                                      </p:cBhvr>
                                      <p:tavLst>
                                        <p:tav tm="0">
                                          <p:val>
                                            <p:strVal val="1+#ppt_h/2"/>
                                          </p:val>
                                        </p:tav>
                                        <p:tav tm="100000">
                                          <p:val>
                                            <p:strVal val="#ppt_y"/>
                                          </p:val>
                                        </p:tav>
                                      </p:tavLst>
                                    </p:anim>
                                  </p:childTnLst>
                                </p:cTn>
                              </p:par>
                            </p:childTnLst>
                          </p:cTn>
                        </p:par>
                        <p:par>
                          <p:cTn id="48" fill="hold">
                            <p:stCondLst>
                              <p:cond delay="4750"/>
                            </p:stCondLst>
                            <p:childTnLst>
                              <p:par>
                                <p:cTn id="49" presetID="2" presetClass="entr" presetSubtype="4" fill="hold" grpId="0" nodeType="afterEffect">
                                  <p:stCondLst>
                                    <p:cond delay="0"/>
                                  </p:stCondLst>
                                  <p:childTnLst>
                                    <p:set>
                                      <p:cBhvr>
                                        <p:cTn id="50" dur="1" fill="hold">
                                          <p:stCondLst>
                                            <p:cond delay="0"/>
                                          </p:stCondLst>
                                        </p:cTn>
                                        <p:tgtEl>
                                          <p:spTgt spid="43"/>
                                        </p:tgtEl>
                                        <p:attrNameLst>
                                          <p:attrName>style.visibility</p:attrName>
                                        </p:attrNameLst>
                                      </p:cBhvr>
                                      <p:to>
                                        <p:strVal val="visible"/>
                                      </p:to>
                                    </p:set>
                                    <p:anim calcmode="lin" valueType="num">
                                      <p:cBhvr additive="base">
                                        <p:cTn id="51" dur="500" fill="hold"/>
                                        <p:tgtEl>
                                          <p:spTgt spid="43"/>
                                        </p:tgtEl>
                                        <p:attrNameLst>
                                          <p:attrName>ppt_x</p:attrName>
                                        </p:attrNameLst>
                                      </p:cBhvr>
                                      <p:tavLst>
                                        <p:tav tm="0">
                                          <p:val>
                                            <p:strVal val="#ppt_x"/>
                                          </p:val>
                                        </p:tav>
                                        <p:tav tm="100000">
                                          <p:val>
                                            <p:strVal val="#ppt_x"/>
                                          </p:val>
                                        </p:tav>
                                      </p:tavLst>
                                    </p:anim>
                                    <p:anim calcmode="lin" valueType="num">
                                      <p:cBhvr additive="base">
                                        <p:cTn id="52" dur="500" fill="hold"/>
                                        <p:tgtEl>
                                          <p:spTgt spid="43"/>
                                        </p:tgtEl>
                                        <p:attrNameLst>
                                          <p:attrName>ppt_y</p:attrName>
                                        </p:attrNameLst>
                                      </p:cBhvr>
                                      <p:tavLst>
                                        <p:tav tm="0">
                                          <p:val>
                                            <p:strVal val="1+#ppt_h/2"/>
                                          </p:val>
                                        </p:tav>
                                        <p:tav tm="100000">
                                          <p:val>
                                            <p:strVal val="#ppt_y"/>
                                          </p:val>
                                        </p:tav>
                                      </p:tavLst>
                                    </p:anim>
                                  </p:childTnLst>
                                </p:cTn>
                              </p:par>
                            </p:childTnLst>
                          </p:cTn>
                        </p:par>
                        <p:par>
                          <p:cTn id="53" fill="hold">
                            <p:stCondLst>
                              <p:cond delay="5250"/>
                            </p:stCondLst>
                            <p:childTnLst>
                              <p:par>
                                <p:cTn id="54" presetID="2" presetClass="entr" presetSubtype="4" fill="hold" grpId="0" nodeType="afterEffect">
                                  <p:stCondLst>
                                    <p:cond delay="0"/>
                                  </p:stCondLst>
                                  <p:childTnLst>
                                    <p:set>
                                      <p:cBhvr>
                                        <p:cTn id="55" dur="1" fill="hold">
                                          <p:stCondLst>
                                            <p:cond delay="0"/>
                                          </p:stCondLst>
                                        </p:cTn>
                                        <p:tgtEl>
                                          <p:spTgt spid="15"/>
                                        </p:tgtEl>
                                        <p:attrNameLst>
                                          <p:attrName>style.visibility</p:attrName>
                                        </p:attrNameLst>
                                      </p:cBhvr>
                                      <p:to>
                                        <p:strVal val="visible"/>
                                      </p:to>
                                    </p:set>
                                    <p:anim calcmode="lin" valueType="num">
                                      <p:cBhvr additive="base">
                                        <p:cTn id="56" dur="500" fill="hold"/>
                                        <p:tgtEl>
                                          <p:spTgt spid="15"/>
                                        </p:tgtEl>
                                        <p:attrNameLst>
                                          <p:attrName>ppt_x</p:attrName>
                                        </p:attrNameLst>
                                      </p:cBhvr>
                                      <p:tavLst>
                                        <p:tav tm="0">
                                          <p:val>
                                            <p:strVal val="#ppt_x"/>
                                          </p:val>
                                        </p:tav>
                                        <p:tav tm="100000">
                                          <p:val>
                                            <p:strVal val="#ppt_x"/>
                                          </p:val>
                                        </p:tav>
                                      </p:tavLst>
                                    </p:anim>
                                    <p:anim calcmode="lin" valueType="num">
                                      <p:cBhvr additive="base">
                                        <p:cTn id="57" dur="500" fill="hold"/>
                                        <p:tgtEl>
                                          <p:spTgt spid="15"/>
                                        </p:tgtEl>
                                        <p:attrNameLst>
                                          <p:attrName>ppt_y</p:attrName>
                                        </p:attrNameLst>
                                      </p:cBhvr>
                                      <p:tavLst>
                                        <p:tav tm="0">
                                          <p:val>
                                            <p:strVal val="1+#ppt_h/2"/>
                                          </p:val>
                                        </p:tav>
                                        <p:tav tm="100000">
                                          <p:val>
                                            <p:strVal val="#ppt_y"/>
                                          </p:val>
                                        </p:tav>
                                      </p:tavLst>
                                    </p:anim>
                                  </p:childTnLst>
                                </p:cTn>
                              </p:par>
                            </p:childTnLst>
                          </p:cTn>
                        </p:par>
                        <p:par>
                          <p:cTn id="58" fill="hold">
                            <p:stCondLst>
                              <p:cond delay="5750"/>
                            </p:stCondLst>
                            <p:childTnLst>
                              <p:par>
                                <p:cTn id="59" presetID="2" presetClass="entr" presetSubtype="4" fill="hold" grpId="0" nodeType="afterEffect">
                                  <p:stCondLst>
                                    <p:cond delay="0"/>
                                  </p:stCondLst>
                                  <p:childTnLst>
                                    <p:set>
                                      <p:cBhvr>
                                        <p:cTn id="60" dur="1" fill="hold">
                                          <p:stCondLst>
                                            <p:cond delay="0"/>
                                          </p:stCondLst>
                                        </p:cTn>
                                        <p:tgtEl>
                                          <p:spTgt spid="14"/>
                                        </p:tgtEl>
                                        <p:attrNameLst>
                                          <p:attrName>style.visibility</p:attrName>
                                        </p:attrNameLst>
                                      </p:cBhvr>
                                      <p:to>
                                        <p:strVal val="visible"/>
                                      </p:to>
                                    </p:set>
                                    <p:anim calcmode="lin" valueType="num">
                                      <p:cBhvr additive="base">
                                        <p:cTn id="61" dur="500" fill="hold"/>
                                        <p:tgtEl>
                                          <p:spTgt spid="14"/>
                                        </p:tgtEl>
                                        <p:attrNameLst>
                                          <p:attrName>ppt_x</p:attrName>
                                        </p:attrNameLst>
                                      </p:cBhvr>
                                      <p:tavLst>
                                        <p:tav tm="0">
                                          <p:val>
                                            <p:strVal val="#ppt_x"/>
                                          </p:val>
                                        </p:tav>
                                        <p:tav tm="100000">
                                          <p:val>
                                            <p:strVal val="#ppt_x"/>
                                          </p:val>
                                        </p:tav>
                                      </p:tavLst>
                                    </p:anim>
                                    <p:anim calcmode="lin" valueType="num">
                                      <p:cBhvr additive="base">
                                        <p:cTn id="62" dur="500" fill="hold"/>
                                        <p:tgtEl>
                                          <p:spTgt spid="14"/>
                                        </p:tgtEl>
                                        <p:attrNameLst>
                                          <p:attrName>ppt_y</p:attrName>
                                        </p:attrNameLst>
                                      </p:cBhvr>
                                      <p:tavLst>
                                        <p:tav tm="0">
                                          <p:val>
                                            <p:strVal val="1+#ppt_h/2"/>
                                          </p:val>
                                        </p:tav>
                                        <p:tav tm="100000">
                                          <p:val>
                                            <p:strVal val="#ppt_y"/>
                                          </p:val>
                                        </p:tav>
                                      </p:tavLst>
                                    </p:anim>
                                  </p:childTnLst>
                                </p:cTn>
                              </p:par>
                            </p:childTnLst>
                          </p:cTn>
                        </p:par>
                        <p:par>
                          <p:cTn id="63" fill="hold">
                            <p:stCondLst>
                              <p:cond delay="6250"/>
                            </p:stCondLst>
                            <p:childTnLst>
                              <p:par>
                                <p:cTn id="64" presetID="2" presetClass="entr" presetSubtype="4" fill="hold" grpId="0" nodeType="afterEffect">
                                  <p:stCondLst>
                                    <p:cond delay="0"/>
                                  </p:stCondLst>
                                  <p:childTnLst>
                                    <p:set>
                                      <p:cBhvr>
                                        <p:cTn id="65" dur="1" fill="hold">
                                          <p:stCondLst>
                                            <p:cond delay="0"/>
                                          </p:stCondLst>
                                        </p:cTn>
                                        <p:tgtEl>
                                          <p:spTgt spid="44"/>
                                        </p:tgtEl>
                                        <p:attrNameLst>
                                          <p:attrName>style.visibility</p:attrName>
                                        </p:attrNameLst>
                                      </p:cBhvr>
                                      <p:to>
                                        <p:strVal val="visible"/>
                                      </p:to>
                                    </p:set>
                                    <p:anim calcmode="lin" valueType="num">
                                      <p:cBhvr additive="base">
                                        <p:cTn id="66" dur="500" fill="hold"/>
                                        <p:tgtEl>
                                          <p:spTgt spid="44"/>
                                        </p:tgtEl>
                                        <p:attrNameLst>
                                          <p:attrName>ppt_x</p:attrName>
                                        </p:attrNameLst>
                                      </p:cBhvr>
                                      <p:tavLst>
                                        <p:tav tm="0">
                                          <p:val>
                                            <p:strVal val="#ppt_x"/>
                                          </p:val>
                                        </p:tav>
                                        <p:tav tm="100000">
                                          <p:val>
                                            <p:strVal val="#ppt_x"/>
                                          </p:val>
                                        </p:tav>
                                      </p:tavLst>
                                    </p:anim>
                                    <p:anim calcmode="lin" valueType="num">
                                      <p:cBhvr additive="base">
                                        <p:cTn id="67" dur="500" fill="hold"/>
                                        <p:tgtEl>
                                          <p:spTgt spid="4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6" grpId="0" animBg="1"/>
      <p:bldP spid="10" grpId="0" animBg="1"/>
      <p:bldP spid="11" grpId="0" animBg="1"/>
      <p:bldP spid="12" grpId="0" animBg="1"/>
      <p:bldP spid="13" grpId="0" animBg="1"/>
      <p:bldP spid="14" grpId="0" animBg="1"/>
      <p:bldP spid="15" grpId="0" animBg="1"/>
      <p:bldP spid="21" grpId="0"/>
      <p:bldP spid="42" grpId="0"/>
      <p:bldP spid="43" grpId="0"/>
      <p:bldP spid="44"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2" name="Picture 21">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a:t>
            </a:r>
            <a:r>
              <a:rPr lang="en-US" sz="1600" dirty="0">
                <a:solidFill>
                  <a:schemeClr val="tx1"/>
                </a:solidFill>
                <a:latin typeface="Candara" panose="020E0502030303020204" pitchFamily="34" charset="0"/>
              </a:rPr>
              <a:t>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rgbClr val="D0D2D7"/>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There are many ways to help get the word out:</a:t>
            </a:r>
          </a:p>
          <a:p>
            <a:pPr marL="457200" indent="-457200">
              <a:buAutoNum type="arabicParenR"/>
            </a:pPr>
            <a:r>
              <a:rPr lang="en-US" sz="1600" dirty="0">
                <a:solidFill>
                  <a:srgbClr val="D0D2D7"/>
                </a:solidFill>
                <a:latin typeface="Candara" panose="020E0502030303020204" pitchFamily="34" charset="0"/>
              </a:rPr>
              <a:t>Social media likes and shares.</a:t>
            </a:r>
          </a:p>
          <a:p>
            <a:pPr marL="457200" indent="-457200">
              <a:buAutoNum type="arabicParenR"/>
            </a:pPr>
            <a:r>
              <a:rPr lang="en-US" sz="1600" dirty="0">
                <a:solidFill>
                  <a:srgbClr val="D0D2D7"/>
                </a:solidFill>
                <a:latin typeface="Candara" panose="020E0502030303020204" pitchFamily="34" charset="0"/>
              </a:rPr>
              <a:t>Forum posts in communities you are already members (please do not spam).</a:t>
            </a:r>
          </a:p>
          <a:p>
            <a:pPr marL="457200" indent="-457200">
              <a:buAutoNum type="arabicParenR"/>
            </a:pPr>
            <a:r>
              <a:rPr lang="en-US" sz="1600" dirty="0">
                <a:solidFill>
                  <a:srgbClr val="D0D2D7"/>
                </a:solidFill>
                <a:latin typeface="Candara" panose="020E0502030303020204" pitchFamily="34" charset="0"/>
              </a:rPr>
              <a:t>Telling classmates, teachers, coworkers about our PowerPoint Templates.</a:t>
            </a:r>
          </a:p>
          <a:p>
            <a:pPr marL="457200" indent="-457200">
              <a:buAutoNum type="arabicParenR"/>
            </a:pPr>
            <a:r>
              <a:rPr lang="en-US" sz="1600" dirty="0">
                <a:solidFill>
                  <a:srgbClr val="D0D2D7"/>
                </a:solidFill>
                <a:latin typeface="Candara" panose="020E0502030303020204" pitchFamily="34" charset="0"/>
              </a:rPr>
              <a:t>Placing one of our banners on your website, blog, etc.</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1512</TotalTime>
  <Words>1302</Words>
  <Application>Microsoft Office PowerPoint</Application>
  <PresentationFormat>Widescreen</PresentationFormat>
  <Paragraphs>56</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Candara</vt:lpstr>
      <vt:lpstr>Lato</vt:lpstr>
      <vt:lpstr>Office Theme</vt:lpstr>
      <vt:lpstr>PowerPoint Presentation</vt:lpstr>
      <vt:lpstr>COLOR SET 33</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296</cp:revision>
  <dcterms:created xsi:type="dcterms:W3CDTF">2016-09-28T22:08:47Z</dcterms:created>
  <dcterms:modified xsi:type="dcterms:W3CDTF">2016-11-07T21:58:14Z</dcterms:modified>
</cp:coreProperties>
</file>