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76C0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CF351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52D8BEC5-3035-459E-8F20-84FF240B838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01987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1756</TotalTime>
  <Words>1330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435</cp:revision>
  <dcterms:created xsi:type="dcterms:W3CDTF">2016-09-28T22:08:47Z</dcterms:created>
  <dcterms:modified xsi:type="dcterms:W3CDTF">2019-06-23T19:47:32Z</dcterms:modified>
</cp:coreProperties>
</file>