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70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52123" y="726317"/>
            <a:ext cx="2463851" cy="2452480"/>
            <a:chOff x="1052123" y="726317"/>
            <a:chExt cx="2463851" cy="2452480"/>
          </a:xfrm>
        </p:grpSpPr>
        <p:sp>
          <p:nvSpPr>
            <p:cNvPr id="2" name="Oval 1"/>
            <p:cNvSpPr/>
            <p:nvPr/>
          </p:nvSpPr>
          <p:spPr>
            <a:xfrm>
              <a:off x="1063494" y="726317"/>
              <a:ext cx="2452480" cy="2452480"/>
            </a:xfrm>
            <a:prstGeom prst="ellipse">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1" name="Group 10"/>
          <p:cNvGrpSpPr/>
          <p:nvPr/>
        </p:nvGrpSpPr>
        <p:grpSpPr>
          <a:xfrm>
            <a:off x="3078347" y="552848"/>
            <a:ext cx="2418151" cy="2418150"/>
            <a:chOff x="3078347" y="552848"/>
            <a:chExt cx="2418151" cy="2418150"/>
          </a:xfrm>
        </p:grpSpPr>
        <p:sp>
          <p:nvSpPr>
            <p:cNvPr id="4" name="Oval 3"/>
            <p:cNvSpPr/>
            <p:nvPr/>
          </p:nvSpPr>
          <p:spPr>
            <a:xfrm>
              <a:off x="3078347" y="552848"/>
              <a:ext cx="2418151" cy="2418150"/>
            </a:xfrm>
            <a:prstGeom prst="ellipse">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2" name="Group 11"/>
          <p:cNvGrpSpPr/>
          <p:nvPr/>
        </p:nvGrpSpPr>
        <p:grpSpPr>
          <a:xfrm>
            <a:off x="1581483" y="2343618"/>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2" name="Group 61"/>
            <p:cNvGrpSpPr/>
            <p:nvPr/>
          </p:nvGrpSpPr>
          <p:grpSpPr>
            <a:xfrm>
              <a:off x="1601028" y="3005467"/>
              <a:ext cx="1865808" cy="1283707"/>
              <a:chOff x="3152504" y="1161922"/>
              <a:chExt cx="1865808" cy="1283707"/>
            </a:xfrm>
          </p:grpSpPr>
          <p:sp>
            <p:nvSpPr>
              <p:cNvPr id="63"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4" name="Text Placeholder 17"/>
              <p:cNvSpPr txBox="1">
                <a:spLocks/>
              </p:cNvSpPr>
              <p:nvPr/>
            </p:nvSpPr>
            <p:spPr>
              <a:xfrm>
                <a:off x="3152504" y="1531229"/>
                <a:ext cx="1569025"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3" name="Group 12"/>
          <p:cNvGrpSpPr/>
          <p:nvPr/>
        </p:nvGrpSpPr>
        <p:grpSpPr>
          <a:xfrm>
            <a:off x="3002738" y="2576237"/>
            <a:ext cx="3853761" cy="3853760"/>
            <a:chOff x="3002738" y="2576237"/>
            <a:chExt cx="3853761" cy="3853760"/>
          </a:xfrm>
        </p:grpSpPr>
        <p:sp>
          <p:nvSpPr>
            <p:cNvPr id="3" name="Oval 2"/>
            <p:cNvSpPr/>
            <p:nvPr/>
          </p:nvSpPr>
          <p:spPr>
            <a:xfrm>
              <a:off x="3002738" y="2576237"/>
              <a:ext cx="3853761" cy="3853760"/>
            </a:xfrm>
            <a:prstGeom prst="ellipse">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2411060" y="4610733"/>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940050" y="2233480"/>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31959" y="552848"/>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124839" y="2825007"/>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743878" y="1688459"/>
            <a:ext cx="3657600" cy="1021659"/>
            <a:chOff x="5375651" y="1916296"/>
            <a:chExt cx="6419088" cy="831165"/>
          </a:xfrm>
        </p:grpSpPr>
        <p:sp>
          <p:nvSpPr>
            <p:cNvPr id="29" name="TextBox 28"/>
            <p:cNvSpPr txBox="1"/>
            <p:nvPr/>
          </p:nvSpPr>
          <p:spPr>
            <a:xfrm>
              <a:off x="5375651" y="2221644"/>
              <a:ext cx="6419088" cy="525817"/>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0" name="Rectangle 29"/>
            <p:cNvSpPr/>
            <p:nvPr/>
          </p:nvSpPr>
          <p:spPr>
            <a:xfrm>
              <a:off x="5375651" y="1916296"/>
              <a:ext cx="3209544" cy="297561"/>
            </a:xfrm>
            <a:prstGeom prst="rect">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#1</a:t>
              </a:r>
            </a:p>
          </p:txBody>
        </p:sp>
      </p:grpSp>
      <p:grpSp>
        <p:nvGrpSpPr>
          <p:cNvPr id="31" name="Group 30"/>
          <p:cNvGrpSpPr/>
          <p:nvPr/>
        </p:nvGrpSpPr>
        <p:grpSpPr>
          <a:xfrm>
            <a:off x="7743878" y="2936284"/>
            <a:ext cx="3657600" cy="843962"/>
            <a:chOff x="5375651" y="1839346"/>
            <a:chExt cx="6419088" cy="843962"/>
          </a:xfrm>
        </p:grpSpPr>
        <p:sp>
          <p:nvSpPr>
            <p:cNvPr id="32" name="TextBox 31"/>
            <p:cNvSpPr txBox="1"/>
            <p:nvPr/>
          </p:nvSpPr>
          <p:spPr>
            <a:xfrm>
              <a:off x="5375651" y="2221643"/>
              <a:ext cx="6419088" cy="461665"/>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a:t>
              </a:r>
            </a:p>
          </p:txBody>
        </p:sp>
        <p:sp>
          <p:nvSpPr>
            <p:cNvPr id="33" name="Rectangle 32"/>
            <p:cNvSpPr/>
            <p:nvPr/>
          </p:nvSpPr>
          <p:spPr>
            <a:xfrm>
              <a:off x="5375651" y="1839346"/>
              <a:ext cx="3209544" cy="365760"/>
            </a:xfrm>
            <a:prstGeom prst="rect">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#2</a:t>
              </a:r>
            </a:p>
          </p:txBody>
        </p:sp>
      </p:grpSp>
      <p:grpSp>
        <p:nvGrpSpPr>
          <p:cNvPr id="34" name="Group 33"/>
          <p:cNvGrpSpPr/>
          <p:nvPr/>
        </p:nvGrpSpPr>
        <p:grpSpPr>
          <a:xfrm>
            <a:off x="7743878" y="4193334"/>
            <a:ext cx="3657600" cy="1028628"/>
            <a:chOff x="5375651" y="1839346"/>
            <a:chExt cx="6419088" cy="1028628"/>
          </a:xfrm>
        </p:grpSpPr>
        <p:sp>
          <p:nvSpPr>
            <p:cNvPr id="35" name="TextBox 34"/>
            <p:cNvSpPr txBox="1"/>
            <p:nvPr/>
          </p:nvSpPr>
          <p:spPr>
            <a:xfrm>
              <a:off x="5375651" y="2221643"/>
              <a:ext cx="6419088" cy="646331"/>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6" name="Rectangle 35"/>
            <p:cNvSpPr/>
            <p:nvPr/>
          </p:nvSpPr>
          <p:spPr>
            <a:xfrm>
              <a:off x="5375651" y="1839346"/>
              <a:ext cx="3209544" cy="365760"/>
            </a:xfrm>
            <a:prstGeom prst="rect">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#3</a:t>
              </a:r>
            </a:p>
          </p:txBody>
        </p:sp>
      </p:grpSp>
      <p:grpSp>
        <p:nvGrpSpPr>
          <p:cNvPr id="37" name="Group 36"/>
          <p:cNvGrpSpPr/>
          <p:nvPr/>
        </p:nvGrpSpPr>
        <p:grpSpPr>
          <a:xfrm>
            <a:off x="7743878" y="5451590"/>
            <a:ext cx="3657600" cy="1028628"/>
            <a:chOff x="5375651" y="1839346"/>
            <a:chExt cx="6419088" cy="1028628"/>
          </a:xfrm>
        </p:grpSpPr>
        <p:sp>
          <p:nvSpPr>
            <p:cNvPr id="38" name="TextBox 37"/>
            <p:cNvSpPr txBox="1"/>
            <p:nvPr/>
          </p:nvSpPr>
          <p:spPr>
            <a:xfrm>
              <a:off x="5375651" y="2221643"/>
              <a:ext cx="6419088" cy="646331"/>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39" name="Rectangle 38"/>
            <p:cNvSpPr/>
            <p:nvPr/>
          </p:nvSpPr>
          <p:spPr>
            <a:xfrm>
              <a:off x="5375651" y="1839346"/>
              <a:ext cx="3209544" cy="365760"/>
            </a:xfrm>
            <a:prstGeom prst="rect">
              <a:avLst/>
            </a:prstGeom>
            <a:solidFill>
              <a:srgbClr val="01AA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#4</a:t>
              </a:r>
            </a:p>
          </p:txBody>
        </p:sp>
      </p:grpSp>
      <p:sp>
        <p:nvSpPr>
          <p:cNvPr id="20" name="Oval 19"/>
          <p:cNvSpPr/>
          <p:nvPr/>
        </p:nvSpPr>
        <p:spPr>
          <a:xfrm>
            <a:off x="3240640" y="2387626"/>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TextBox 41"/>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45" name="Picture 44">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373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250" fill="hold"/>
                                        <p:tgtEl>
                                          <p:spTgt spid="20"/>
                                        </p:tgtEl>
                                        <p:attrNameLst>
                                          <p:attrName>ppt_w</p:attrName>
                                        </p:attrNameLst>
                                      </p:cBhvr>
                                      <p:tavLst>
                                        <p:tav tm="0">
                                          <p:val>
                                            <p:fltVal val="0"/>
                                          </p:val>
                                        </p:tav>
                                        <p:tav tm="100000">
                                          <p:val>
                                            <p:strVal val="#ppt_w"/>
                                          </p:val>
                                        </p:tav>
                                      </p:tavLst>
                                    </p:anim>
                                    <p:anim calcmode="lin" valueType="num">
                                      <p:cBhvr>
                                        <p:cTn id="52" dur="250" fill="hold"/>
                                        <p:tgtEl>
                                          <p:spTgt spid="20"/>
                                        </p:tgtEl>
                                        <p:attrNameLst>
                                          <p:attrName>ppt_h</p:attrName>
                                        </p:attrNameLst>
                                      </p:cBhvr>
                                      <p:tavLst>
                                        <p:tav tm="0">
                                          <p:val>
                                            <p:fltVal val="0"/>
                                          </p:val>
                                        </p:tav>
                                        <p:tav tm="100000">
                                          <p:val>
                                            <p:strVal val="#ppt_h"/>
                                          </p:val>
                                        </p:tav>
                                      </p:tavLst>
                                    </p:anim>
                                    <p:animEffect transition="in" filter="fade">
                                      <p:cBhvr>
                                        <p:cTn id="53" dur="250"/>
                                        <p:tgtEl>
                                          <p:spTgt spid="20"/>
                                        </p:tgtEl>
                                      </p:cBhvr>
                                    </p:animEffect>
                                  </p:childTnLst>
                                </p:cTn>
                              </p:par>
                            </p:childTnLst>
                          </p:cTn>
                        </p:par>
                        <p:par>
                          <p:cTn id="54" fill="hold">
                            <p:stCondLst>
                              <p:cond delay="4750"/>
                            </p:stCondLst>
                            <p:childTnLst>
                              <p:par>
                                <p:cTn id="55" presetID="53" presetClass="entr" presetSubtype="16"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250" fill="hold"/>
                                        <p:tgtEl>
                                          <p:spTgt spid="6"/>
                                        </p:tgtEl>
                                        <p:attrNameLst>
                                          <p:attrName>ppt_w</p:attrName>
                                        </p:attrNameLst>
                                      </p:cBhvr>
                                      <p:tavLst>
                                        <p:tav tm="0">
                                          <p:val>
                                            <p:fltVal val="0"/>
                                          </p:val>
                                        </p:tav>
                                        <p:tav tm="100000">
                                          <p:val>
                                            <p:strVal val="#ppt_w"/>
                                          </p:val>
                                        </p:tav>
                                      </p:tavLst>
                                    </p:anim>
                                    <p:anim calcmode="lin" valueType="num">
                                      <p:cBhvr>
                                        <p:cTn id="58" dur="250" fill="hold"/>
                                        <p:tgtEl>
                                          <p:spTgt spid="6"/>
                                        </p:tgtEl>
                                        <p:attrNameLst>
                                          <p:attrName>ppt_h</p:attrName>
                                        </p:attrNameLst>
                                      </p:cBhvr>
                                      <p:tavLst>
                                        <p:tav tm="0">
                                          <p:val>
                                            <p:fltVal val="0"/>
                                          </p:val>
                                        </p:tav>
                                        <p:tav tm="100000">
                                          <p:val>
                                            <p:strVal val="#ppt_h"/>
                                          </p:val>
                                        </p:tav>
                                      </p:tavLst>
                                    </p:anim>
                                    <p:animEffect transition="in" filter="fade">
                                      <p:cBhvr>
                                        <p:cTn id="59" dur="250"/>
                                        <p:tgtEl>
                                          <p:spTgt spid="6"/>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250" fill="hold"/>
                                        <p:tgtEl>
                                          <p:spTgt spid="5"/>
                                        </p:tgtEl>
                                        <p:attrNameLst>
                                          <p:attrName>ppt_w</p:attrName>
                                        </p:attrNameLst>
                                      </p:cBhvr>
                                      <p:tavLst>
                                        <p:tav tm="0">
                                          <p:val>
                                            <p:fltVal val="0"/>
                                          </p:val>
                                        </p:tav>
                                        <p:tav tm="100000">
                                          <p:val>
                                            <p:strVal val="#ppt_w"/>
                                          </p:val>
                                        </p:tav>
                                      </p:tavLst>
                                    </p:anim>
                                    <p:anim calcmode="lin" valueType="num">
                                      <p:cBhvr>
                                        <p:cTn id="64" dur="250" fill="hold"/>
                                        <p:tgtEl>
                                          <p:spTgt spid="5"/>
                                        </p:tgtEl>
                                        <p:attrNameLst>
                                          <p:attrName>ppt_h</p:attrName>
                                        </p:attrNameLst>
                                      </p:cBhvr>
                                      <p:tavLst>
                                        <p:tav tm="0">
                                          <p:val>
                                            <p:fltVal val="0"/>
                                          </p:val>
                                        </p:tav>
                                        <p:tav tm="100000">
                                          <p:val>
                                            <p:strVal val="#ppt_h"/>
                                          </p:val>
                                        </p:tav>
                                      </p:tavLst>
                                    </p:anim>
                                    <p:animEffect transition="in" filter="fade">
                                      <p:cBhvr>
                                        <p:cTn id="65" dur="250"/>
                                        <p:tgtEl>
                                          <p:spTgt spid="5"/>
                                        </p:tgtEl>
                                      </p:cBhvr>
                                    </p:animEffect>
                                  </p:childTnLst>
                                </p:cTn>
                              </p:par>
                            </p:childTnLst>
                          </p:cTn>
                        </p:par>
                        <p:par>
                          <p:cTn id="66" fill="hold">
                            <p:stCondLst>
                              <p:cond delay="5250"/>
                            </p:stCondLst>
                            <p:childTnLst>
                              <p:par>
                                <p:cTn id="67" presetID="53" presetClass="entr" presetSubtype="16"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250" fill="hold"/>
                                        <p:tgtEl>
                                          <p:spTgt spid="7"/>
                                        </p:tgtEl>
                                        <p:attrNameLst>
                                          <p:attrName>ppt_w</p:attrName>
                                        </p:attrNameLst>
                                      </p:cBhvr>
                                      <p:tavLst>
                                        <p:tav tm="0">
                                          <p:val>
                                            <p:fltVal val="0"/>
                                          </p:val>
                                        </p:tav>
                                        <p:tav tm="100000">
                                          <p:val>
                                            <p:strVal val="#ppt_w"/>
                                          </p:val>
                                        </p:tav>
                                      </p:tavLst>
                                    </p:anim>
                                    <p:anim calcmode="lin" valueType="num">
                                      <p:cBhvr>
                                        <p:cTn id="70" dur="250" fill="hold"/>
                                        <p:tgtEl>
                                          <p:spTgt spid="7"/>
                                        </p:tgtEl>
                                        <p:attrNameLst>
                                          <p:attrName>ppt_h</p:attrName>
                                        </p:attrNameLst>
                                      </p:cBhvr>
                                      <p:tavLst>
                                        <p:tav tm="0">
                                          <p:val>
                                            <p:fltVal val="0"/>
                                          </p:val>
                                        </p:tav>
                                        <p:tav tm="100000">
                                          <p:val>
                                            <p:strVal val="#ppt_h"/>
                                          </p:val>
                                        </p:tav>
                                      </p:tavLst>
                                    </p:anim>
                                    <p:animEffect transition="in" filter="fade">
                                      <p:cBhvr>
                                        <p:cTn id="71" dur="250"/>
                                        <p:tgtEl>
                                          <p:spTgt spid="7"/>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250" fill="hold"/>
                                        <p:tgtEl>
                                          <p:spTgt spid="24"/>
                                        </p:tgtEl>
                                        <p:attrNameLst>
                                          <p:attrName>ppt_w</p:attrName>
                                        </p:attrNameLst>
                                      </p:cBhvr>
                                      <p:tavLst>
                                        <p:tav tm="0">
                                          <p:val>
                                            <p:fltVal val="0"/>
                                          </p:val>
                                        </p:tav>
                                        <p:tav tm="100000">
                                          <p:val>
                                            <p:strVal val="#ppt_w"/>
                                          </p:val>
                                        </p:tav>
                                      </p:tavLst>
                                    </p:anim>
                                    <p:anim calcmode="lin" valueType="num">
                                      <p:cBhvr>
                                        <p:cTn id="76" dur="250" fill="hold"/>
                                        <p:tgtEl>
                                          <p:spTgt spid="24"/>
                                        </p:tgtEl>
                                        <p:attrNameLst>
                                          <p:attrName>ppt_h</p:attrName>
                                        </p:attrNameLst>
                                      </p:cBhvr>
                                      <p:tavLst>
                                        <p:tav tm="0">
                                          <p:val>
                                            <p:fltVal val="0"/>
                                          </p:val>
                                        </p:tav>
                                        <p:tav tm="100000">
                                          <p:val>
                                            <p:strVal val="#ppt_h"/>
                                          </p:val>
                                        </p:tav>
                                      </p:tavLst>
                                    </p:anim>
                                    <p:animEffect transition="in" filter="fade">
                                      <p:cBhvr>
                                        <p:cTn id="7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1336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2016-11-05T22:05:59Z</dcterms:modified>
</cp:coreProperties>
</file>