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46432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solidFill>
            <a:srgbClr val="01AA8D"/>
          </a:solidFill>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1FC8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01826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solidFill>
            <a:srgbClr val="FFA803"/>
          </a:solidFill>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FFD0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D780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solidFill>
            <a:srgbClr val="FF2B2A"/>
          </a:solidFill>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FF53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solidFill>
            <a:srgbClr val="85C401"/>
          </a:solidFill>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A3E21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solidFill>
            <a:srgbClr val="3EB8CD"/>
          </a:solidFill>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688654"/>
            <a:ext cx="2623176" cy="1632530"/>
            <a:chOff x="1879600" y="3087314"/>
            <a:chExt cx="4564985" cy="980424"/>
          </a:xfrm>
        </p:grpSpPr>
        <p:sp>
          <p:nvSpPr>
            <p:cNvPr id="54" name="Text Box 10"/>
            <p:cNvSpPr txBox="1">
              <a:spLocks noChangeArrowheads="1"/>
            </p:cNvSpPr>
            <p:nvPr/>
          </p:nvSpPr>
          <p:spPr bwMode="auto">
            <a:xfrm>
              <a:off x="1879600" y="3365358"/>
              <a:ext cx="4564985" cy="702380"/>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87314"/>
              <a:ext cx="3182571" cy="219659"/>
            </a:xfrm>
            <a:prstGeom prst="rect">
              <a:avLst/>
            </a:prstGeom>
            <a:solidFill>
              <a:srgbClr val="01AA8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2" name="Group 61"/>
          <p:cNvGrpSpPr/>
          <p:nvPr/>
        </p:nvGrpSpPr>
        <p:grpSpPr>
          <a:xfrm>
            <a:off x="646910" y="1994333"/>
            <a:ext cx="2623176" cy="1632527"/>
            <a:chOff x="1879600" y="3087314"/>
            <a:chExt cx="4564985" cy="980422"/>
          </a:xfrm>
        </p:grpSpPr>
        <p:sp>
          <p:nvSpPr>
            <p:cNvPr id="63"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87314"/>
              <a:ext cx="3182571" cy="219659"/>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5" name="Group 64"/>
          <p:cNvGrpSpPr/>
          <p:nvPr/>
        </p:nvGrpSpPr>
        <p:grpSpPr>
          <a:xfrm>
            <a:off x="5001541" y="4823652"/>
            <a:ext cx="2623176" cy="1632527"/>
            <a:chOff x="1879600" y="3087314"/>
            <a:chExt cx="4564985" cy="980422"/>
          </a:xfrm>
        </p:grpSpPr>
        <p:sp>
          <p:nvSpPr>
            <p:cNvPr id="66"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87314"/>
              <a:ext cx="3182571" cy="219659"/>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8856907" y="4623082"/>
            <a:ext cx="2623176" cy="1632527"/>
            <a:chOff x="1879600" y="3087314"/>
            <a:chExt cx="4564985" cy="980422"/>
          </a:xfrm>
        </p:grpSpPr>
        <p:sp>
          <p:nvSpPr>
            <p:cNvPr id="74"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87314"/>
              <a:ext cx="3182571" cy="219659"/>
            </a:xfrm>
            <a:prstGeom prst="rect">
              <a:avLst/>
            </a:prstGeom>
            <a:solidFill>
              <a:srgbClr val="FFA80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1118281" y="4634755"/>
            <a:ext cx="2623176" cy="1632527"/>
            <a:chOff x="1879600" y="3087314"/>
            <a:chExt cx="4564985" cy="980422"/>
          </a:xfrm>
        </p:grpSpPr>
        <p:sp>
          <p:nvSpPr>
            <p:cNvPr id="77"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87314"/>
              <a:ext cx="3182571" cy="219659"/>
            </a:xfrm>
            <a:prstGeom prst="rect">
              <a:avLst/>
            </a:prstGeom>
            <a:solidFill>
              <a:srgbClr val="85C40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4952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00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50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2016-11-05T22:04:54Z</dcterms:modified>
</cp:coreProperties>
</file>