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4841252" y="4632728"/>
            <a:ext cx="3975412" cy="758585"/>
            <a:chOff x="4841252" y="4632728"/>
            <a:chExt cx="3975412" cy="758585"/>
          </a:xfrm>
          <a:noFill/>
        </p:grpSpPr>
        <p:sp>
          <p:nvSpPr>
            <p:cNvPr id="20" name="Freeform 54"/>
            <p:cNvSpPr>
              <a:spLocks noChangeArrowheads="1"/>
            </p:cNvSpPr>
            <p:nvPr/>
          </p:nvSpPr>
          <p:spPr bwMode="auto">
            <a:xfrm>
              <a:off x="4841252" y="4632728"/>
              <a:ext cx="3975412" cy="758585"/>
            </a:xfrm>
            <a:custGeom>
              <a:avLst/>
              <a:gdLst>
                <a:gd name="T0" fmla="*/ 0 w 6767"/>
                <a:gd name="T1" fmla="*/ 1292 h 1293"/>
                <a:gd name="T2" fmla="*/ 6766 w 6767"/>
                <a:gd name="T3" fmla="*/ 1292 h 1293"/>
                <a:gd name="T4" fmla="*/ 6020 w 6767"/>
                <a:gd name="T5" fmla="*/ 0 h 1293"/>
                <a:gd name="T6" fmla="*/ 746 w 6767"/>
                <a:gd name="T7" fmla="*/ 0 h 1293"/>
                <a:gd name="T8" fmla="*/ 0 w 6767"/>
                <a:gd name="T9" fmla="*/ 1292 h 1293"/>
              </a:gdLst>
              <a:ahLst/>
              <a:cxnLst>
                <a:cxn ang="0">
                  <a:pos x="T0" y="T1"/>
                </a:cxn>
                <a:cxn ang="0">
                  <a:pos x="T2" y="T3"/>
                </a:cxn>
                <a:cxn ang="0">
                  <a:pos x="T4" y="T5"/>
                </a:cxn>
                <a:cxn ang="0">
                  <a:pos x="T6" y="T7"/>
                </a:cxn>
                <a:cxn ang="0">
                  <a:pos x="T8" y="T9"/>
                </a:cxn>
              </a:cxnLst>
              <a:rect l="0" t="0" r="r" b="b"/>
              <a:pathLst>
                <a:path w="6767" h="1293">
                  <a:moveTo>
                    <a:pt x="0" y="1292"/>
                  </a:moveTo>
                  <a:lnTo>
                    <a:pt x="6766" y="1292"/>
                  </a:lnTo>
                  <a:lnTo>
                    <a:pt x="6020" y="0"/>
                  </a:lnTo>
                  <a:lnTo>
                    <a:pt x="746" y="0"/>
                  </a:lnTo>
                  <a:lnTo>
                    <a:pt x="0" y="1292"/>
                  </a:lnTo>
                </a:path>
              </a:pathLst>
            </a:custGeom>
            <a:grpFill/>
            <a:ln>
              <a:noFill/>
            </a:ln>
            <a:effectLst/>
          </p:spPr>
          <p:txBody>
            <a:bodyPr wrap="none" anchor="ctr"/>
            <a:lstStyle/>
            <a:p>
              <a:pPr defTabSz="2437888">
                <a:defRPr/>
              </a:pPr>
              <a:endParaRPr lang="en-US" sz="1872"/>
            </a:p>
          </p:txBody>
        </p:sp>
        <p:sp>
          <p:nvSpPr>
            <p:cNvPr id="30" name="Freeform 70"/>
            <p:cNvSpPr>
              <a:spLocks noChangeArrowheads="1"/>
            </p:cNvSpPr>
            <p:nvPr/>
          </p:nvSpPr>
          <p:spPr bwMode="auto">
            <a:xfrm>
              <a:off x="6830747" y="4632728"/>
              <a:ext cx="1985917" cy="758585"/>
            </a:xfrm>
            <a:custGeom>
              <a:avLst/>
              <a:gdLst>
                <a:gd name="T0" fmla="*/ 2637 w 3384"/>
                <a:gd name="T1" fmla="*/ 0 h 1293"/>
                <a:gd name="T2" fmla="*/ 0 w 3384"/>
                <a:gd name="T3" fmla="*/ 0 h 1293"/>
                <a:gd name="T4" fmla="*/ 0 w 3384"/>
                <a:gd name="T5" fmla="*/ 1292 h 1293"/>
                <a:gd name="T6" fmla="*/ 3383 w 3384"/>
                <a:gd name="T7" fmla="*/ 1292 h 1293"/>
                <a:gd name="T8" fmla="*/ 2637 w 3384"/>
                <a:gd name="T9" fmla="*/ 0 h 1293"/>
              </a:gdLst>
              <a:ahLst/>
              <a:cxnLst>
                <a:cxn ang="0">
                  <a:pos x="T0" y="T1"/>
                </a:cxn>
                <a:cxn ang="0">
                  <a:pos x="T2" y="T3"/>
                </a:cxn>
                <a:cxn ang="0">
                  <a:pos x="T4" y="T5"/>
                </a:cxn>
                <a:cxn ang="0">
                  <a:pos x="T6" y="T7"/>
                </a:cxn>
                <a:cxn ang="0">
                  <a:pos x="T8" y="T9"/>
                </a:cxn>
              </a:cxnLst>
              <a:rect l="0" t="0" r="r" b="b"/>
              <a:pathLst>
                <a:path w="3384" h="1293">
                  <a:moveTo>
                    <a:pt x="2637" y="0"/>
                  </a:moveTo>
                  <a:lnTo>
                    <a:pt x="0" y="0"/>
                  </a:lnTo>
                  <a:lnTo>
                    <a:pt x="0" y="1292"/>
                  </a:lnTo>
                  <a:lnTo>
                    <a:pt x="3383" y="1292"/>
                  </a:lnTo>
                  <a:lnTo>
                    <a:pt x="2637" y="0"/>
                  </a:lnTo>
                </a:path>
              </a:pathLst>
            </a:custGeom>
            <a:grpFill/>
            <a:ln>
              <a:noFill/>
            </a:ln>
            <a:effectLst/>
          </p:spPr>
          <p:txBody>
            <a:bodyPr wrap="none" anchor="ctr"/>
            <a:lstStyle/>
            <a:p>
              <a:pPr defTabSz="2437888">
                <a:defRPr/>
              </a:pPr>
              <a:endParaRPr lang="en-US" sz="1872"/>
            </a:p>
          </p:txBody>
        </p:sp>
      </p:grpSp>
      <p:sp>
        <p:nvSpPr>
          <p:cNvPr id="52" name="TextBox 51"/>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48" name="TextBox 47"/>
          <p:cNvSpPr txBox="1"/>
          <p:nvPr/>
        </p:nvSpPr>
        <p:spPr>
          <a:xfrm>
            <a:off x="9153380" y="3298882"/>
            <a:ext cx="2468880" cy="1224951"/>
          </a:xfrm>
          <a:prstGeom prst="rect">
            <a:avLst/>
          </a:prstGeom>
          <a:noFill/>
        </p:spPr>
        <p:txBody>
          <a:bodyPr wrap="square" rtlCol="0">
            <a:spAutoFit/>
          </a:bodyPr>
          <a:lstStyle/>
          <a:p>
            <a:pPr defTabSz="1219170">
              <a:spcBef>
                <a:spcPct val="20000"/>
              </a:spcBef>
              <a:defRPr/>
            </a:pPr>
            <a:r>
              <a:rPr lang="en-US" sz="1600" b="1" dirty="0">
                <a:solidFill>
                  <a:srgbClr val="00B0F0"/>
                </a:solidFill>
                <a:latin typeface="Candara" panose="020E0502030303020204" pitchFamily="34" charset="0"/>
              </a:rPr>
              <a:t>             </a:t>
            </a:r>
            <a:r>
              <a:rPr lang="en-US" sz="1600" b="1" dirty="0">
                <a:solidFill>
                  <a:srgbClr val="FFA803"/>
                </a:solidFill>
                <a:latin typeface="Candara" panose="020E0502030303020204" pitchFamily="34" charset="0"/>
              </a:rPr>
              <a:t>LOREM IPSUM</a:t>
            </a:r>
          </a:p>
          <a:p>
            <a:pPr defTabSz="1219170">
              <a:spcBef>
                <a:spcPct val="20000"/>
              </a:spcBef>
              <a:defRPr/>
            </a:pPr>
            <a:endParaRPr lang="en-US" sz="600" b="1" dirty="0">
              <a:solidFill>
                <a:srgbClr val="00B0F0"/>
              </a:solidFill>
              <a:latin typeface="Candara" panose="020E0502030303020204" pitchFamily="34" charset="0"/>
            </a:endParaRP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3" name="TextBox 52"/>
          <p:cNvSpPr txBox="1"/>
          <p:nvPr/>
        </p:nvSpPr>
        <p:spPr>
          <a:xfrm>
            <a:off x="9153380" y="1748523"/>
            <a:ext cx="2468880" cy="1224951"/>
          </a:xfrm>
          <a:prstGeom prst="rect">
            <a:avLst/>
          </a:prstGeom>
          <a:noFill/>
        </p:spPr>
        <p:txBody>
          <a:bodyPr wrap="square" rtlCol="0">
            <a:spAutoFit/>
          </a:bodyPr>
          <a:lstStyle/>
          <a:p>
            <a:pPr defTabSz="1219170">
              <a:spcBef>
                <a:spcPct val="20000"/>
              </a:spcBef>
              <a:defRPr/>
            </a:pPr>
            <a:r>
              <a:rPr lang="en-US" sz="1600" b="1" dirty="0">
                <a:solidFill>
                  <a:srgbClr val="00B0F0"/>
                </a:solidFill>
                <a:latin typeface="Candara" panose="020E0502030303020204" pitchFamily="34" charset="0"/>
              </a:rPr>
              <a:t>             </a:t>
            </a:r>
            <a:r>
              <a:rPr lang="en-US" sz="1600" b="1" dirty="0">
                <a:solidFill>
                  <a:srgbClr val="85C401"/>
                </a:solidFill>
                <a:latin typeface="Candara" panose="020E0502030303020204" pitchFamily="34" charset="0"/>
              </a:rPr>
              <a:t>LOREM IPSUM</a:t>
            </a:r>
          </a:p>
          <a:p>
            <a:pPr defTabSz="1219170">
              <a:spcBef>
                <a:spcPct val="20000"/>
              </a:spcBef>
              <a:defRPr/>
            </a:pPr>
            <a:endParaRPr lang="en-US" sz="600" b="1" dirty="0">
              <a:solidFill>
                <a:srgbClr val="00B0F0"/>
              </a:solidFill>
              <a:latin typeface="Candara" panose="020E0502030303020204" pitchFamily="34" charset="0"/>
            </a:endParaRP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7" name="TextBox 56"/>
          <p:cNvSpPr txBox="1"/>
          <p:nvPr/>
        </p:nvSpPr>
        <p:spPr>
          <a:xfrm>
            <a:off x="357662" y="1748523"/>
            <a:ext cx="2468880" cy="1224951"/>
          </a:xfrm>
          <a:prstGeom prst="rect">
            <a:avLst/>
          </a:prstGeom>
          <a:noFill/>
        </p:spPr>
        <p:txBody>
          <a:bodyPr wrap="square" rtlCol="0">
            <a:spAutoFit/>
          </a:bodyPr>
          <a:lstStyle/>
          <a:p>
            <a:pPr defTabSz="1219170">
              <a:spcBef>
                <a:spcPct val="20000"/>
              </a:spcBef>
              <a:defRPr/>
            </a:pPr>
            <a:r>
              <a:rPr lang="en-US" sz="1600" b="1" dirty="0">
                <a:solidFill>
                  <a:srgbClr val="00B0F0"/>
                </a:solidFill>
                <a:latin typeface="Candara" panose="020E0502030303020204" pitchFamily="34" charset="0"/>
              </a:rPr>
              <a:t>             </a:t>
            </a:r>
            <a:r>
              <a:rPr lang="en-US" sz="1600" b="1" dirty="0">
                <a:solidFill>
                  <a:srgbClr val="FF2B2A"/>
                </a:solidFill>
                <a:latin typeface="Candara" panose="020E0502030303020204" pitchFamily="34" charset="0"/>
              </a:rPr>
              <a:t>LOREM IPSUM</a:t>
            </a:r>
          </a:p>
          <a:p>
            <a:pPr defTabSz="1219170">
              <a:spcBef>
                <a:spcPct val="20000"/>
              </a:spcBef>
              <a:defRPr/>
            </a:pPr>
            <a:endParaRPr lang="en-US" sz="600" b="1" dirty="0">
              <a:solidFill>
                <a:srgbClr val="00B0F0"/>
              </a:solidFill>
              <a:latin typeface="Candara" panose="020E0502030303020204" pitchFamily="34" charset="0"/>
            </a:endParaRP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8" name="Freeform 374"/>
          <p:cNvSpPr>
            <a:spLocks noEditPoints="1"/>
          </p:cNvSpPr>
          <p:nvPr/>
        </p:nvSpPr>
        <p:spPr bwMode="auto">
          <a:xfrm>
            <a:off x="512219" y="1748523"/>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TextBox 59"/>
          <p:cNvSpPr txBox="1"/>
          <p:nvPr/>
        </p:nvSpPr>
        <p:spPr>
          <a:xfrm>
            <a:off x="2434754" y="3298882"/>
            <a:ext cx="2468880" cy="1224951"/>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             LOREM IPSUM</a:t>
            </a:r>
          </a:p>
          <a:p>
            <a:pPr defTabSz="1219170">
              <a:spcBef>
                <a:spcPct val="20000"/>
              </a:spcBef>
              <a:defRPr/>
            </a:pPr>
            <a:endParaRPr lang="en-US" sz="600" b="1" dirty="0">
              <a:solidFill>
                <a:srgbClr val="00B0F0"/>
              </a:solidFill>
              <a:latin typeface="Candara" panose="020E0502030303020204" pitchFamily="34" charset="0"/>
            </a:endParaRP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63" name="TextBox 62"/>
          <p:cNvSpPr txBox="1"/>
          <p:nvPr/>
        </p:nvSpPr>
        <p:spPr>
          <a:xfrm>
            <a:off x="357662" y="4778837"/>
            <a:ext cx="2468880" cy="1224951"/>
          </a:xfrm>
          <a:prstGeom prst="rect">
            <a:avLst/>
          </a:prstGeom>
          <a:noFill/>
        </p:spPr>
        <p:txBody>
          <a:bodyPr wrap="square" rtlCol="0">
            <a:spAutoFit/>
          </a:bodyPr>
          <a:lstStyle/>
          <a:p>
            <a:pPr defTabSz="1219170">
              <a:spcBef>
                <a:spcPct val="20000"/>
              </a:spcBef>
              <a:defRPr/>
            </a:pPr>
            <a:r>
              <a:rPr lang="en-US" sz="1600" b="1" dirty="0">
                <a:solidFill>
                  <a:srgbClr val="00B0F0"/>
                </a:solidFill>
                <a:latin typeface="Candara" panose="020E0502030303020204" pitchFamily="34" charset="0"/>
              </a:rPr>
              <a:t>             </a:t>
            </a:r>
            <a:r>
              <a:rPr lang="en-US" sz="1600" b="1" dirty="0">
                <a:solidFill>
                  <a:srgbClr val="01AA8D"/>
                </a:solidFill>
                <a:latin typeface="Candara" panose="020E0502030303020204" pitchFamily="34" charset="0"/>
              </a:rPr>
              <a:t>LOREM IPSUM</a:t>
            </a:r>
          </a:p>
          <a:p>
            <a:pPr defTabSz="1219170">
              <a:spcBef>
                <a:spcPct val="20000"/>
              </a:spcBef>
              <a:defRPr/>
            </a:pPr>
            <a:endParaRPr lang="en-US" sz="600" b="1" dirty="0">
              <a:solidFill>
                <a:srgbClr val="00B0F0"/>
              </a:solidFill>
              <a:latin typeface="Candara" panose="020E0502030303020204" pitchFamily="34" charset="0"/>
            </a:endParaRP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68" name="Freeform 370"/>
          <p:cNvSpPr>
            <a:spLocks noEditPoints="1"/>
          </p:cNvSpPr>
          <p:nvPr/>
        </p:nvSpPr>
        <p:spPr bwMode="auto">
          <a:xfrm>
            <a:off x="9254400" y="1776103"/>
            <a:ext cx="394892" cy="351271"/>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64"/>
          <p:cNvSpPr>
            <a:spLocks noEditPoints="1"/>
          </p:cNvSpPr>
          <p:nvPr/>
        </p:nvSpPr>
        <p:spPr bwMode="auto">
          <a:xfrm>
            <a:off x="2517531" y="3351898"/>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81"/>
          <p:cNvSpPr>
            <a:spLocks noEditPoints="1"/>
          </p:cNvSpPr>
          <p:nvPr/>
        </p:nvSpPr>
        <p:spPr bwMode="auto">
          <a:xfrm>
            <a:off x="482513" y="4784621"/>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81" name="Group 23"/>
          <p:cNvGrpSpPr/>
          <p:nvPr/>
        </p:nvGrpSpPr>
        <p:grpSpPr>
          <a:xfrm>
            <a:off x="9295969" y="3288759"/>
            <a:ext cx="378292" cy="434818"/>
            <a:chOff x="7948613" y="2360612"/>
            <a:chExt cx="276225" cy="317500"/>
          </a:xfrm>
          <a:solidFill>
            <a:srgbClr val="56595E"/>
          </a:solidFill>
        </p:grpSpPr>
        <p:sp>
          <p:nvSpPr>
            <p:cNvPr id="90"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0" name="Group 39"/>
          <p:cNvGrpSpPr/>
          <p:nvPr/>
        </p:nvGrpSpPr>
        <p:grpSpPr>
          <a:xfrm>
            <a:off x="6303178" y="1951739"/>
            <a:ext cx="1051560" cy="880798"/>
            <a:chOff x="6303178" y="1951739"/>
            <a:chExt cx="1051560" cy="880798"/>
          </a:xfrm>
        </p:grpSpPr>
        <p:grpSp>
          <p:nvGrpSpPr>
            <p:cNvPr id="38" name="Group 37"/>
            <p:cNvGrpSpPr/>
            <p:nvPr/>
          </p:nvGrpSpPr>
          <p:grpSpPr>
            <a:xfrm>
              <a:off x="6359315" y="1951739"/>
              <a:ext cx="945547" cy="818520"/>
              <a:chOff x="6359315" y="1951739"/>
              <a:chExt cx="945547" cy="818520"/>
            </a:xfrm>
            <a:solidFill>
              <a:srgbClr val="FFC000"/>
            </a:solidFill>
          </p:grpSpPr>
          <p:sp>
            <p:nvSpPr>
              <p:cNvPr id="25" name="Freeform 59"/>
              <p:cNvSpPr>
                <a:spLocks noChangeArrowheads="1"/>
              </p:cNvSpPr>
              <p:nvPr/>
            </p:nvSpPr>
            <p:spPr bwMode="auto">
              <a:xfrm>
                <a:off x="6359315" y="1951739"/>
                <a:ext cx="942863" cy="818520"/>
              </a:xfrm>
              <a:custGeom>
                <a:avLst/>
                <a:gdLst>
                  <a:gd name="T0" fmla="*/ 833356 w 1606"/>
                  <a:gd name="T1" fmla="*/ 0 h 1395"/>
                  <a:gd name="T2" fmla="*/ 0 w 1606"/>
                  <a:gd name="T3" fmla="*/ 1451406 h 1395"/>
                  <a:gd name="T4" fmla="*/ 1671920 w 1606"/>
                  <a:gd name="T5" fmla="*/ 1451406 h 1395"/>
                  <a:gd name="T6" fmla="*/ 833356 w 1606"/>
                  <a:gd name="T7" fmla="*/ 0 h 139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06" h="1395">
                    <a:moveTo>
                      <a:pt x="800" y="0"/>
                    </a:moveTo>
                    <a:lnTo>
                      <a:pt x="0" y="1394"/>
                    </a:lnTo>
                    <a:lnTo>
                      <a:pt x="1605" y="1394"/>
                    </a:lnTo>
                    <a:lnTo>
                      <a:pt x="800" y="0"/>
                    </a:lnTo>
                  </a:path>
                </a:pathLst>
              </a:custGeom>
              <a:solidFill>
                <a:srgbClr val="FF2B2A"/>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5" name="Freeform 75"/>
              <p:cNvSpPr>
                <a:spLocks noChangeArrowheads="1"/>
              </p:cNvSpPr>
              <p:nvPr/>
            </p:nvSpPr>
            <p:spPr bwMode="auto">
              <a:xfrm>
                <a:off x="6830747" y="1951739"/>
                <a:ext cx="474115" cy="818520"/>
              </a:xfrm>
              <a:custGeom>
                <a:avLst/>
                <a:gdLst>
                  <a:gd name="T0" fmla="*/ 0 w 806"/>
                  <a:gd name="T1" fmla="*/ 0 h 1395"/>
                  <a:gd name="T2" fmla="*/ 0 w 806"/>
                  <a:gd name="T3" fmla="*/ 1451406 h 1395"/>
                  <a:gd name="T4" fmla="*/ 840032 w 806"/>
                  <a:gd name="T5" fmla="*/ 1451406 h 1395"/>
                  <a:gd name="T6" fmla="*/ 0 w 806"/>
                  <a:gd name="T7" fmla="*/ 0 h 139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06" h="1395">
                    <a:moveTo>
                      <a:pt x="0" y="0"/>
                    </a:moveTo>
                    <a:lnTo>
                      <a:pt x="0" y="1394"/>
                    </a:lnTo>
                    <a:lnTo>
                      <a:pt x="805" y="1394"/>
                    </a:lnTo>
                    <a:lnTo>
                      <a:pt x="0" y="0"/>
                    </a:lnTo>
                  </a:path>
                </a:pathLst>
              </a:custGeom>
              <a:solidFill>
                <a:srgbClr val="E10D0C"/>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grpSp>
        <p:sp>
          <p:nvSpPr>
            <p:cNvPr id="39" name="TextBox 38"/>
            <p:cNvSpPr txBox="1"/>
            <p:nvPr/>
          </p:nvSpPr>
          <p:spPr>
            <a:xfrm>
              <a:off x="6303178" y="2309317"/>
              <a:ext cx="1051560" cy="523220"/>
            </a:xfrm>
            <a:prstGeom prst="rect">
              <a:avLst/>
            </a:prstGeom>
            <a:noFill/>
          </p:spPr>
          <p:txBody>
            <a:bodyPr wrap="square" rtlCol="0">
              <a:spAutoFit/>
            </a:bodyPr>
            <a:lstStyle/>
            <a:p>
              <a:pPr algn="ctr"/>
              <a:r>
                <a:rPr lang="en-US" sz="1400" i="1" dirty="0">
                  <a:solidFill>
                    <a:schemeClr val="bg1"/>
                  </a:solidFill>
                  <a:latin typeface="Candara" panose="020E0502030303020204" pitchFamily="34" charset="0"/>
                </a:rPr>
                <a:t>Option</a:t>
              </a:r>
            </a:p>
            <a:p>
              <a:pPr algn="ctr"/>
              <a:r>
                <a:rPr lang="en-US" sz="1400" i="1" dirty="0">
                  <a:solidFill>
                    <a:schemeClr val="bg1"/>
                  </a:solidFill>
                  <a:latin typeface="Candara" panose="020E0502030303020204" pitchFamily="34" charset="0"/>
                </a:rPr>
                <a:t> 01</a:t>
              </a:r>
            </a:p>
          </p:txBody>
        </p:sp>
      </p:grpSp>
      <p:grpSp>
        <p:nvGrpSpPr>
          <p:cNvPr id="41" name="Group 40"/>
          <p:cNvGrpSpPr/>
          <p:nvPr/>
        </p:nvGrpSpPr>
        <p:grpSpPr>
          <a:xfrm>
            <a:off x="5851207" y="2884763"/>
            <a:ext cx="1958185" cy="831353"/>
            <a:chOff x="5851207" y="2884763"/>
            <a:chExt cx="1958185" cy="831353"/>
          </a:xfrm>
        </p:grpSpPr>
        <p:grpSp>
          <p:nvGrpSpPr>
            <p:cNvPr id="37" name="Group 36"/>
            <p:cNvGrpSpPr/>
            <p:nvPr/>
          </p:nvGrpSpPr>
          <p:grpSpPr>
            <a:xfrm>
              <a:off x="5851207" y="2884763"/>
              <a:ext cx="1958185" cy="758585"/>
              <a:chOff x="5851207" y="2884763"/>
              <a:chExt cx="1958185" cy="758585"/>
            </a:xfrm>
            <a:solidFill>
              <a:srgbClr val="548235"/>
            </a:solidFill>
          </p:grpSpPr>
          <p:sp>
            <p:nvSpPr>
              <p:cNvPr id="17" name="Freeform 51"/>
              <p:cNvSpPr>
                <a:spLocks noChangeArrowheads="1"/>
              </p:cNvSpPr>
              <p:nvPr/>
            </p:nvSpPr>
            <p:spPr bwMode="auto">
              <a:xfrm>
                <a:off x="5851207" y="2884763"/>
                <a:ext cx="1955502" cy="758585"/>
              </a:xfrm>
              <a:custGeom>
                <a:avLst/>
                <a:gdLst>
                  <a:gd name="T0" fmla="*/ 0 w 3330"/>
                  <a:gd name="T1" fmla="*/ 1345691 h 1293"/>
                  <a:gd name="T2" fmla="*/ 3468976 w 3330"/>
                  <a:gd name="T3" fmla="*/ 1345691 h 1293"/>
                  <a:gd name="T4" fmla="*/ 2691609 w 3330"/>
                  <a:gd name="T5" fmla="*/ 0 h 1293"/>
                  <a:gd name="T6" fmla="*/ 776325 w 3330"/>
                  <a:gd name="T7" fmla="*/ 0 h 1293"/>
                  <a:gd name="T8" fmla="*/ 0 w 3330"/>
                  <a:gd name="T9" fmla="*/ 1345691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330" h="1293">
                    <a:moveTo>
                      <a:pt x="0" y="1292"/>
                    </a:moveTo>
                    <a:lnTo>
                      <a:pt x="3329" y="1292"/>
                    </a:lnTo>
                    <a:lnTo>
                      <a:pt x="2583" y="0"/>
                    </a:lnTo>
                    <a:lnTo>
                      <a:pt x="745" y="0"/>
                    </a:lnTo>
                    <a:lnTo>
                      <a:pt x="0" y="1292"/>
                    </a:lnTo>
                  </a:path>
                </a:pathLst>
              </a:custGeom>
              <a:solidFill>
                <a:srgbClr val="85C401"/>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7" name="Freeform 67"/>
              <p:cNvSpPr>
                <a:spLocks noChangeArrowheads="1"/>
              </p:cNvSpPr>
              <p:nvPr/>
            </p:nvSpPr>
            <p:spPr bwMode="auto">
              <a:xfrm>
                <a:off x="6830747" y="2884763"/>
                <a:ext cx="978645" cy="758585"/>
              </a:xfrm>
              <a:custGeom>
                <a:avLst/>
                <a:gdLst>
                  <a:gd name="T0" fmla="*/ 958335 w 1666"/>
                  <a:gd name="T1" fmla="*/ 0 h 1293"/>
                  <a:gd name="T2" fmla="*/ 0 w 1666"/>
                  <a:gd name="T3" fmla="*/ 0 h 1293"/>
                  <a:gd name="T4" fmla="*/ 0 w 1666"/>
                  <a:gd name="T5" fmla="*/ 1345691 h 1293"/>
                  <a:gd name="T6" fmla="*/ 1736265 w 1666"/>
                  <a:gd name="T7" fmla="*/ 1345691 h 1293"/>
                  <a:gd name="T8" fmla="*/ 958335 w 1666"/>
                  <a:gd name="T9" fmla="*/ 0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66" h="1293">
                    <a:moveTo>
                      <a:pt x="919" y="0"/>
                    </a:moveTo>
                    <a:lnTo>
                      <a:pt x="0" y="0"/>
                    </a:lnTo>
                    <a:lnTo>
                      <a:pt x="0" y="1292"/>
                    </a:lnTo>
                    <a:lnTo>
                      <a:pt x="1665" y="1292"/>
                    </a:lnTo>
                    <a:lnTo>
                      <a:pt x="919" y="0"/>
                    </a:lnTo>
                  </a:path>
                </a:pathLst>
              </a:custGeom>
              <a:solidFill>
                <a:srgbClr val="5D9C01"/>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dirty="0"/>
              </a:p>
            </p:txBody>
          </p:sp>
        </p:grpSp>
        <p:sp>
          <p:nvSpPr>
            <p:cNvPr id="96" name="TextBox 95"/>
            <p:cNvSpPr txBox="1"/>
            <p:nvPr/>
          </p:nvSpPr>
          <p:spPr>
            <a:xfrm>
              <a:off x="6303178" y="3192896"/>
              <a:ext cx="1051560" cy="523220"/>
            </a:xfrm>
            <a:prstGeom prst="rect">
              <a:avLst/>
            </a:prstGeom>
            <a:noFill/>
          </p:spPr>
          <p:txBody>
            <a:bodyPr wrap="square" rtlCol="0">
              <a:spAutoFit/>
            </a:bodyPr>
            <a:lstStyle/>
            <a:p>
              <a:pPr algn="ctr"/>
              <a:r>
                <a:rPr lang="en-US" sz="1400" i="1" dirty="0">
                  <a:solidFill>
                    <a:schemeClr val="bg1"/>
                  </a:solidFill>
                  <a:latin typeface="Candara" panose="020E0502030303020204" pitchFamily="34" charset="0"/>
                </a:rPr>
                <a:t>Option</a:t>
              </a:r>
            </a:p>
            <a:p>
              <a:pPr algn="ctr"/>
              <a:r>
                <a:rPr lang="en-US" sz="1400" i="1" dirty="0">
                  <a:solidFill>
                    <a:schemeClr val="bg1"/>
                  </a:solidFill>
                  <a:latin typeface="Candara" panose="020E0502030303020204" pitchFamily="34" charset="0"/>
                </a:rPr>
                <a:t> 02</a:t>
              </a:r>
            </a:p>
          </p:txBody>
        </p:sp>
      </p:grpSp>
      <p:grpSp>
        <p:nvGrpSpPr>
          <p:cNvPr id="42" name="Group 41"/>
          <p:cNvGrpSpPr/>
          <p:nvPr/>
        </p:nvGrpSpPr>
        <p:grpSpPr>
          <a:xfrm>
            <a:off x="5346677" y="3759640"/>
            <a:ext cx="2968140" cy="813153"/>
            <a:chOff x="5346677" y="3759640"/>
            <a:chExt cx="2968140" cy="813153"/>
          </a:xfrm>
        </p:grpSpPr>
        <p:grpSp>
          <p:nvGrpSpPr>
            <p:cNvPr id="15" name="Group 14"/>
            <p:cNvGrpSpPr/>
            <p:nvPr/>
          </p:nvGrpSpPr>
          <p:grpSpPr>
            <a:xfrm>
              <a:off x="5346677" y="3759640"/>
              <a:ext cx="2968140" cy="759479"/>
              <a:chOff x="5346677" y="3759640"/>
              <a:chExt cx="2968140" cy="759479"/>
            </a:xfrm>
            <a:solidFill>
              <a:srgbClr val="A5A5A5"/>
            </a:solidFill>
          </p:grpSpPr>
          <p:sp>
            <p:nvSpPr>
              <p:cNvPr id="23" name="Freeform 57"/>
              <p:cNvSpPr>
                <a:spLocks noChangeArrowheads="1"/>
              </p:cNvSpPr>
              <p:nvPr/>
            </p:nvSpPr>
            <p:spPr bwMode="auto">
              <a:xfrm>
                <a:off x="5346677" y="3759640"/>
                <a:ext cx="2965457" cy="759479"/>
              </a:xfrm>
              <a:custGeom>
                <a:avLst/>
                <a:gdLst>
                  <a:gd name="T0" fmla="*/ 0 w 5049"/>
                  <a:gd name="T1" fmla="*/ 1345691 h 1293"/>
                  <a:gd name="T2" fmla="*/ 5261440 w 5049"/>
                  <a:gd name="T3" fmla="*/ 1345691 h 1293"/>
                  <a:gd name="T4" fmla="*/ 4483897 w 5049"/>
                  <a:gd name="T5" fmla="*/ 0 h 1293"/>
                  <a:gd name="T6" fmla="*/ 777542 w 5049"/>
                  <a:gd name="T7" fmla="*/ 0 h 1293"/>
                  <a:gd name="T8" fmla="*/ 0 w 5049"/>
                  <a:gd name="T9" fmla="*/ 1345691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049" h="1293">
                    <a:moveTo>
                      <a:pt x="0" y="1292"/>
                    </a:moveTo>
                    <a:lnTo>
                      <a:pt x="5048" y="1292"/>
                    </a:lnTo>
                    <a:lnTo>
                      <a:pt x="4302" y="0"/>
                    </a:lnTo>
                    <a:lnTo>
                      <a:pt x="746" y="0"/>
                    </a:lnTo>
                    <a:lnTo>
                      <a:pt x="0" y="1292"/>
                    </a:lnTo>
                  </a:path>
                </a:pathLst>
              </a:custGeom>
              <a:solidFill>
                <a:srgbClr val="3EB8CD"/>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3" name="Freeform 73"/>
              <p:cNvSpPr>
                <a:spLocks noChangeArrowheads="1"/>
              </p:cNvSpPr>
              <p:nvPr/>
            </p:nvSpPr>
            <p:spPr bwMode="auto">
              <a:xfrm>
                <a:off x="6830747" y="3759640"/>
                <a:ext cx="1484070" cy="759479"/>
              </a:xfrm>
              <a:custGeom>
                <a:avLst/>
                <a:gdLst>
                  <a:gd name="T0" fmla="*/ 1854427 w 2525"/>
                  <a:gd name="T1" fmla="*/ 0 h 1293"/>
                  <a:gd name="T2" fmla="*/ 0 w 2525"/>
                  <a:gd name="T3" fmla="*/ 0 h 1293"/>
                  <a:gd name="T4" fmla="*/ 0 w 2525"/>
                  <a:gd name="T5" fmla="*/ 1345691 h 1293"/>
                  <a:gd name="T6" fmla="*/ 2632494 w 2525"/>
                  <a:gd name="T7" fmla="*/ 1345691 h 1293"/>
                  <a:gd name="T8" fmla="*/ 1854427 w 2525"/>
                  <a:gd name="T9" fmla="*/ 0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25" h="1293">
                    <a:moveTo>
                      <a:pt x="1778" y="0"/>
                    </a:moveTo>
                    <a:lnTo>
                      <a:pt x="0" y="0"/>
                    </a:lnTo>
                    <a:lnTo>
                      <a:pt x="0" y="1292"/>
                    </a:lnTo>
                    <a:lnTo>
                      <a:pt x="2524" y="1292"/>
                    </a:lnTo>
                    <a:lnTo>
                      <a:pt x="1778" y="0"/>
                    </a:lnTo>
                  </a:path>
                </a:pathLst>
              </a:custGeom>
              <a:solidFill>
                <a:srgbClr val="209AAF"/>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grpSp>
        <p:sp>
          <p:nvSpPr>
            <p:cNvPr id="97" name="TextBox 96"/>
            <p:cNvSpPr txBox="1"/>
            <p:nvPr/>
          </p:nvSpPr>
          <p:spPr>
            <a:xfrm>
              <a:off x="6303178" y="4049573"/>
              <a:ext cx="1051560" cy="523220"/>
            </a:xfrm>
            <a:prstGeom prst="rect">
              <a:avLst/>
            </a:prstGeom>
            <a:noFill/>
          </p:spPr>
          <p:txBody>
            <a:bodyPr wrap="square" rtlCol="0">
              <a:spAutoFit/>
            </a:bodyPr>
            <a:lstStyle/>
            <a:p>
              <a:pPr algn="ctr"/>
              <a:r>
                <a:rPr lang="en-US" sz="1400" i="1" dirty="0">
                  <a:solidFill>
                    <a:schemeClr val="bg1"/>
                  </a:solidFill>
                  <a:latin typeface="Candara" panose="020E0502030303020204" pitchFamily="34" charset="0"/>
                </a:rPr>
                <a:t>Option</a:t>
              </a:r>
            </a:p>
            <a:p>
              <a:pPr algn="ctr"/>
              <a:r>
                <a:rPr lang="en-US" sz="1400" i="1" dirty="0">
                  <a:solidFill>
                    <a:schemeClr val="bg1"/>
                  </a:solidFill>
                  <a:latin typeface="Candara" panose="020E0502030303020204" pitchFamily="34" charset="0"/>
                </a:rPr>
                <a:t> 03</a:t>
              </a:r>
            </a:p>
          </p:txBody>
        </p:sp>
      </p:grpSp>
      <p:grpSp>
        <p:nvGrpSpPr>
          <p:cNvPr id="43" name="Group 42"/>
          <p:cNvGrpSpPr/>
          <p:nvPr/>
        </p:nvGrpSpPr>
        <p:grpSpPr>
          <a:xfrm>
            <a:off x="4841252" y="4632728"/>
            <a:ext cx="3975412" cy="801485"/>
            <a:chOff x="4841252" y="4632728"/>
            <a:chExt cx="3975412" cy="801485"/>
          </a:xfrm>
        </p:grpSpPr>
        <p:grpSp>
          <p:nvGrpSpPr>
            <p:cNvPr id="13" name="Group 12"/>
            <p:cNvGrpSpPr/>
            <p:nvPr/>
          </p:nvGrpSpPr>
          <p:grpSpPr>
            <a:xfrm>
              <a:off x="4841252" y="4632728"/>
              <a:ext cx="3975412" cy="758585"/>
              <a:chOff x="4841252" y="4632728"/>
              <a:chExt cx="3975412" cy="758585"/>
            </a:xfrm>
            <a:solidFill>
              <a:srgbClr val="ED7D31"/>
            </a:solidFill>
          </p:grpSpPr>
          <p:sp>
            <p:nvSpPr>
              <p:cNvPr id="19" name="Freeform 53"/>
              <p:cNvSpPr>
                <a:spLocks noChangeArrowheads="1"/>
              </p:cNvSpPr>
              <p:nvPr/>
            </p:nvSpPr>
            <p:spPr bwMode="auto">
              <a:xfrm>
                <a:off x="4841252" y="4632728"/>
                <a:ext cx="3975412" cy="758585"/>
              </a:xfrm>
              <a:custGeom>
                <a:avLst/>
                <a:gdLst>
                  <a:gd name="T0" fmla="*/ 0 w 6767"/>
                  <a:gd name="T1" fmla="*/ 1345688 h 1293"/>
                  <a:gd name="T2" fmla="*/ 7053895 w 6767"/>
                  <a:gd name="T3" fmla="*/ 1345688 h 1293"/>
                  <a:gd name="T4" fmla="*/ 6276153 w 6767"/>
                  <a:gd name="T5" fmla="*/ 0 h 1293"/>
                  <a:gd name="T6" fmla="*/ 777743 w 6767"/>
                  <a:gd name="T7" fmla="*/ 0 h 1293"/>
                  <a:gd name="T8" fmla="*/ 0 w 6767"/>
                  <a:gd name="T9" fmla="*/ 1345688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767" h="1293">
                    <a:moveTo>
                      <a:pt x="0" y="1292"/>
                    </a:moveTo>
                    <a:lnTo>
                      <a:pt x="6766" y="1292"/>
                    </a:lnTo>
                    <a:lnTo>
                      <a:pt x="6020" y="0"/>
                    </a:lnTo>
                    <a:lnTo>
                      <a:pt x="746" y="0"/>
                    </a:lnTo>
                    <a:lnTo>
                      <a:pt x="0" y="1292"/>
                    </a:lnTo>
                  </a:path>
                </a:pathLst>
              </a:custGeom>
              <a:solidFill>
                <a:srgbClr val="FFA803"/>
              </a:solidFill>
              <a:ln w="9525" cap="flat">
                <a:noFill/>
                <a:round/>
                <a:headEnd/>
                <a:tailEnd/>
              </a:ln>
              <a:effectLst/>
              <a:extLst/>
            </p:spPr>
            <p:txBody>
              <a:bodyPr wrap="none" anchor="ctr"/>
              <a:lstStyle/>
              <a:p>
                <a:endParaRPr lang="ru-RU" sz="1872"/>
              </a:p>
            </p:txBody>
          </p:sp>
          <p:sp>
            <p:nvSpPr>
              <p:cNvPr id="29" name="Freeform 69"/>
              <p:cNvSpPr>
                <a:spLocks noChangeArrowheads="1"/>
              </p:cNvSpPr>
              <p:nvPr/>
            </p:nvSpPr>
            <p:spPr bwMode="auto">
              <a:xfrm>
                <a:off x="6830747" y="4632728"/>
                <a:ext cx="1985917" cy="758585"/>
              </a:xfrm>
              <a:custGeom>
                <a:avLst/>
                <a:gdLst>
                  <a:gd name="T0" fmla="*/ 2747009 w 3384"/>
                  <a:gd name="T1" fmla="*/ 0 h 1293"/>
                  <a:gd name="T2" fmla="*/ 0 w 3384"/>
                  <a:gd name="T3" fmla="*/ 0 h 1293"/>
                  <a:gd name="T4" fmla="*/ 0 w 3384"/>
                  <a:gd name="T5" fmla="*/ 1345688 h 1293"/>
                  <a:gd name="T6" fmla="*/ 3524130 w 3384"/>
                  <a:gd name="T7" fmla="*/ 1345688 h 1293"/>
                  <a:gd name="T8" fmla="*/ 2747009 w 3384"/>
                  <a:gd name="T9" fmla="*/ 0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384" h="1293">
                    <a:moveTo>
                      <a:pt x="2637" y="0"/>
                    </a:moveTo>
                    <a:lnTo>
                      <a:pt x="0" y="0"/>
                    </a:lnTo>
                    <a:lnTo>
                      <a:pt x="0" y="1292"/>
                    </a:lnTo>
                    <a:lnTo>
                      <a:pt x="3383" y="1292"/>
                    </a:lnTo>
                    <a:lnTo>
                      <a:pt x="2637" y="0"/>
                    </a:lnTo>
                  </a:path>
                </a:pathLst>
              </a:custGeom>
              <a:solidFill>
                <a:srgbClr val="D78003"/>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dirty="0"/>
              </a:p>
            </p:txBody>
          </p:sp>
        </p:grpSp>
        <p:sp>
          <p:nvSpPr>
            <p:cNvPr id="98" name="TextBox 97"/>
            <p:cNvSpPr txBox="1"/>
            <p:nvPr/>
          </p:nvSpPr>
          <p:spPr>
            <a:xfrm>
              <a:off x="6305557" y="4910993"/>
              <a:ext cx="1051560" cy="523220"/>
            </a:xfrm>
            <a:prstGeom prst="rect">
              <a:avLst/>
            </a:prstGeom>
            <a:noFill/>
          </p:spPr>
          <p:txBody>
            <a:bodyPr wrap="square" rtlCol="0">
              <a:spAutoFit/>
            </a:bodyPr>
            <a:lstStyle/>
            <a:p>
              <a:pPr algn="ctr"/>
              <a:r>
                <a:rPr lang="en-US" sz="1400" i="1" dirty="0">
                  <a:solidFill>
                    <a:schemeClr val="bg1"/>
                  </a:solidFill>
                  <a:latin typeface="Candara" panose="020E0502030303020204" pitchFamily="34" charset="0"/>
                </a:rPr>
                <a:t>Option</a:t>
              </a:r>
            </a:p>
            <a:p>
              <a:pPr algn="ctr"/>
              <a:r>
                <a:rPr lang="en-US" sz="1400" i="1" dirty="0">
                  <a:solidFill>
                    <a:schemeClr val="bg1"/>
                  </a:solidFill>
                  <a:latin typeface="Candara" panose="020E0502030303020204" pitchFamily="34" charset="0"/>
                </a:rPr>
                <a:t> 04</a:t>
              </a:r>
            </a:p>
          </p:txBody>
        </p:sp>
      </p:grpSp>
      <p:grpSp>
        <p:nvGrpSpPr>
          <p:cNvPr id="44" name="Group 43"/>
          <p:cNvGrpSpPr/>
          <p:nvPr/>
        </p:nvGrpSpPr>
        <p:grpSpPr>
          <a:xfrm>
            <a:off x="4316147" y="5511183"/>
            <a:ext cx="5029200" cy="852347"/>
            <a:chOff x="4316147" y="5511183"/>
            <a:chExt cx="5029200" cy="852347"/>
          </a:xfrm>
        </p:grpSpPr>
        <p:grpSp>
          <p:nvGrpSpPr>
            <p:cNvPr id="14" name="Group 13"/>
            <p:cNvGrpSpPr/>
            <p:nvPr/>
          </p:nvGrpSpPr>
          <p:grpSpPr>
            <a:xfrm>
              <a:off x="4316147" y="5511183"/>
              <a:ext cx="5029200" cy="792578"/>
              <a:chOff x="4316147" y="5511183"/>
              <a:chExt cx="5029200" cy="792578"/>
            </a:xfrm>
            <a:solidFill>
              <a:srgbClr val="00B0F0"/>
            </a:solidFill>
          </p:grpSpPr>
          <p:sp>
            <p:nvSpPr>
              <p:cNvPr id="21" name="Freeform 55"/>
              <p:cNvSpPr>
                <a:spLocks noChangeArrowheads="1"/>
              </p:cNvSpPr>
              <p:nvPr/>
            </p:nvSpPr>
            <p:spPr bwMode="auto">
              <a:xfrm>
                <a:off x="4316147" y="5511183"/>
                <a:ext cx="5026517" cy="792578"/>
              </a:xfrm>
              <a:custGeom>
                <a:avLst/>
                <a:gdLst>
                  <a:gd name="T0" fmla="*/ 0 w 8561"/>
                  <a:gd name="T1" fmla="*/ 1405443 h 1351"/>
                  <a:gd name="T2" fmla="*/ 8919896 w 8561"/>
                  <a:gd name="T3" fmla="*/ 1405443 h 1351"/>
                  <a:gd name="T4" fmla="*/ 8103976 w 8561"/>
                  <a:gd name="T5" fmla="*/ 0 h 1351"/>
                  <a:gd name="T6" fmla="*/ 816962 w 8561"/>
                  <a:gd name="T7" fmla="*/ 0 h 1351"/>
                  <a:gd name="T8" fmla="*/ 0 w 8561"/>
                  <a:gd name="T9" fmla="*/ 1405443 h 135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561" h="1351">
                    <a:moveTo>
                      <a:pt x="0" y="1350"/>
                    </a:moveTo>
                    <a:lnTo>
                      <a:pt x="8560" y="1350"/>
                    </a:lnTo>
                    <a:lnTo>
                      <a:pt x="7777" y="0"/>
                    </a:lnTo>
                    <a:lnTo>
                      <a:pt x="784" y="0"/>
                    </a:lnTo>
                    <a:lnTo>
                      <a:pt x="0" y="1350"/>
                    </a:lnTo>
                  </a:path>
                </a:pathLst>
              </a:custGeom>
              <a:solidFill>
                <a:srgbClr val="01AA8D"/>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1" name="Freeform 71"/>
              <p:cNvSpPr>
                <a:spLocks noChangeArrowheads="1"/>
              </p:cNvSpPr>
              <p:nvPr/>
            </p:nvSpPr>
            <p:spPr bwMode="auto">
              <a:xfrm>
                <a:off x="6830747" y="5511183"/>
                <a:ext cx="2514600" cy="792578"/>
              </a:xfrm>
              <a:custGeom>
                <a:avLst/>
                <a:gdLst>
                  <a:gd name="T0" fmla="*/ 3645479 w 4281"/>
                  <a:gd name="T1" fmla="*/ 0 h 1351"/>
                  <a:gd name="T2" fmla="*/ 0 w 4281"/>
                  <a:gd name="T3" fmla="*/ 0 h 1351"/>
                  <a:gd name="T4" fmla="*/ 0 w 4281"/>
                  <a:gd name="T5" fmla="*/ 1405443 h 1351"/>
                  <a:gd name="T6" fmla="*/ 4461725 w 4281"/>
                  <a:gd name="T7" fmla="*/ 1405443 h 1351"/>
                  <a:gd name="T8" fmla="*/ 3645479 w 4281"/>
                  <a:gd name="T9" fmla="*/ 0 h 135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81" h="1351">
                    <a:moveTo>
                      <a:pt x="3497" y="0"/>
                    </a:moveTo>
                    <a:lnTo>
                      <a:pt x="0" y="0"/>
                    </a:lnTo>
                    <a:lnTo>
                      <a:pt x="0" y="1350"/>
                    </a:lnTo>
                    <a:lnTo>
                      <a:pt x="4280" y="1350"/>
                    </a:lnTo>
                    <a:lnTo>
                      <a:pt x="3497" y="0"/>
                    </a:lnTo>
                  </a:path>
                </a:pathLst>
              </a:custGeom>
              <a:solidFill>
                <a:srgbClr val="018265"/>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dirty="0"/>
              </a:p>
            </p:txBody>
          </p:sp>
        </p:grpSp>
        <p:sp>
          <p:nvSpPr>
            <p:cNvPr id="99" name="TextBox 98"/>
            <p:cNvSpPr txBox="1"/>
            <p:nvPr/>
          </p:nvSpPr>
          <p:spPr>
            <a:xfrm>
              <a:off x="6303178" y="5840310"/>
              <a:ext cx="1051560" cy="523220"/>
            </a:xfrm>
            <a:prstGeom prst="rect">
              <a:avLst/>
            </a:prstGeom>
            <a:noFill/>
          </p:spPr>
          <p:txBody>
            <a:bodyPr wrap="square" rtlCol="0">
              <a:spAutoFit/>
            </a:bodyPr>
            <a:lstStyle/>
            <a:p>
              <a:pPr algn="ctr"/>
              <a:r>
                <a:rPr lang="en-US" sz="1400" i="1" dirty="0">
                  <a:solidFill>
                    <a:schemeClr val="bg1"/>
                  </a:solidFill>
                  <a:latin typeface="Candara" panose="020E0502030303020204" pitchFamily="34" charset="0"/>
                </a:rPr>
                <a:t>Option</a:t>
              </a:r>
            </a:p>
            <a:p>
              <a:pPr algn="ctr"/>
              <a:r>
                <a:rPr lang="en-US" sz="1400" i="1" dirty="0">
                  <a:solidFill>
                    <a:schemeClr val="bg1"/>
                  </a:solidFill>
                  <a:latin typeface="Candara" panose="020E0502030303020204" pitchFamily="34" charset="0"/>
                </a:rPr>
                <a:t> 05</a:t>
              </a:r>
            </a:p>
          </p:txBody>
        </p:sp>
      </p:grpSp>
      <p:pic>
        <p:nvPicPr>
          <p:cNvPr id="45" name="Picture 4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16542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500"/>
                                        <p:tgtEl>
                                          <p:spTgt spid="52"/>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barn(outVertical)">
                                      <p:cBhvr>
                                        <p:cTn id="11" dur="500"/>
                                        <p:tgtEl>
                                          <p:spTgt spid="44"/>
                                        </p:tgtEl>
                                      </p:cBhvr>
                                    </p:animEffect>
                                  </p:childTnLst>
                                </p:cTn>
                              </p:par>
                            </p:childTnLst>
                          </p:cTn>
                        </p:par>
                        <p:par>
                          <p:cTn id="12" fill="hold">
                            <p:stCondLst>
                              <p:cond delay="1000"/>
                            </p:stCondLst>
                            <p:childTnLst>
                              <p:par>
                                <p:cTn id="13" presetID="53" presetClass="entr" presetSubtype="528" fill="hold" grpId="0" nodeType="afterEffect">
                                  <p:stCondLst>
                                    <p:cond delay="0"/>
                                  </p:stCondLst>
                                  <p:childTnLst>
                                    <p:set>
                                      <p:cBhvr>
                                        <p:cTn id="14" dur="1" fill="hold">
                                          <p:stCondLst>
                                            <p:cond delay="0"/>
                                          </p:stCondLst>
                                        </p:cTn>
                                        <p:tgtEl>
                                          <p:spTgt spid="77"/>
                                        </p:tgtEl>
                                        <p:attrNameLst>
                                          <p:attrName>style.visibility</p:attrName>
                                        </p:attrNameLst>
                                      </p:cBhvr>
                                      <p:to>
                                        <p:strVal val="visible"/>
                                      </p:to>
                                    </p:set>
                                    <p:anim calcmode="lin" valueType="num">
                                      <p:cBhvr>
                                        <p:cTn id="15" dur="500" fill="hold"/>
                                        <p:tgtEl>
                                          <p:spTgt spid="77"/>
                                        </p:tgtEl>
                                        <p:attrNameLst>
                                          <p:attrName>ppt_w</p:attrName>
                                        </p:attrNameLst>
                                      </p:cBhvr>
                                      <p:tavLst>
                                        <p:tav tm="0">
                                          <p:val>
                                            <p:fltVal val="0"/>
                                          </p:val>
                                        </p:tav>
                                        <p:tav tm="100000">
                                          <p:val>
                                            <p:strVal val="#ppt_w"/>
                                          </p:val>
                                        </p:tav>
                                      </p:tavLst>
                                    </p:anim>
                                    <p:anim calcmode="lin" valueType="num">
                                      <p:cBhvr>
                                        <p:cTn id="16" dur="500" fill="hold"/>
                                        <p:tgtEl>
                                          <p:spTgt spid="77"/>
                                        </p:tgtEl>
                                        <p:attrNameLst>
                                          <p:attrName>ppt_h</p:attrName>
                                        </p:attrNameLst>
                                      </p:cBhvr>
                                      <p:tavLst>
                                        <p:tav tm="0">
                                          <p:val>
                                            <p:fltVal val="0"/>
                                          </p:val>
                                        </p:tav>
                                        <p:tav tm="100000">
                                          <p:val>
                                            <p:strVal val="#ppt_h"/>
                                          </p:val>
                                        </p:tav>
                                      </p:tavLst>
                                    </p:anim>
                                    <p:animEffect transition="in" filter="fade">
                                      <p:cBhvr>
                                        <p:cTn id="17" dur="500"/>
                                        <p:tgtEl>
                                          <p:spTgt spid="77"/>
                                        </p:tgtEl>
                                      </p:cBhvr>
                                    </p:animEffect>
                                    <p:anim calcmode="lin" valueType="num">
                                      <p:cBhvr>
                                        <p:cTn id="18" dur="500" fill="hold"/>
                                        <p:tgtEl>
                                          <p:spTgt spid="77"/>
                                        </p:tgtEl>
                                        <p:attrNameLst>
                                          <p:attrName>ppt_x</p:attrName>
                                        </p:attrNameLst>
                                      </p:cBhvr>
                                      <p:tavLst>
                                        <p:tav tm="0">
                                          <p:val>
                                            <p:fltVal val="0.5"/>
                                          </p:val>
                                        </p:tav>
                                        <p:tav tm="100000">
                                          <p:val>
                                            <p:strVal val="#ppt_x"/>
                                          </p:val>
                                        </p:tav>
                                      </p:tavLst>
                                    </p:anim>
                                    <p:anim calcmode="lin" valueType="num">
                                      <p:cBhvr>
                                        <p:cTn id="19" dur="500" fill="hold"/>
                                        <p:tgtEl>
                                          <p:spTgt spid="77"/>
                                        </p:tgtEl>
                                        <p:attrNameLst>
                                          <p:attrName>ppt_y</p:attrName>
                                        </p:attrNameLst>
                                      </p:cBhvr>
                                      <p:tavLst>
                                        <p:tav tm="0">
                                          <p:val>
                                            <p:fltVal val="0.5"/>
                                          </p:val>
                                        </p:tav>
                                        <p:tav tm="100000">
                                          <p:val>
                                            <p:strVal val="#ppt_y"/>
                                          </p:val>
                                        </p:tav>
                                      </p:tavLst>
                                    </p:anim>
                                  </p:childTnLst>
                                </p:cTn>
                              </p:par>
                            </p:childTnLst>
                          </p:cTn>
                        </p:par>
                        <p:par>
                          <p:cTn id="20" fill="hold">
                            <p:stCondLst>
                              <p:cond delay="1500"/>
                            </p:stCondLst>
                            <p:childTnLst>
                              <p:par>
                                <p:cTn id="21" presetID="53" presetClass="entr" presetSubtype="528" fill="hold" grpId="0" nodeType="afterEffect">
                                  <p:stCondLst>
                                    <p:cond delay="0"/>
                                  </p:stCondLst>
                                  <p:childTnLst>
                                    <p:set>
                                      <p:cBhvr>
                                        <p:cTn id="22" dur="1" fill="hold">
                                          <p:stCondLst>
                                            <p:cond delay="0"/>
                                          </p:stCondLst>
                                        </p:cTn>
                                        <p:tgtEl>
                                          <p:spTgt spid="63"/>
                                        </p:tgtEl>
                                        <p:attrNameLst>
                                          <p:attrName>style.visibility</p:attrName>
                                        </p:attrNameLst>
                                      </p:cBhvr>
                                      <p:to>
                                        <p:strVal val="visible"/>
                                      </p:to>
                                    </p:set>
                                    <p:anim calcmode="lin" valueType="num">
                                      <p:cBhvr>
                                        <p:cTn id="23" dur="500" fill="hold"/>
                                        <p:tgtEl>
                                          <p:spTgt spid="63"/>
                                        </p:tgtEl>
                                        <p:attrNameLst>
                                          <p:attrName>ppt_w</p:attrName>
                                        </p:attrNameLst>
                                      </p:cBhvr>
                                      <p:tavLst>
                                        <p:tav tm="0">
                                          <p:val>
                                            <p:fltVal val="0"/>
                                          </p:val>
                                        </p:tav>
                                        <p:tav tm="100000">
                                          <p:val>
                                            <p:strVal val="#ppt_w"/>
                                          </p:val>
                                        </p:tav>
                                      </p:tavLst>
                                    </p:anim>
                                    <p:anim calcmode="lin" valueType="num">
                                      <p:cBhvr>
                                        <p:cTn id="24" dur="500" fill="hold"/>
                                        <p:tgtEl>
                                          <p:spTgt spid="63"/>
                                        </p:tgtEl>
                                        <p:attrNameLst>
                                          <p:attrName>ppt_h</p:attrName>
                                        </p:attrNameLst>
                                      </p:cBhvr>
                                      <p:tavLst>
                                        <p:tav tm="0">
                                          <p:val>
                                            <p:fltVal val="0"/>
                                          </p:val>
                                        </p:tav>
                                        <p:tav tm="100000">
                                          <p:val>
                                            <p:strVal val="#ppt_h"/>
                                          </p:val>
                                        </p:tav>
                                      </p:tavLst>
                                    </p:anim>
                                    <p:animEffect transition="in" filter="fade">
                                      <p:cBhvr>
                                        <p:cTn id="25" dur="500"/>
                                        <p:tgtEl>
                                          <p:spTgt spid="63"/>
                                        </p:tgtEl>
                                      </p:cBhvr>
                                    </p:animEffect>
                                    <p:anim calcmode="lin" valueType="num">
                                      <p:cBhvr>
                                        <p:cTn id="26" dur="500" fill="hold"/>
                                        <p:tgtEl>
                                          <p:spTgt spid="63"/>
                                        </p:tgtEl>
                                        <p:attrNameLst>
                                          <p:attrName>ppt_x</p:attrName>
                                        </p:attrNameLst>
                                      </p:cBhvr>
                                      <p:tavLst>
                                        <p:tav tm="0">
                                          <p:val>
                                            <p:fltVal val="0.5"/>
                                          </p:val>
                                        </p:tav>
                                        <p:tav tm="100000">
                                          <p:val>
                                            <p:strVal val="#ppt_x"/>
                                          </p:val>
                                        </p:tav>
                                      </p:tavLst>
                                    </p:anim>
                                    <p:anim calcmode="lin" valueType="num">
                                      <p:cBhvr>
                                        <p:cTn id="27" dur="500" fill="hold"/>
                                        <p:tgtEl>
                                          <p:spTgt spid="63"/>
                                        </p:tgtEl>
                                        <p:attrNameLst>
                                          <p:attrName>ppt_y</p:attrName>
                                        </p:attrNameLst>
                                      </p:cBhvr>
                                      <p:tavLst>
                                        <p:tav tm="0">
                                          <p:val>
                                            <p:fltVal val="0.5"/>
                                          </p:val>
                                        </p:tav>
                                        <p:tav tm="100000">
                                          <p:val>
                                            <p:strVal val="#ppt_y"/>
                                          </p:val>
                                        </p:tav>
                                      </p:tavLst>
                                    </p:anim>
                                  </p:childTnLst>
                                </p:cTn>
                              </p:par>
                            </p:childTnLst>
                          </p:cTn>
                        </p:par>
                        <p:par>
                          <p:cTn id="28" fill="hold">
                            <p:stCondLst>
                              <p:cond delay="2000"/>
                            </p:stCondLst>
                            <p:childTnLst>
                              <p:par>
                                <p:cTn id="29" presetID="16" presetClass="entr" presetSubtype="37" fill="hold" nodeType="afterEffect">
                                  <p:stCondLst>
                                    <p:cond delay="0"/>
                                  </p:stCondLst>
                                  <p:childTnLst>
                                    <p:set>
                                      <p:cBhvr>
                                        <p:cTn id="30" dur="1" fill="hold">
                                          <p:stCondLst>
                                            <p:cond delay="0"/>
                                          </p:stCondLst>
                                        </p:cTn>
                                        <p:tgtEl>
                                          <p:spTgt spid="43"/>
                                        </p:tgtEl>
                                        <p:attrNameLst>
                                          <p:attrName>style.visibility</p:attrName>
                                        </p:attrNameLst>
                                      </p:cBhvr>
                                      <p:to>
                                        <p:strVal val="visible"/>
                                      </p:to>
                                    </p:set>
                                    <p:animEffect transition="in" filter="barn(outVertical)">
                                      <p:cBhvr>
                                        <p:cTn id="31" dur="500"/>
                                        <p:tgtEl>
                                          <p:spTgt spid="43"/>
                                        </p:tgtEl>
                                      </p:cBhvr>
                                    </p:animEffect>
                                  </p:childTnLst>
                                </p:cTn>
                              </p:par>
                            </p:childTnLst>
                          </p:cTn>
                        </p:par>
                        <p:par>
                          <p:cTn id="32" fill="hold">
                            <p:stCondLst>
                              <p:cond delay="2500"/>
                            </p:stCondLst>
                            <p:childTnLst>
                              <p:par>
                                <p:cTn id="33" presetID="53" presetClass="entr" presetSubtype="528" fill="hold" nodeType="afterEffect">
                                  <p:stCondLst>
                                    <p:cond delay="0"/>
                                  </p:stCondLst>
                                  <p:childTnLst>
                                    <p:set>
                                      <p:cBhvr>
                                        <p:cTn id="34" dur="1" fill="hold">
                                          <p:stCondLst>
                                            <p:cond delay="0"/>
                                          </p:stCondLst>
                                        </p:cTn>
                                        <p:tgtEl>
                                          <p:spTgt spid="81"/>
                                        </p:tgtEl>
                                        <p:attrNameLst>
                                          <p:attrName>style.visibility</p:attrName>
                                        </p:attrNameLst>
                                      </p:cBhvr>
                                      <p:to>
                                        <p:strVal val="visible"/>
                                      </p:to>
                                    </p:set>
                                    <p:anim calcmode="lin" valueType="num">
                                      <p:cBhvr>
                                        <p:cTn id="35" dur="500" fill="hold"/>
                                        <p:tgtEl>
                                          <p:spTgt spid="81"/>
                                        </p:tgtEl>
                                        <p:attrNameLst>
                                          <p:attrName>ppt_w</p:attrName>
                                        </p:attrNameLst>
                                      </p:cBhvr>
                                      <p:tavLst>
                                        <p:tav tm="0">
                                          <p:val>
                                            <p:fltVal val="0"/>
                                          </p:val>
                                        </p:tav>
                                        <p:tav tm="100000">
                                          <p:val>
                                            <p:strVal val="#ppt_w"/>
                                          </p:val>
                                        </p:tav>
                                      </p:tavLst>
                                    </p:anim>
                                    <p:anim calcmode="lin" valueType="num">
                                      <p:cBhvr>
                                        <p:cTn id="36" dur="500" fill="hold"/>
                                        <p:tgtEl>
                                          <p:spTgt spid="81"/>
                                        </p:tgtEl>
                                        <p:attrNameLst>
                                          <p:attrName>ppt_h</p:attrName>
                                        </p:attrNameLst>
                                      </p:cBhvr>
                                      <p:tavLst>
                                        <p:tav tm="0">
                                          <p:val>
                                            <p:fltVal val="0"/>
                                          </p:val>
                                        </p:tav>
                                        <p:tav tm="100000">
                                          <p:val>
                                            <p:strVal val="#ppt_h"/>
                                          </p:val>
                                        </p:tav>
                                      </p:tavLst>
                                    </p:anim>
                                    <p:animEffect transition="in" filter="fade">
                                      <p:cBhvr>
                                        <p:cTn id="37" dur="500"/>
                                        <p:tgtEl>
                                          <p:spTgt spid="81"/>
                                        </p:tgtEl>
                                      </p:cBhvr>
                                    </p:animEffect>
                                    <p:anim calcmode="lin" valueType="num">
                                      <p:cBhvr>
                                        <p:cTn id="38" dur="500" fill="hold"/>
                                        <p:tgtEl>
                                          <p:spTgt spid="81"/>
                                        </p:tgtEl>
                                        <p:attrNameLst>
                                          <p:attrName>ppt_x</p:attrName>
                                        </p:attrNameLst>
                                      </p:cBhvr>
                                      <p:tavLst>
                                        <p:tav tm="0">
                                          <p:val>
                                            <p:fltVal val="0.5"/>
                                          </p:val>
                                        </p:tav>
                                        <p:tav tm="100000">
                                          <p:val>
                                            <p:strVal val="#ppt_x"/>
                                          </p:val>
                                        </p:tav>
                                      </p:tavLst>
                                    </p:anim>
                                    <p:anim calcmode="lin" valueType="num">
                                      <p:cBhvr>
                                        <p:cTn id="39" dur="500" fill="hold"/>
                                        <p:tgtEl>
                                          <p:spTgt spid="81"/>
                                        </p:tgtEl>
                                        <p:attrNameLst>
                                          <p:attrName>ppt_y</p:attrName>
                                        </p:attrNameLst>
                                      </p:cBhvr>
                                      <p:tavLst>
                                        <p:tav tm="0">
                                          <p:val>
                                            <p:fltVal val="0.5"/>
                                          </p:val>
                                        </p:tav>
                                        <p:tav tm="100000">
                                          <p:val>
                                            <p:strVal val="#ppt_y"/>
                                          </p:val>
                                        </p:tav>
                                      </p:tavLst>
                                    </p:anim>
                                  </p:childTnLst>
                                </p:cTn>
                              </p:par>
                            </p:childTnLst>
                          </p:cTn>
                        </p:par>
                        <p:par>
                          <p:cTn id="40" fill="hold">
                            <p:stCondLst>
                              <p:cond delay="3000"/>
                            </p:stCondLst>
                            <p:childTnLst>
                              <p:par>
                                <p:cTn id="41" presetID="53" presetClass="entr" presetSubtype="528" fill="hold" grpId="0" nodeType="afterEffect">
                                  <p:stCondLst>
                                    <p:cond delay="0"/>
                                  </p:stCondLst>
                                  <p:childTnLst>
                                    <p:set>
                                      <p:cBhvr>
                                        <p:cTn id="42" dur="1" fill="hold">
                                          <p:stCondLst>
                                            <p:cond delay="0"/>
                                          </p:stCondLst>
                                        </p:cTn>
                                        <p:tgtEl>
                                          <p:spTgt spid="48"/>
                                        </p:tgtEl>
                                        <p:attrNameLst>
                                          <p:attrName>style.visibility</p:attrName>
                                        </p:attrNameLst>
                                      </p:cBhvr>
                                      <p:to>
                                        <p:strVal val="visible"/>
                                      </p:to>
                                    </p:set>
                                    <p:anim calcmode="lin" valueType="num">
                                      <p:cBhvr>
                                        <p:cTn id="43" dur="500" fill="hold"/>
                                        <p:tgtEl>
                                          <p:spTgt spid="48"/>
                                        </p:tgtEl>
                                        <p:attrNameLst>
                                          <p:attrName>ppt_w</p:attrName>
                                        </p:attrNameLst>
                                      </p:cBhvr>
                                      <p:tavLst>
                                        <p:tav tm="0">
                                          <p:val>
                                            <p:fltVal val="0"/>
                                          </p:val>
                                        </p:tav>
                                        <p:tav tm="100000">
                                          <p:val>
                                            <p:strVal val="#ppt_w"/>
                                          </p:val>
                                        </p:tav>
                                      </p:tavLst>
                                    </p:anim>
                                    <p:anim calcmode="lin" valueType="num">
                                      <p:cBhvr>
                                        <p:cTn id="44" dur="500" fill="hold"/>
                                        <p:tgtEl>
                                          <p:spTgt spid="48"/>
                                        </p:tgtEl>
                                        <p:attrNameLst>
                                          <p:attrName>ppt_h</p:attrName>
                                        </p:attrNameLst>
                                      </p:cBhvr>
                                      <p:tavLst>
                                        <p:tav tm="0">
                                          <p:val>
                                            <p:fltVal val="0"/>
                                          </p:val>
                                        </p:tav>
                                        <p:tav tm="100000">
                                          <p:val>
                                            <p:strVal val="#ppt_h"/>
                                          </p:val>
                                        </p:tav>
                                      </p:tavLst>
                                    </p:anim>
                                    <p:animEffect transition="in" filter="fade">
                                      <p:cBhvr>
                                        <p:cTn id="45" dur="500"/>
                                        <p:tgtEl>
                                          <p:spTgt spid="48"/>
                                        </p:tgtEl>
                                      </p:cBhvr>
                                    </p:animEffect>
                                    <p:anim calcmode="lin" valueType="num">
                                      <p:cBhvr>
                                        <p:cTn id="46" dur="500" fill="hold"/>
                                        <p:tgtEl>
                                          <p:spTgt spid="48"/>
                                        </p:tgtEl>
                                        <p:attrNameLst>
                                          <p:attrName>ppt_x</p:attrName>
                                        </p:attrNameLst>
                                      </p:cBhvr>
                                      <p:tavLst>
                                        <p:tav tm="0">
                                          <p:val>
                                            <p:fltVal val="0.5"/>
                                          </p:val>
                                        </p:tav>
                                        <p:tav tm="100000">
                                          <p:val>
                                            <p:strVal val="#ppt_x"/>
                                          </p:val>
                                        </p:tav>
                                      </p:tavLst>
                                    </p:anim>
                                    <p:anim calcmode="lin" valueType="num">
                                      <p:cBhvr>
                                        <p:cTn id="47" dur="500" fill="hold"/>
                                        <p:tgtEl>
                                          <p:spTgt spid="48"/>
                                        </p:tgtEl>
                                        <p:attrNameLst>
                                          <p:attrName>ppt_y</p:attrName>
                                        </p:attrNameLst>
                                      </p:cBhvr>
                                      <p:tavLst>
                                        <p:tav tm="0">
                                          <p:val>
                                            <p:fltVal val="0.5"/>
                                          </p:val>
                                        </p:tav>
                                        <p:tav tm="100000">
                                          <p:val>
                                            <p:strVal val="#ppt_y"/>
                                          </p:val>
                                        </p:tav>
                                      </p:tavLst>
                                    </p:anim>
                                  </p:childTnLst>
                                </p:cTn>
                              </p:par>
                            </p:childTnLst>
                          </p:cTn>
                        </p:par>
                        <p:par>
                          <p:cTn id="48" fill="hold">
                            <p:stCondLst>
                              <p:cond delay="3500"/>
                            </p:stCondLst>
                            <p:childTnLst>
                              <p:par>
                                <p:cTn id="49" presetID="16" presetClass="entr" presetSubtype="37" fill="hold" nodeType="afterEffect">
                                  <p:stCondLst>
                                    <p:cond delay="0"/>
                                  </p:stCondLst>
                                  <p:childTnLst>
                                    <p:set>
                                      <p:cBhvr>
                                        <p:cTn id="50" dur="1" fill="hold">
                                          <p:stCondLst>
                                            <p:cond delay="0"/>
                                          </p:stCondLst>
                                        </p:cTn>
                                        <p:tgtEl>
                                          <p:spTgt spid="42"/>
                                        </p:tgtEl>
                                        <p:attrNameLst>
                                          <p:attrName>style.visibility</p:attrName>
                                        </p:attrNameLst>
                                      </p:cBhvr>
                                      <p:to>
                                        <p:strVal val="visible"/>
                                      </p:to>
                                    </p:set>
                                    <p:animEffect transition="in" filter="barn(outVertical)">
                                      <p:cBhvr>
                                        <p:cTn id="51" dur="500"/>
                                        <p:tgtEl>
                                          <p:spTgt spid="42"/>
                                        </p:tgtEl>
                                      </p:cBhvr>
                                    </p:animEffect>
                                  </p:childTnLst>
                                </p:cTn>
                              </p:par>
                            </p:childTnLst>
                          </p:cTn>
                        </p:par>
                        <p:par>
                          <p:cTn id="52" fill="hold">
                            <p:stCondLst>
                              <p:cond delay="4000"/>
                            </p:stCondLst>
                            <p:childTnLst>
                              <p:par>
                                <p:cTn id="53" presetID="53" presetClass="entr" presetSubtype="528" fill="hold" grpId="0" nodeType="afterEffect">
                                  <p:stCondLst>
                                    <p:cond delay="0"/>
                                  </p:stCondLst>
                                  <p:childTnLst>
                                    <p:set>
                                      <p:cBhvr>
                                        <p:cTn id="54" dur="1" fill="hold">
                                          <p:stCondLst>
                                            <p:cond delay="0"/>
                                          </p:stCondLst>
                                        </p:cTn>
                                        <p:tgtEl>
                                          <p:spTgt spid="76"/>
                                        </p:tgtEl>
                                        <p:attrNameLst>
                                          <p:attrName>style.visibility</p:attrName>
                                        </p:attrNameLst>
                                      </p:cBhvr>
                                      <p:to>
                                        <p:strVal val="visible"/>
                                      </p:to>
                                    </p:set>
                                    <p:anim calcmode="lin" valueType="num">
                                      <p:cBhvr>
                                        <p:cTn id="55" dur="500" fill="hold"/>
                                        <p:tgtEl>
                                          <p:spTgt spid="76"/>
                                        </p:tgtEl>
                                        <p:attrNameLst>
                                          <p:attrName>ppt_w</p:attrName>
                                        </p:attrNameLst>
                                      </p:cBhvr>
                                      <p:tavLst>
                                        <p:tav tm="0">
                                          <p:val>
                                            <p:fltVal val="0"/>
                                          </p:val>
                                        </p:tav>
                                        <p:tav tm="100000">
                                          <p:val>
                                            <p:strVal val="#ppt_w"/>
                                          </p:val>
                                        </p:tav>
                                      </p:tavLst>
                                    </p:anim>
                                    <p:anim calcmode="lin" valueType="num">
                                      <p:cBhvr>
                                        <p:cTn id="56" dur="500" fill="hold"/>
                                        <p:tgtEl>
                                          <p:spTgt spid="76"/>
                                        </p:tgtEl>
                                        <p:attrNameLst>
                                          <p:attrName>ppt_h</p:attrName>
                                        </p:attrNameLst>
                                      </p:cBhvr>
                                      <p:tavLst>
                                        <p:tav tm="0">
                                          <p:val>
                                            <p:fltVal val="0"/>
                                          </p:val>
                                        </p:tav>
                                        <p:tav tm="100000">
                                          <p:val>
                                            <p:strVal val="#ppt_h"/>
                                          </p:val>
                                        </p:tav>
                                      </p:tavLst>
                                    </p:anim>
                                    <p:animEffect transition="in" filter="fade">
                                      <p:cBhvr>
                                        <p:cTn id="57" dur="500"/>
                                        <p:tgtEl>
                                          <p:spTgt spid="76"/>
                                        </p:tgtEl>
                                      </p:cBhvr>
                                    </p:animEffect>
                                    <p:anim calcmode="lin" valueType="num">
                                      <p:cBhvr>
                                        <p:cTn id="58" dur="500" fill="hold"/>
                                        <p:tgtEl>
                                          <p:spTgt spid="76"/>
                                        </p:tgtEl>
                                        <p:attrNameLst>
                                          <p:attrName>ppt_x</p:attrName>
                                        </p:attrNameLst>
                                      </p:cBhvr>
                                      <p:tavLst>
                                        <p:tav tm="0">
                                          <p:val>
                                            <p:fltVal val="0.5"/>
                                          </p:val>
                                        </p:tav>
                                        <p:tav tm="100000">
                                          <p:val>
                                            <p:strVal val="#ppt_x"/>
                                          </p:val>
                                        </p:tav>
                                      </p:tavLst>
                                    </p:anim>
                                    <p:anim calcmode="lin" valueType="num">
                                      <p:cBhvr>
                                        <p:cTn id="59" dur="500" fill="hold"/>
                                        <p:tgtEl>
                                          <p:spTgt spid="76"/>
                                        </p:tgtEl>
                                        <p:attrNameLst>
                                          <p:attrName>ppt_y</p:attrName>
                                        </p:attrNameLst>
                                      </p:cBhvr>
                                      <p:tavLst>
                                        <p:tav tm="0">
                                          <p:val>
                                            <p:fltVal val="0.5"/>
                                          </p:val>
                                        </p:tav>
                                        <p:tav tm="100000">
                                          <p:val>
                                            <p:strVal val="#ppt_y"/>
                                          </p:val>
                                        </p:tav>
                                      </p:tavLst>
                                    </p:anim>
                                  </p:childTnLst>
                                </p:cTn>
                              </p:par>
                            </p:childTnLst>
                          </p:cTn>
                        </p:par>
                        <p:par>
                          <p:cTn id="60" fill="hold">
                            <p:stCondLst>
                              <p:cond delay="4500"/>
                            </p:stCondLst>
                            <p:childTnLst>
                              <p:par>
                                <p:cTn id="61" presetID="53" presetClass="entr" presetSubtype="528" fill="hold" grpId="0" nodeType="afterEffect">
                                  <p:stCondLst>
                                    <p:cond delay="0"/>
                                  </p:stCondLst>
                                  <p:childTnLst>
                                    <p:set>
                                      <p:cBhvr>
                                        <p:cTn id="62" dur="1" fill="hold">
                                          <p:stCondLst>
                                            <p:cond delay="0"/>
                                          </p:stCondLst>
                                        </p:cTn>
                                        <p:tgtEl>
                                          <p:spTgt spid="60"/>
                                        </p:tgtEl>
                                        <p:attrNameLst>
                                          <p:attrName>style.visibility</p:attrName>
                                        </p:attrNameLst>
                                      </p:cBhvr>
                                      <p:to>
                                        <p:strVal val="visible"/>
                                      </p:to>
                                    </p:set>
                                    <p:anim calcmode="lin" valueType="num">
                                      <p:cBhvr>
                                        <p:cTn id="63" dur="500" fill="hold"/>
                                        <p:tgtEl>
                                          <p:spTgt spid="60"/>
                                        </p:tgtEl>
                                        <p:attrNameLst>
                                          <p:attrName>ppt_w</p:attrName>
                                        </p:attrNameLst>
                                      </p:cBhvr>
                                      <p:tavLst>
                                        <p:tav tm="0">
                                          <p:val>
                                            <p:fltVal val="0"/>
                                          </p:val>
                                        </p:tav>
                                        <p:tav tm="100000">
                                          <p:val>
                                            <p:strVal val="#ppt_w"/>
                                          </p:val>
                                        </p:tav>
                                      </p:tavLst>
                                    </p:anim>
                                    <p:anim calcmode="lin" valueType="num">
                                      <p:cBhvr>
                                        <p:cTn id="64" dur="500" fill="hold"/>
                                        <p:tgtEl>
                                          <p:spTgt spid="60"/>
                                        </p:tgtEl>
                                        <p:attrNameLst>
                                          <p:attrName>ppt_h</p:attrName>
                                        </p:attrNameLst>
                                      </p:cBhvr>
                                      <p:tavLst>
                                        <p:tav tm="0">
                                          <p:val>
                                            <p:fltVal val="0"/>
                                          </p:val>
                                        </p:tav>
                                        <p:tav tm="100000">
                                          <p:val>
                                            <p:strVal val="#ppt_h"/>
                                          </p:val>
                                        </p:tav>
                                      </p:tavLst>
                                    </p:anim>
                                    <p:animEffect transition="in" filter="fade">
                                      <p:cBhvr>
                                        <p:cTn id="65" dur="500"/>
                                        <p:tgtEl>
                                          <p:spTgt spid="60"/>
                                        </p:tgtEl>
                                      </p:cBhvr>
                                    </p:animEffect>
                                    <p:anim calcmode="lin" valueType="num">
                                      <p:cBhvr>
                                        <p:cTn id="66" dur="500" fill="hold"/>
                                        <p:tgtEl>
                                          <p:spTgt spid="60"/>
                                        </p:tgtEl>
                                        <p:attrNameLst>
                                          <p:attrName>ppt_x</p:attrName>
                                        </p:attrNameLst>
                                      </p:cBhvr>
                                      <p:tavLst>
                                        <p:tav tm="0">
                                          <p:val>
                                            <p:fltVal val="0.5"/>
                                          </p:val>
                                        </p:tav>
                                        <p:tav tm="100000">
                                          <p:val>
                                            <p:strVal val="#ppt_x"/>
                                          </p:val>
                                        </p:tav>
                                      </p:tavLst>
                                    </p:anim>
                                    <p:anim calcmode="lin" valueType="num">
                                      <p:cBhvr>
                                        <p:cTn id="67" dur="500" fill="hold"/>
                                        <p:tgtEl>
                                          <p:spTgt spid="60"/>
                                        </p:tgtEl>
                                        <p:attrNameLst>
                                          <p:attrName>ppt_y</p:attrName>
                                        </p:attrNameLst>
                                      </p:cBhvr>
                                      <p:tavLst>
                                        <p:tav tm="0">
                                          <p:val>
                                            <p:fltVal val="0.5"/>
                                          </p:val>
                                        </p:tav>
                                        <p:tav tm="100000">
                                          <p:val>
                                            <p:strVal val="#ppt_y"/>
                                          </p:val>
                                        </p:tav>
                                      </p:tavLst>
                                    </p:anim>
                                  </p:childTnLst>
                                </p:cTn>
                              </p:par>
                            </p:childTnLst>
                          </p:cTn>
                        </p:par>
                        <p:par>
                          <p:cTn id="68" fill="hold">
                            <p:stCondLst>
                              <p:cond delay="5000"/>
                            </p:stCondLst>
                            <p:childTnLst>
                              <p:par>
                                <p:cTn id="69" presetID="16" presetClass="entr" presetSubtype="37" fill="hold" nodeType="afterEffect">
                                  <p:stCondLst>
                                    <p:cond delay="0"/>
                                  </p:stCondLst>
                                  <p:childTnLst>
                                    <p:set>
                                      <p:cBhvr>
                                        <p:cTn id="70" dur="1" fill="hold">
                                          <p:stCondLst>
                                            <p:cond delay="0"/>
                                          </p:stCondLst>
                                        </p:cTn>
                                        <p:tgtEl>
                                          <p:spTgt spid="41"/>
                                        </p:tgtEl>
                                        <p:attrNameLst>
                                          <p:attrName>style.visibility</p:attrName>
                                        </p:attrNameLst>
                                      </p:cBhvr>
                                      <p:to>
                                        <p:strVal val="visible"/>
                                      </p:to>
                                    </p:set>
                                    <p:animEffect transition="in" filter="barn(outVertical)">
                                      <p:cBhvr>
                                        <p:cTn id="71" dur="500"/>
                                        <p:tgtEl>
                                          <p:spTgt spid="41"/>
                                        </p:tgtEl>
                                      </p:cBhvr>
                                    </p:animEffect>
                                  </p:childTnLst>
                                </p:cTn>
                              </p:par>
                            </p:childTnLst>
                          </p:cTn>
                        </p:par>
                        <p:par>
                          <p:cTn id="72" fill="hold">
                            <p:stCondLst>
                              <p:cond delay="5500"/>
                            </p:stCondLst>
                            <p:childTnLst>
                              <p:par>
                                <p:cTn id="73" presetID="53" presetClass="entr" presetSubtype="528" fill="hold" grpId="0" nodeType="afterEffect">
                                  <p:stCondLst>
                                    <p:cond delay="0"/>
                                  </p:stCondLst>
                                  <p:childTnLst>
                                    <p:set>
                                      <p:cBhvr>
                                        <p:cTn id="74" dur="1" fill="hold">
                                          <p:stCondLst>
                                            <p:cond delay="0"/>
                                          </p:stCondLst>
                                        </p:cTn>
                                        <p:tgtEl>
                                          <p:spTgt spid="68"/>
                                        </p:tgtEl>
                                        <p:attrNameLst>
                                          <p:attrName>style.visibility</p:attrName>
                                        </p:attrNameLst>
                                      </p:cBhvr>
                                      <p:to>
                                        <p:strVal val="visible"/>
                                      </p:to>
                                    </p:set>
                                    <p:anim calcmode="lin" valueType="num">
                                      <p:cBhvr>
                                        <p:cTn id="75" dur="500" fill="hold"/>
                                        <p:tgtEl>
                                          <p:spTgt spid="68"/>
                                        </p:tgtEl>
                                        <p:attrNameLst>
                                          <p:attrName>ppt_w</p:attrName>
                                        </p:attrNameLst>
                                      </p:cBhvr>
                                      <p:tavLst>
                                        <p:tav tm="0">
                                          <p:val>
                                            <p:fltVal val="0"/>
                                          </p:val>
                                        </p:tav>
                                        <p:tav tm="100000">
                                          <p:val>
                                            <p:strVal val="#ppt_w"/>
                                          </p:val>
                                        </p:tav>
                                      </p:tavLst>
                                    </p:anim>
                                    <p:anim calcmode="lin" valueType="num">
                                      <p:cBhvr>
                                        <p:cTn id="76" dur="500" fill="hold"/>
                                        <p:tgtEl>
                                          <p:spTgt spid="68"/>
                                        </p:tgtEl>
                                        <p:attrNameLst>
                                          <p:attrName>ppt_h</p:attrName>
                                        </p:attrNameLst>
                                      </p:cBhvr>
                                      <p:tavLst>
                                        <p:tav tm="0">
                                          <p:val>
                                            <p:fltVal val="0"/>
                                          </p:val>
                                        </p:tav>
                                        <p:tav tm="100000">
                                          <p:val>
                                            <p:strVal val="#ppt_h"/>
                                          </p:val>
                                        </p:tav>
                                      </p:tavLst>
                                    </p:anim>
                                    <p:animEffect transition="in" filter="fade">
                                      <p:cBhvr>
                                        <p:cTn id="77" dur="500"/>
                                        <p:tgtEl>
                                          <p:spTgt spid="68"/>
                                        </p:tgtEl>
                                      </p:cBhvr>
                                    </p:animEffect>
                                    <p:anim calcmode="lin" valueType="num">
                                      <p:cBhvr>
                                        <p:cTn id="78" dur="500" fill="hold"/>
                                        <p:tgtEl>
                                          <p:spTgt spid="68"/>
                                        </p:tgtEl>
                                        <p:attrNameLst>
                                          <p:attrName>ppt_x</p:attrName>
                                        </p:attrNameLst>
                                      </p:cBhvr>
                                      <p:tavLst>
                                        <p:tav tm="0">
                                          <p:val>
                                            <p:fltVal val="0.5"/>
                                          </p:val>
                                        </p:tav>
                                        <p:tav tm="100000">
                                          <p:val>
                                            <p:strVal val="#ppt_x"/>
                                          </p:val>
                                        </p:tav>
                                      </p:tavLst>
                                    </p:anim>
                                    <p:anim calcmode="lin" valueType="num">
                                      <p:cBhvr>
                                        <p:cTn id="79" dur="500" fill="hold"/>
                                        <p:tgtEl>
                                          <p:spTgt spid="68"/>
                                        </p:tgtEl>
                                        <p:attrNameLst>
                                          <p:attrName>ppt_y</p:attrName>
                                        </p:attrNameLst>
                                      </p:cBhvr>
                                      <p:tavLst>
                                        <p:tav tm="0">
                                          <p:val>
                                            <p:fltVal val="0.5"/>
                                          </p:val>
                                        </p:tav>
                                        <p:tav tm="100000">
                                          <p:val>
                                            <p:strVal val="#ppt_y"/>
                                          </p:val>
                                        </p:tav>
                                      </p:tavLst>
                                    </p:anim>
                                  </p:childTnLst>
                                </p:cTn>
                              </p:par>
                            </p:childTnLst>
                          </p:cTn>
                        </p:par>
                        <p:par>
                          <p:cTn id="80" fill="hold">
                            <p:stCondLst>
                              <p:cond delay="6000"/>
                            </p:stCondLst>
                            <p:childTnLst>
                              <p:par>
                                <p:cTn id="81" presetID="53" presetClass="entr" presetSubtype="528" fill="hold" grpId="0" nodeType="afterEffect">
                                  <p:stCondLst>
                                    <p:cond delay="0"/>
                                  </p:stCondLst>
                                  <p:childTnLst>
                                    <p:set>
                                      <p:cBhvr>
                                        <p:cTn id="82" dur="1" fill="hold">
                                          <p:stCondLst>
                                            <p:cond delay="0"/>
                                          </p:stCondLst>
                                        </p:cTn>
                                        <p:tgtEl>
                                          <p:spTgt spid="53"/>
                                        </p:tgtEl>
                                        <p:attrNameLst>
                                          <p:attrName>style.visibility</p:attrName>
                                        </p:attrNameLst>
                                      </p:cBhvr>
                                      <p:to>
                                        <p:strVal val="visible"/>
                                      </p:to>
                                    </p:set>
                                    <p:anim calcmode="lin" valueType="num">
                                      <p:cBhvr>
                                        <p:cTn id="83" dur="500" fill="hold"/>
                                        <p:tgtEl>
                                          <p:spTgt spid="53"/>
                                        </p:tgtEl>
                                        <p:attrNameLst>
                                          <p:attrName>ppt_w</p:attrName>
                                        </p:attrNameLst>
                                      </p:cBhvr>
                                      <p:tavLst>
                                        <p:tav tm="0">
                                          <p:val>
                                            <p:fltVal val="0"/>
                                          </p:val>
                                        </p:tav>
                                        <p:tav tm="100000">
                                          <p:val>
                                            <p:strVal val="#ppt_w"/>
                                          </p:val>
                                        </p:tav>
                                      </p:tavLst>
                                    </p:anim>
                                    <p:anim calcmode="lin" valueType="num">
                                      <p:cBhvr>
                                        <p:cTn id="84" dur="500" fill="hold"/>
                                        <p:tgtEl>
                                          <p:spTgt spid="53"/>
                                        </p:tgtEl>
                                        <p:attrNameLst>
                                          <p:attrName>ppt_h</p:attrName>
                                        </p:attrNameLst>
                                      </p:cBhvr>
                                      <p:tavLst>
                                        <p:tav tm="0">
                                          <p:val>
                                            <p:fltVal val="0"/>
                                          </p:val>
                                        </p:tav>
                                        <p:tav tm="100000">
                                          <p:val>
                                            <p:strVal val="#ppt_h"/>
                                          </p:val>
                                        </p:tav>
                                      </p:tavLst>
                                    </p:anim>
                                    <p:animEffect transition="in" filter="fade">
                                      <p:cBhvr>
                                        <p:cTn id="85" dur="500"/>
                                        <p:tgtEl>
                                          <p:spTgt spid="53"/>
                                        </p:tgtEl>
                                      </p:cBhvr>
                                    </p:animEffect>
                                    <p:anim calcmode="lin" valueType="num">
                                      <p:cBhvr>
                                        <p:cTn id="86" dur="500" fill="hold"/>
                                        <p:tgtEl>
                                          <p:spTgt spid="53"/>
                                        </p:tgtEl>
                                        <p:attrNameLst>
                                          <p:attrName>ppt_x</p:attrName>
                                        </p:attrNameLst>
                                      </p:cBhvr>
                                      <p:tavLst>
                                        <p:tav tm="0">
                                          <p:val>
                                            <p:fltVal val="0.5"/>
                                          </p:val>
                                        </p:tav>
                                        <p:tav tm="100000">
                                          <p:val>
                                            <p:strVal val="#ppt_x"/>
                                          </p:val>
                                        </p:tav>
                                      </p:tavLst>
                                    </p:anim>
                                    <p:anim calcmode="lin" valueType="num">
                                      <p:cBhvr>
                                        <p:cTn id="87" dur="500" fill="hold"/>
                                        <p:tgtEl>
                                          <p:spTgt spid="53"/>
                                        </p:tgtEl>
                                        <p:attrNameLst>
                                          <p:attrName>ppt_y</p:attrName>
                                        </p:attrNameLst>
                                      </p:cBhvr>
                                      <p:tavLst>
                                        <p:tav tm="0">
                                          <p:val>
                                            <p:fltVal val="0.5"/>
                                          </p:val>
                                        </p:tav>
                                        <p:tav tm="100000">
                                          <p:val>
                                            <p:strVal val="#ppt_y"/>
                                          </p:val>
                                        </p:tav>
                                      </p:tavLst>
                                    </p:anim>
                                  </p:childTnLst>
                                </p:cTn>
                              </p:par>
                            </p:childTnLst>
                          </p:cTn>
                        </p:par>
                        <p:par>
                          <p:cTn id="88" fill="hold">
                            <p:stCondLst>
                              <p:cond delay="6500"/>
                            </p:stCondLst>
                            <p:childTnLst>
                              <p:par>
                                <p:cTn id="89" presetID="16" presetClass="entr" presetSubtype="37" fill="hold" nodeType="afterEffect">
                                  <p:stCondLst>
                                    <p:cond delay="0"/>
                                  </p:stCondLst>
                                  <p:childTnLst>
                                    <p:set>
                                      <p:cBhvr>
                                        <p:cTn id="90" dur="1" fill="hold">
                                          <p:stCondLst>
                                            <p:cond delay="0"/>
                                          </p:stCondLst>
                                        </p:cTn>
                                        <p:tgtEl>
                                          <p:spTgt spid="40"/>
                                        </p:tgtEl>
                                        <p:attrNameLst>
                                          <p:attrName>style.visibility</p:attrName>
                                        </p:attrNameLst>
                                      </p:cBhvr>
                                      <p:to>
                                        <p:strVal val="visible"/>
                                      </p:to>
                                    </p:set>
                                    <p:animEffect transition="in" filter="barn(outVertical)">
                                      <p:cBhvr>
                                        <p:cTn id="91" dur="500"/>
                                        <p:tgtEl>
                                          <p:spTgt spid="40"/>
                                        </p:tgtEl>
                                      </p:cBhvr>
                                    </p:animEffect>
                                  </p:childTnLst>
                                </p:cTn>
                              </p:par>
                            </p:childTnLst>
                          </p:cTn>
                        </p:par>
                        <p:par>
                          <p:cTn id="92" fill="hold">
                            <p:stCondLst>
                              <p:cond delay="7000"/>
                            </p:stCondLst>
                            <p:childTnLst>
                              <p:par>
                                <p:cTn id="93" presetID="53" presetClass="entr" presetSubtype="528" fill="hold" grpId="0" nodeType="afterEffect">
                                  <p:stCondLst>
                                    <p:cond delay="0"/>
                                  </p:stCondLst>
                                  <p:childTnLst>
                                    <p:set>
                                      <p:cBhvr>
                                        <p:cTn id="94" dur="1" fill="hold">
                                          <p:stCondLst>
                                            <p:cond delay="0"/>
                                          </p:stCondLst>
                                        </p:cTn>
                                        <p:tgtEl>
                                          <p:spTgt spid="58"/>
                                        </p:tgtEl>
                                        <p:attrNameLst>
                                          <p:attrName>style.visibility</p:attrName>
                                        </p:attrNameLst>
                                      </p:cBhvr>
                                      <p:to>
                                        <p:strVal val="visible"/>
                                      </p:to>
                                    </p:set>
                                    <p:anim calcmode="lin" valueType="num">
                                      <p:cBhvr>
                                        <p:cTn id="95" dur="500" fill="hold"/>
                                        <p:tgtEl>
                                          <p:spTgt spid="58"/>
                                        </p:tgtEl>
                                        <p:attrNameLst>
                                          <p:attrName>ppt_w</p:attrName>
                                        </p:attrNameLst>
                                      </p:cBhvr>
                                      <p:tavLst>
                                        <p:tav tm="0">
                                          <p:val>
                                            <p:fltVal val="0"/>
                                          </p:val>
                                        </p:tav>
                                        <p:tav tm="100000">
                                          <p:val>
                                            <p:strVal val="#ppt_w"/>
                                          </p:val>
                                        </p:tav>
                                      </p:tavLst>
                                    </p:anim>
                                    <p:anim calcmode="lin" valueType="num">
                                      <p:cBhvr>
                                        <p:cTn id="96" dur="500" fill="hold"/>
                                        <p:tgtEl>
                                          <p:spTgt spid="58"/>
                                        </p:tgtEl>
                                        <p:attrNameLst>
                                          <p:attrName>ppt_h</p:attrName>
                                        </p:attrNameLst>
                                      </p:cBhvr>
                                      <p:tavLst>
                                        <p:tav tm="0">
                                          <p:val>
                                            <p:fltVal val="0"/>
                                          </p:val>
                                        </p:tav>
                                        <p:tav tm="100000">
                                          <p:val>
                                            <p:strVal val="#ppt_h"/>
                                          </p:val>
                                        </p:tav>
                                      </p:tavLst>
                                    </p:anim>
                                    <p:animEffect transition="in" filter="fade">
                                      <p:cBhvr>
                                        <p:cTn id="97" dur="500"/>
                                        <p:tgtEl>
                                          <p:spTgt spid="58"/>
                                        </p:tgtEl>
                                      </p:cBhvr>
                                    </p:animEffect>
                                    <p:anim calcmode="lin" valueType="num">
                                      <p:cBhvr>
                                        <p:cTn id="98" dur="500" fill="hold"/>
                                        <p:tgtEl>
                                          <p:spTgt spid="58"/>
                                        </p:tgtEl>
                                        <p:attrNameLst>
                                          <p:attrName>ppt_x</p:attrName>
                                        </p:attrNameLst>
                                      </p:cBhvr>
                                      <p:tavLst>
                                        <p:tav tm="0">
                                          <p:val>
                                            <p:fltVal val="0.5"/>
                                          </p:val>
                                        </p:tav>
                                        <p:tav tm="100000">
                                          <p:val>
                                            <p:strVal val="#ppt_x"/>
                                          </p:val>
                                        </p:tav>
                                      </p:tavLst>
                                    </p:anim>
                                    <p:anim calcmode="lin" valueType="num">
                                      <p:cBhvr>
                                        <p:cTn id="99" dur="500" fill="hold"/>
                                        <p:tgtEl>
                                          <p:spTgt spid="58"/>
                                        </p:tgtEl>
                                        <p:attrNameLst>
                                          <p:attrName>ppt_y</p:attrName>
                                        </p:attrNameLst>
                                      </p:cBhvr>
                                      <p:tavLst>
                                        <p:tav tm="0">
                                          <p:val>
                                            <p:fltVal val="0.5"/>
                                          </p:val>
                                        </p:tav>
                                        <p:tav tm="100000">
                                          <p:val>
                                            <p:strVal val="#ppt_y"/>
                                          </p:val>
                                        </p:tav>
                                      </p:tavLst>
                                    </p:anim>
                                  </p:childTnLst>
                                </p:cTn>
                              </p:par>
                            </p:childTnLst>
                          </p:cTn>
                        </p:par>
                        <p:par>
                          <p:cTn id="100" fill="hold">
                            <p:stCondLst>
                              <p:cond delay="7500"/>
                            </p:stCondLst>
                            <p:childTnLst>
                              <p:par>
                                <p:cTn id="101" presetID="53" presetClass="entr" presetSubtype="528" fill="hold" grpId="0" nodeType="afterEffect">
                                  <p:stCondLst>
                                    <p:cond delay="0"/>
                                  </p:stCondLst>
                                  <p:childTnLst>
                                    <p:set>
                                      <p:cBhvr>
                                        <p:cTn id="102" dur="1" fill="hold">
                                          <p:stCondLst>
                                            <p:cond delay="0"/>
                                          </p:stCondLst>
                                        </p:cTn>
                                        <p:tgtEl>
                                          <p:spTgt spid="57"/>
                                        </p:tgtEl>
                                        <p:attrNameLst>
                                          <p:attrName>style.visibility</p:attrName>
                                        </p:attrNameLst>
                                      </p:cBhvr>
                                      <p:to>
                                        <p:strVal val="visible"/>
                                      </p:to>
                                    </p:set>
                                    <p:anim calcmode="lin" valueType="num">
                                      <p:cBhvr>
                                        <p:cTn id="103" dur="500" fill="hold"/>
                                        <p:tgtEl>
                                          <p:spTgt spid="57"/>
                                        </p:tgtEl>
                                        <p:attrNameLst>
                                          <p:attrName>ppt_w</p:attrName>
                                        </p:attrNameLst>
                                      </p:cBhvr>
                                      <p:tavLst>
                                        <p:tav tm="0">
                                          <p:val>
                                            <p:fltVal val="0"/>
                                          </p:val>
                                        </p:tav>
                                        <p:tav tm="100000">
                                          <p:val>
                                            <p:strVal val="#ppt_w"/>
                                          </p:val>
                                        </p:tav>
                                      </p:tavLst>
                                    </p:anim>
                                    <p:anim calcmode="lin" valueType="num">
                                      <p:cBhvr>
                                        <p:cTn id="104" dur="500" fill="hold"/>
                                        <p:tgtEl>
                                          <p:spTgt spid="57"/>
                                        </p:tgtEl>
                                        <p:attrNameLst>
                                          <p:attrName>ppt_h</p:attrName>
                                        </p:attrNameLst>
                                      </p:cBhvr>
                                      <p:tavLst>
                                        <p:tav tm="0">
                                          <p:val>
                                            <p:fltVal val="0"/>
                                          </p:val>
                                        </p:tav>
                                        <p:tav tm="100000">
                                          <p:val>
                                            <p:strVal val="#ppt_h"/>
                                          </p:val>
                                        </p:tav>
                                      </p:tavLst>
                                    </p:anim>
                                    <p:animEffect transition="in" filter="fade">
                                      <p:cBhvr>
                                        <p:cTn id="105" dur="500"/>
                                        <p:tgtEl>
                                          <p:spTgt spid="57"/>
                                        </p:tgtEl>
                                      </p:cBhvr>
                                    </p:animEffect>
                                    <p:anim calcmode="lin" valueType="num">
                                      <p:cBhvr>
                                        <p:cTn id="106" dur="500" fill="hold"/>
                                        <p:tgtEl>
                                          <p:spTgt spid="57"/>
                                        </p:tgtEl>
                                        <p:attrNameLst>
                                          <p:attrName>ppt_x</p:attrName>
                                        </p:attrNameLst>
                                      </p:cBhvr>
                                      <p:tavLst>
                                        <p:tav tm="0">
                                          <p:val>
                                            <p:fltVal val="0.5"/>
                                          </p:val>
                                        </p:tav>
                                        <p:tav tm="100000">
                                          <p:val>
                                            <p:strVal val="#ppt_x"/>
                                          </p:val>
                                        </p:tav>
                                      </p:tavLst>
                                    </p:anim>
                                    <p:anim calcmode="lin" valueType="num">
                                      <p:cBhvr>
                                        <p:cTn id="107" dur="500" fill="hold"/>
                                        <p:tgtEl>
                                          <p:spTgt spid="57"/>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48" grpId="0"/>
      <p:bldP spid="53" grpId="0"/>
      <p:bldP spid="57" grpId="0"/>
      <p:bldP spid="58" grpId="0" animBg="1"/>
      <p:bldP spid="60" grpId="0"/>
      <p:bldP spid="63" grpId="0"/>
      <p:bldP spid="68" grpId="0" animBg="1"/>
      <p:bldP spid="76" grpId="0" animBg="1"/>
      <p:bldP spid="7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1314</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336</cp:revision>
  <dcterms:created xsi:type="dcterms:W3CDTF">2016-09-28T22:08:47Z</dcterms:created>
  <dcterms:modified xsi:type="dcterms:W3CDTF">2016-11-05T22:01:00Z</dcterms:modified>
</cp:coreProperties>
</file>