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62825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10"/>
          <p:cNvSpPr>
            <a:spLocks noChangeArrowheads="1"/>
          </p:cNvSpPr>
          <p:nvPr/>
        </p:nvSpPr>
        <p:spPr bwMode="auto">
          <a:xfrm>
            <a:off x="10149933" y="4683041"/>
            <a:ext cx="1430276" cy="1191359"/>
          </a:xfrm>
          <a:custGeom>
            <a:avLst/>
            <a:gdLst>
              <a:gd name="T0" fmla="*/ 6808 w 6841"/>
              <a:gd name="T1" fmla="*/ 560 h 5696"/>
              <a:gd name="T2" fmla="*/ 6415 w 6841"/>
              <a:gd name="T3" fmla="*/ 1036 h 5696"/>
              <a:gd name="T4" fmla="*/ 6034 w 6841"/>
              <a:gd name="T5" fmla="*/ 1491 h 5696"/>
              <a:gd name="T6" fmla="*/ 6004 w 6841"/>
              <a:gd name="T7" fmla="*/ 1131 h 5696"/>
              <a:gd name="T8" fmla="*/ 5791 w 6841"/>
              <a:gd name="T9" fmla="*/ 1407 h 5696"/>
              <a:gd name="T10" fmla="*/ 5866 w 6841"/>
              <a:gd name="T11" fmla="*/ 1069 h 5696"/>
              <a:gd name="T12" fmla="*/ 6025 w 6841"/>
              <a:gd name="T13" fmla="*/ 836 h 5696"/>
              <a:gd name="T14" fmla="*/ 6415 w 6841"/>
              <a:gd name="T15" fmla="*/ 614 h 5696"/>
              <a:gd name="T16" fmla="*/ 6637 w 6841"/>
              <a:gd name="T17" fmla="*/ 571 h 5696"/>
              <a:gd name="T18" fmla="*/ 6648 w 6841"/>
              <a:gd name="T19" fmla="*/ 349 h 5696"/>
              <a:gd name="T20" fmla="*/ 6299 w 6841"/>
              <a:gd name="T21" fmla="*/ 592 h 5696"/>
              <a:gd name="T22" fmla="*/ 6056 w 6841"/>
              <a:gd name="T23" fmla="*/ 666 h 5696"/>
              <a:gd name="T24" fmla="*/ 5771 w 6841"/>
              <a:gd name="T25" fmla="*/ 856 h 5696"/>
              <a:gd name="T26" fmla="*/ 5040 w 6841"/>
              <a:gd name="T27" fmla="*/ 1047 h 5696"/>
              <a:gd name="T28" fmla="*/ 4489 w 6841"/>
              <a:gd name="T29" fmla="*/ 942 h 5696"/>
              <a:gd name="T30" fmla="*/ 3599 w 6841"/>
              <a:gd name="T31" fmla="*/ 317 h 5696"/>
              <a:gd name="T32" fmla="*/ 3166 w 6841"/>
              <a:gd name="T33" fmla="*/ 0 h 5696"/>
              <a:gd name="T34" fmla="*/ 2625 w 6841"/>
              <a:gd name="T35" fmla="*/ 412 h 5696"/>
              <a:gd name="T36" fmla="*/ 3409 w 6841"/>
              <a:gd name="T37" fmla="*/ 1461 h 5696"/>
              <a:gd name="T38" fmla="*/ 2636 w 6841"/>
              <a:gd name="T39" fmla="*/ 2752 h 5696"/>
              <a:gd name="T40" fmla="*/ 1789 w 6841"/>
              <a:gd name="T41" fmla="*/ 3101 h 5696"/>
              <a:gd name="T42" fmla="*/ 1621 w 6841"/>
              <a:gd name="T43" fmla="*/ 3069 h 5696"/>
              <a:gd name="T44" fmla="*/ 530 w 6841"/>
              <a:gd name="T45" fmla="*/ 3493 h 5696"/>
              <a:gd name="T46" fmla="*/ 487 w 6841"/>
              <a:gd name="T47" fmla="*/ 4043 h 5696"/>
              <a:gd name="T48" fmla="*/ 1810 w 6841"/>
              <a:gd name="T49" fmla="*/ 4402 h 5696"/>
              <a:gd name="T50" fmla="*/ 2732 w 6841"/>
              <a:gd name="T51" fmla="*/ 4954 h 5696"/>
              <a:gd name="T52" fmla="*/ 5273 w 6841"/>
              <a:gd name="T53" fmla="*/ 5695 h 5696"/>
              <a:gd name="T54" fmla="*/ 5612 w 6841"/>
              <a:gd name="T55" fmla="*/ 4012 h 5696"/>
              <a:gd name="T56" fmla="*/ 5685 w 6841"/>
              <a:gd name="T57" fmla="*/ 3217 h 5696"/>
              <a:gd name="T58" fmla="*/ 5517 w 6841"/>
              <a:gd name="T59" fmla="*/ 2719 h 5696"/>
              <a:gd name="T60" fmla="*/ 5284 w 6841"/>
              <a:gd name="T61" fmla="*/ 2677 h 5696"/>
              <a:gd name="T62" fmla="*/ 5654 w 6841"/>
              <a:gd name="T63" fmla="*/ 2297 h 5696"/>
              <a:gd name="T64" fmla="*/ 6215 w 6841"/>
              <a:gd name="T65" fmla="*/ 1523 h 5696"/>
              <a:gd name="T66" fmla="*/ 6628 w 6841"/>
              <a:gd name="T67" fmla="*/ 888 h 5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1" h="5696">
                <a:moveTo>
                  <a:pt x="6808" y="560"/>
                </a:moveTo>
                <a:lnTo>
                  <a:pt x="6808" y="560"/>
                </a:lnTo>
                <a:cubicBezTo>
                  <a:pt x="6765" y="517"/>
                  <a:pt x="6702" y="655"/>
                  <a:pt x="6702" y="709"/>
                </a:cubicBezTo>
                <a:cubicBezTo>
                  <a:pt x="6702" y="750"/>
                  <a:pt x="6532" y="866"/>
                  <a:pt x="6415" y="1036"/>
                </a:cubicBezTo>
                <a:cubicBezTo>
                  <a:pt x="6299" y="1207"/>
                  <a:pt x="6267" y="1185"/>
                  <a:pt x="6183" y="1269"/>
                </a:cubicBezTo>
                <a:cubicBezTo>
                  <a:pt x="6109" y="1343"/>
                  <a:pt x="6140" y="1386"/>
                  <a:pt x="6034" y="1491"/>
                </a:cubicBezTo>
                <a:cubicBezTo>
                  <a:pt x="5918" y="1597"/>
                  <a:pt x="5982" y="1491"/>
                  <a:pt x="5982" y="1439"/>
                </a:cubicBezTo>
                <a:cubicBezTo>
                  <a:pt x="5982" y="1396"/>
                  <a:pt x="6056" y="1174"/>
                  <a:pt x="6004" y="1131"/>
                </a:cubicBezTo>
                <a:cubicBezTo>
                  <a:pt x="5961" y="1079"/>
                  <a:pt x="5907" y="1174"/>
                  <a:pt x="5907" y="1248"/>
                </a:cubicBezTo>
                <a:cubicBezTo>
                  <a:pt x="5907" y="1332"/>
                  <a:pt x="5791" y="1461"/>
                  <a:pt x="5791" y="1407"/>
                </a:cubicBezTo>
                <a:cubicBezTo>
                  <a:pt x="5791" y="1364"/>
                  <a:pt x="5739" y="1217"/>
                  <a:pt x="5739" y="1153"/>
                </a:cubicBezTo>
                <a:cubicBezTo>
                  <a:pt x="5739" y="1079"/>
                  <a:pt x="5866" y="1153"/>
                  <a:pt x="5866" y="1069"/>
                </a:cubicBezTo>
                <a:cubicBezTo>
                  <a:pt x="5866" y="983"/>
                  <a:pt x="5950" y="1069"/>
                  <a:pt x="6014" y="994"/>
                </a:cubicBezTo>
                <a:cubicBezTo>
                  <a:pt x="6088" y="931"/>
                  <a:pt x="5971" y="888"/>
                  <a:pt x="6025" y="836"/>
                </a:cubicBezTo>
                <a:cubicBezTo>
                  <a:pt x="6077" y="782"/>
                  <a:pt x="6120" y="888"/>
                  <a:pt x="6172" y="888"/>
                </a:cubicBezTo>
                <a:cubicBezTo>
                  <a:pt x="6236" y="888"/>
                  <a:pt x="6363" y="614"/>
                  <a:pt x="6415" y="614"/>
                </a:cubicBezTo>
                <a:cubicBezTo>
                  <a:pt x="6469" y="614"/>
                  <a:pt x="6501" y="528"/>
                  <a:pt x="6564" y="465"/>
                </a:cubicBezTo>
                <a:cubicBezTo>
                  <a:pt x="6628" y="401"/>
                  <a:pt x="6586" y="571"/>
                  <a:pt x="6637" y="571"/>
                </a:cubicBezTo>
                <a:cubicBezTo>
                  <a:pt x="6691" y="571"/>
                  <a:pt x="6659" y="507"/>
                  <a:pt x="6659" y="507"/>
                </a:cubicBezTo>
                <a:cubicBezTo>
                  <a:pt x="6743" y="422"/>
                  <a:pt x="6691" y="390"/>
                  <a:pt x="6648" y="349"/>
                </a:cubicBezTo>
                <a:cubicBezTo>
                  <a:pt x="6596" y="295"/>
                  <a:pt x="6469" y="390"/>
                  <a:pt x="6469" y="465"/>
                </a:cubicBezTo>
                <a:cubicBezTo>
                  <a:pt x="6469" y="550"/>
                  <a:pt x="6342" y="550"/>
                  <a:pt x="6299" y="592"/>
                </a:cubicBezTo>
                <a:cubicBezTo>
                  <a:pt x="6258" y="634"/>
                  <a:pt x="6172" y="782"/>
                  <a:pt x="6152" y="761"/>
                </a:cubicBezTo>
                <a:cubicBezTo>
                  <a:pt x="6131" y="741"/>
                  <a:pt x="6088" y="687"/>
                  <a:pt x="6056" y="666"/>
                </a:cubicBezTo>
                <a:cubicBezTo>
                  <a:pt x="6056" y="655"/>
                  <a:pt x="6045" y="644"/>
                  <a:pt x="6034" y="634"/>
                </a:cubicBezTo>
                <a:cubicBezTo>
                  <a:pt x="5961" y="687"/>
                  <a:pt x="5866" y="761"/>
                  <a:pt x="5771" y="856"/>
                </a:cubicBezTo>
                <a:cubicBezTo>
                  <a:pt x="5579" y="1047"/>
                  <a:pt x="5558" y="931"/>
                  <a:pt x="5400" y="931"/>
                </a:cubicBezTo>
                <a:cubicBezTo>
                  <a:pt x="5230" y="931"/>
                  <a:pt x="5209" y="1047"/>
                  <a:pt x="5040" y="1047"/>
                </a:cubicBezTo>
                <a:cubicBezTo>
                  <a:pt x="4881" y="1047"/>
                  <a:pt x="4797" y="866"/>
                  <a:pt x="4722" y="866"/>
                </a:cubicBezTo>
                <a:cubicBezTo>
                  <a:pt x="4648" y="866"/>
                  <a:pt x="4648" y="942"/>
                  <a:pt x="4489" y="942"/>
                </a:cubicBezTo>
                <a:cubicBezTo>
                  <a:pt x="4330" y="942"/>
                  <a:pt x="4108" y="560"/>
                  <a:pt x="4034" y="476"/>
                </a:cubicBezTo>
                <a:cubicBezTo>
                  <a:pt x="3950" y="401"/>
                  <a:pt x="3599" y="317"/>
                  <a:pt x="3599" y="317"/>
                </a:cubicBezTo>
                <a:cubicBezTo>
                  <a:pt x="3599" y="136"/>
                  <a:pt x="3325" y="30"/>
                  <a:pt x="3218" y="30"/>
                </a:cubicBezTo>
                <a:cubicBezTo>
                  <a:pt x="3187" y="30"/>
                  <a:pt x="3177" y="20"/>
                  <a:pt x="3166" y="0"/>
                </a:cubicBezTo>
                <a:cubicBezTo>
                  <a:pt x="3006" y="63"/>
                  <a:pt x="2752" y="190"/>
                  <a:pt x="2584" y="349"/>
                </a:cubicBezTo>
                <a:cubicBezTo>
                  <a:pt x="2595" y="370"/>
                  <a:pt x="2605" y="390"/>
                  <a:pt x="2625" y="412"/>
                </a:cubicBezTo>
                <a:cubicBezTo>
                  <a:pt x="2722" y="507"/>
                  <a:pt x="3082" y="983"/>
                  <a:pt x="3144" y="1196"/>
                </a:cubicBezTo>
                <a:cubicBezTo>
                  <a:pt x="3218" y="1407"/>
                  <a:pt x="3314" y="1364"/>
                  <a:pt x="3409" y="1461"/>
                </a:cubicBezTo>
                <a:cubicBezTo>
                  <a:pt x="3504" y="1556"/>
                  <a:pt x="3336" y="1905"/>
                  <a:pt x="3250" y="2000"/>
                </a:cubicBezTo>
                <a:cubicBezTo>
                  <a:pt x="3155" y="2095"/>
                  <a:pt x="2784" y="2677"/>
                  <a:pt x="2636" y="2752"/>
                </a:cubicBezTo>
                <a:cubicBezTo>
                  <a:pt x="2498" y="2825"/>
                  <a:pt x="2392" y="2762"/>
                  <a:pt x="2297" y="2857"/>
                </a:cubicBezTo>
                <a:cubicBezTo>
                  <a:pt x="2192" y="2963"/>
                  <a:pt x="1980" y="3058"/>
                  <a:pt x="1789" y="3101"/>
                </a:cubicBezTo>
                <a:cubicBezTo>
                  <a:pt x="1599" y="3133"/>
                  <a:pt x="1683" y="3514"/>
                  <a:pt x="1524" y="3514"/>
                </a:cubicBezTo>
                <a:cubicBezTo>
                  <a:pt x="1377" y="3514"/>
                  <a:pt x="1683" y="3133"/>
                  <a:pt x="1621" y="3069"/>
                </a:cubicBezTo>
                <a:cubicBezTo>
                  <a:pt x="1556" y="3006"/>
                  <a:pt x="1261" y="3196"/>
                  <a:pt x="1017" y="3366"/>
                </a:cubicBezTo>
                <a:cubicBezTo>
                  <a:pt x="763" y="3534"/>
                  <a:pt x="784" y="3493"/>
                  <a:pt x="530" y="3493"/>
                </a:cubicBezTo>
                <a:cubicBezTo>
                  <a:pt x="382" y="3493"/>
                  <a:pt x="160" y="3556"/>
                  <a:pt x="0" y="3609"/>
                </a:cubicBezTo>
                <a:cubicBezTo>
                  <a:pt x="170" y="3758"/>
                  <a:pt x="371" y="4000"/>
                  <a:pt x="487" y="4043"/>
                </a:cubicBezTo>
                <a:cubicBezTo>
                  <a:pt x="647" y="4096"/>
                  <a:pt x="1323" y="4012"/>
                  <a:pt x="1493" y="4012"/>
                </a:cubicBezTo>
                <a:cubicBezTo>
                  <a:pt x="1673" y="4012"/>
                  <a:pt x="1662" y="4308"/>
                  <a:pt x="1810" y="4402"/>
                </a:cubicBezTo>
                <a:cubicBezTo>
                  <a:pt x="1970" y="4488"/>
                  <a:pt x="2319" y="4329"/>
                  <a:pt x="2498" y="4392"/>
                </a:cubicBezTo>
                <a:cubicBezTo>
                  <a:pt x="2690" y="4456"/>
                  <a:pt x="2711" y="4762"/>
                  <a:pt x="2732" y="4954"/>
                </a:cubicBezTo>
                <a:cubicBezTo>
                  <a:pt x="2752" y="5144"/>
                  <a:pt x="3049" y="5230"/>
                  <a:pt x="3218" y="5398"/>
                </a:cubicBezTo>
                <a:cubicBezTo>
                  <a:pt x="3399" y="5579"/>
                  <a:pt x="5273" y="5695"/>
                  <a:pt x="5273" y="5695"/>
                </a:cubicBezTo>
                <a:cubicBezTo>
                  <a:pt x="5273" y="5620"/>
                  <a:pt x="5379" y="5133"/>
                  <a:pt x="5484" y="4710"/>
                </a:cubicBezTo>
                <a:cubicBezTo>
                  <a:pt x="5569" y="4383"/>
                  <a:pt x="5674" y="4086"/>
                  <a:pt x="5612" y="4012"/>
                </a:cubicBezTo>
                <a:cubicBezTo>
                  <a:pt x="5452" y="3853"/>
                  <a:pt x="5527" y="3504"/>
                  <a:pt x="5527" y="3409"/>
                </a:cubicBezTo>
                <a:cubicBezTo>
                  <a:pt x="5527" y="3323"/>
                  <a:pt x="5644" y="3301"/>
                  <a:pt x="5685" y="3217"/>
                </a:cubicBezTo>
                <a:cubicBezTo>
                  <a:pt x="5728" y="3122"/>
                  <a:pt x="5579" y="3027"/>
                  <a:pt x="5558" y="2952"/>
                </a:cubicBezTo>
                <a:cubicBezTo>
                  <a:pt x="5527" y="2868"/>
                  <a:pt x="5579" y="2698"/>
                  <a:pt x="5517" y="2719"/>
                </a:cubicBezTo>
                <a:cubicBezTo>
                  <a:pt x="5452" y="2741"/>
                  <a:pt x="5506" y="2931"/>
                  <a:pt x="5463" y="2931"/>
                </a:cubicBezTo>
                <a:cubicBezTo>
                  <a:pt x="5411" y="2931"/>
                  <a:pt x="5252" y="2793"/>
                  <a:pt x="5284" y="2677"/>
                </a:cubicBezTo>
                <a:cubicBezTo>
                  <a:pt x="5314" y="2571"/>
                  <a:pt x="5420" y="2657"/>
                  <a:pt x="5420" y="2657"/>
                </a:cubicBezTo>
                <a:cubicBezTo>
                  <a:pt x="5547" y="2603"/>
                  <a:pt x="5654" y="2297"/>
                  <a:pt x="5654" y="2297"/>
                </a:cubicBezTo>
                <a:cubicBezTo>
                  <a:pt x="5866" y="2297"/>
                  <a:pt x="5907" y="1905"/>
                  <a:pt x="5907" y="1905"/>
                </a:cubicBezTo>
                <a:cubicBezTo>
                  <a:pt x="6045" y="1851"/>
                  <a:pt x="6088" y="1661"/>
                  <a:pt x="6215" y="1523"/>
                </a:cubicBezTo>
                <a:cubicBezTo>
                  <a:pt x="6353" y="1396"/>
                  <a:pt x="6353" y="1291"/>
                  <a:pt x="6385" y="1217"/>
                </a:cubicBezTo>
                <a:cubicBezTo>
                  <a:pt x="6426" y="1131"/>
                  <a:pt x="6543" y="963"/>
                  <a:pt x="6628" y="888"/>
                </a:cubicBezTo>
                <a:cubicBezTo>
                  <a:pt x="6702" y="804"/>
                  <a:pt x="6840" y="592"/>
                  <a:pt x="6808" y="560"/>
                </a:cubicBezTo>
              </a:path>
            </a:pathLst>
          </a:custGeom>
          <a:solidFill>
            <a:srgbClr val="82828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8"/>
          <p:cNvSpPr>
            <a:spLocks noChangeArrowheads="1"/>
          </p:cNvSpPr>
          <p:nvPr/>
        </p:nvSpPr>
        <p:spPr bwMode="auto">
          <a:xfrm>
            <a:off x="10758954" y="3894031"/>
            <a:ext cx="1321391" cy="1006795"/>
          </a:xfrm>
          <a:custGeom>
            <a:avLst/>
            <a:gdLst>
              <a:gd name="T0" fmla="*/ 6171 w 6321"/>
              <a:gd name="T1" fmla="*/ 729 h 4817"/>
              <a:gd name="T2" fmla="*/ 6171 w 6321"/>
              <a:gd name="T3" fmla="*/ 729 h 4817"/>
              <a:gd name="T4" fmla="*/ 5314 w 6321"/>
              <a:gd name="T5" fmla="*/ 244 h 4817"/>
              <a:gd name="T6" fmla="*/ 4266 w 6321"/>
              <a:gd name="T7" fmla="*/ 688 h 4817"/>
              <a:gd name="T8" fmla="*/ 3652 w 6321"/>
              <a:gd name="T9" fmla="*/ 1069 h 4817"/>
              <a:gd name="T10" fmla="*/ 3271 w 6321"/>
              <a:gd name="T11" fmla="*/ 867 h 4817"/>
              <a:gd name="T12" fmla="*/ 2943 w 6321"/>
              <a:gd name="T13" fmla="*/ 1312 h 4817"/>
              <a:gd name="T14" fmla="*/ 1874 w 6321"/>
              <a:gd name="T15" fmla="*/ 1047 h 4817"/>
              <a:gd name="T16" fmla="*/ 1249 w 6321"/>
              <a:gd name="T17" fmla="*/ 390 h 4817"/>
              <a:gd name="T18" fmla="*/ 803 w 6321"/>
              <a:gd name="T19" fmla="*/ 41 h 4817"/>
              <a:gd name="T20" fmla="*/ 286 w 6321"/>
              <a:gd name="T21" fmla="*/ 338 h 4817"/>
              <a:gd name="T22" fmla="*/ 0 w 6321"/>
              <a:gd name="T23" fmla="*/ 825 h 4817"/>
              <a:gd name="T24" fmla="*/ 159 w 6321"/>
              <a:gd name="T25" fmla="*/ 1164 h 4817"/>
              <a:gd name="T26" fmla="*/ 433 w 6321"/>
              <a:gd name="T27" fmla="*/ 1629 h 4817"/>
              <a:gd name="T28" fmla="*/ 581 w 6321"/>
              <a:gd name="T29" fmla="*/ 2043 h 4817"/>
              <a:gd name="T30" fmla="*/ 519 w 6321"/>
              <a:gd name="T31" fmla="*/ 2455 h 4817"/>
              <a:gd name="T32" fmla="*/ 592 w 6321"/>
              <a:gd name="T33" fmla="*/ 2784 h 4817"/>
              <a:gd name="T34" fmla="*/ 487 w 6321"/>
              <a:gd name="T35" fmla="*/ 3260 h 4817"/>
              <a:gd name="T36" fmla="*/ 306 w 6321"/>
              <a:gd name="T37" fmla="*/ 3610 h 4817"/>
              <a:gd name="T38" fmla="*/ 306 w 6321"/>
              <a:gd name="T39" fmla="*/ 3799 h 4817"/>
              <a:gd name="T40" fmla="*/ 687 w 6321"/>
              <a:gd name="T41" fmla="*/ 4086 h 4817"/>
              <a:gd name="T42" fmla="*/ 1122 w 6321"/>
              <a:gd name="T43" fmla="*/ 4245 h 4817"/>
              <a:gd name="T44" fmla="*/ 1577 w 6321"/>
              <a:gd name="T45" fmla="*/ 4711 h 4817"/>
              <a:gd name="T46" fmla="*/ 1810 w 6321"/>
              <a:gd name="T47" fmla="*/ 4635 h 4817"/>
              <a:gd name="T48" fmla="*/ 2128 w 6321"/>
              <a:gd name="T49" fmla="*/ 4816 h 4817"/>
              <a:gd name="T50" fmla="*/ 2488 w 6321"/>
              <a:gd name="T51" fmla="*/ 4700 h 4817"/>
              <a:gd name="T52" fmla="*/ 2859 w 6321"/>
              <a:gd name="T53" fmla="*/ 4625 h 4817"/>
              <a:gd name="T54" fmla="*/ 3122 w 6321"/>
              <a:gd name="T55" fmla="*/ 4403 h 4817"/>
              <a:gd name="T56" fmla="*/ 3059 w 6321"/>
              <a:gd name="T57" fmla="*/ 4245 h 4817"/>
              <a:gd name="T58" fmla="*/ 3154 w 6321"/>
              <a:gd name="T59" fmla="*/ 4224 h 4817"/>
              <a:gd name="T60" fmla="*/ 3409 w 6321"/>
              <a:gd name="T61" fmla="*/ 4148 h 4817"/>
              <a:gd name="T62" fmla="*/ 3579 w 6321"/>
              <a:gd name="T63" fmla="*/ 4064 h 4817"/>
              <a:gd name="T64" fmla="*/ 3387 w 6321"/>
              <a:gd name="T65" fmla="*/ 4107 h 4817"/>
              <a:gd name="T66" fmla="*/ 3176 w 6321"/>
              <a:gd name="T67" fmla="*/ 4148 h 4817"/>
              <a:gd name="T68" fmla="*/ 3144 w 6321"/>
              <a:gd name="T69" fmla="*/ 3948 h 4817"/>
              <a:gd name="T70" fmla="*/ 3409 w 6321"/>
              <a:gd name="T71" fmla="*/ 3905 h 4817"/>
              <a:gd name="T72" fmla="*/ 3706 w 6321"/>
              <a:gd name="T73" fmla="*/ 3842 h 4817"/>
              <a:gd name="T74" fmla="*/ 3684 w 6321"/>
              <a:gd name="T75" fmla="*/ 3567 h 4817"/>
              <a:gd name="T76" fmla="*/ 3779 w 6321"/>
              <a:gd name="T77" fmla="*/ 3418 h 4817"/>
              <a:gd name="T78" fmla="*/ 3376 w 6321"/>
              <a:gd name="T79" fmla="*/ 3069 h 4817"/>
              <a:gd name="T80" fmla="*/ 3441 w 6321"/>
              <a:gd name="T81" fmla="*/ 2804 h 4817"/>
              <a:gd name="T82" fmla="*/ 3663 w 6321"/>
              <a:gd name="T83" fmla="*/ 2668 h 4817"/>
              <a:gd name="T84" fmla="*/ 3674 w 6321"/>
              <a:gd name="T85" fmla="*/ 2433 h 4817"/>
              <a:gd name="T86" fmla="*/ 3801 w 6321"/>
              <a:gd name="T87" fmla="*/ 2614 h 4817"/>
              <a:gd name="T88" fmla="*/ 3874 w 6321"/>
              <a:gd name="T89" fmla="*/ 2414 h 4817"/>
              <a:gd name="T90" fmla="*/ 3949 w 6321"/>
              <a:gd name="T91" fmla="*/ 2541 h 4817"/>
              <a:gd name="T92" fmla="*/ 4118 w 6321"/>
              <a:gd name="T93" fmla="*/ 2508 h 4817"/>
              <a:gd name="T94" fmla="*/ 4329 w 6321"/>
              <a:gd name="T95" fmla="*/ 2593 h 4817"/>
              <a:gd name="T96" fmla="*/ 4277 w 6321"/>
              <a:gd name="T97" fmla="*/ 2720 h 4817"/>
              <a:gd name="T98" fmla="*/ 4066 w 6321"/>
              <a:gd name="T99" fmla="*/ 2815 h 4817"/>
              <a:gd name="T100" fmla="*/ 4066 w 6321"/>
              <a:gd name="T101" fmla="*/ 3101 h 4817"/>
              <a:gd name="T102" fmla="*/ 4139 w 6321"/>
              <a:gd name="T103" fmla="*/ 3439 h 4817"/>
              <a:gd name="T104" fmla="*/ 4309 w 6321"/>
              <a:gd name="T105" fmla="*/ 3418 h 4817"/>
              <a:gd name="T106" fmla="*/ 4288 w 6321"/>
              <a:gd name="T107" fmla="*/ 3207 h 4817"/>
              <a:gd name="T108" fmla="*/ 4510 w 6321"/>
              <a:gd name="T109" fmla="*/ 3345 h 4817"/>
              <a:gd name="T110" fmla="*/ 4182 w 6321"/>
              <a:gd name="T111" fmla="*/ 3661 h 4817"/>
              <a:gd name="T112" fmla="*/ 3874 w 6321"/>
              <a:gd name="T113" fmla="*/ 3864 h 4817"/>
              <a:gd name="T114" fmla="*/ 3980 w 6321"/>
              <a:gd name="T115" fmla="*/ 4086 h 4817"/>
              <a:gd name="T116" fmla="*/ 4055 w 6321"/>
              <a:gd name="T117" fmla="*/ 4213 h 4817"/>
              <a:gd name="T118" fmla="*/ 5145 w 6321"/>
              <a:gd name="T119" fmla="*/ 3610 h 4817"/>
              <a:gd name="T120" fmla="*/ 6087 w 6321"/>
              <a:gd name="T121" fmla="*/ 3387 h 4817"/>
              <a:gd name="T122" fmla="*/ 6171 w 6321"/>
              <a:gd name="T123" fmla="*/ 729 h 4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21" h="4817">
                <a:moveTo>
                  <a:pt x="6171" y="729"/>
                </a:moveTo>
                <a:lnTo>
                  <a:pt x="6171" y="729"/>
                </a:lnTo>
                <a:cubicBezTo>
                  <a:pt x="6023" y="582"/>
                  <a:pt x="6055" y="338"/>
                  <a:pt x="5314" y="244"/>
                </a:cubicBezTo>
                <a:cubicBezTo>
                  <a:pt x="4572" y="147"/>
                  <a:pt x="4943" y="614"/>
                  <a:pt x="4266" y="688"/>
                </a:cubicBezTo>
                <a:cubicBezTo>
                  <a:pt x="3579" y="761"/>
                  <a:pt x="3768" y="1069"/>
                  <a:pt x="3652" y="1069"/>
                </a:cubicBezTo>
                <a:cubicBezTo>
                  <a:pt x="3546" y="1069"/>
                  <a:pt x="3546" y="953"/>
                  <a:pt x="3271" y="867"/>
                </a:cubicBezTo>
                <a:cubicBezTo>
                  <a:pt x="3006" y="772"/>
                  <a:pt x="3271" y="1226"/>
                  <a:pt x="2943" y="1312"/>
                </a:cubicBezTo>
                <a:cubicBezTo>
                  <a:pt x="2615" y="1407"/>
                  <a:pt x="2128" y="1153"/>
                  <a:pt x="1874" y="1047"/>
                </a:cubicBezTo>
                <a:cubicBezTo>
                  <a:pt x="1620" y="942"/>
                  <a:pt x="1249" y="953"/>
                  <a:pt x="1249" y="390"/>
                </a:cubicBezTo>
                <a:cubicBezTo>
                  <a:pt x="1249" y="0"/>
                  <a:pt x="952" y="9"/>
                  <a:pt x="803" y="41"/>
                </a:cubicBezTo>
                <a:cubicBezTo>
                  <a:pt x="624" y="147"/>
                  <a:pt x="318" y="338"/>
                  <a:pt x="286" y="338"/>
                </a:cubicBezTo>
                <a:cubicBezTo>
                  <a:pt x="232" y="338"/>
                  <a:pt x="232" y="698"/>
                  <a:pt x="0" y="825"/>
                </a:cubicBezTo>
                <a:cubicBezTo>
                  <a:pt x="0" y="825"/>
                  <a:pt x="211" y="931"/>
                  <a:pt x="159" y="1164"/>
                </a:cubicBezTo>
                <a:cubicBezTo>
                  <a:pt x="159" y="1164"/>
                  <a:pt x="709" y="1354"/>
                  <a:pt x="433" y="1629"/>
                </a:cubicBezTo>
                <a:cubicBezTo>
                  <a:pt x="433" y="1629"/>
                  <a:pt x="794" y="1927"/>
                  <a:pt x="581" y="2043"/>
                </a:cubicBezTo>
                <a:cubicBezTo>
                  <a:pt x="581" y="2043"/>
                  <a:pt x="741" y="2371"/>
                  <a:pt x="519" y="2455"/>
                </a:cubicBezTo>
                <a:cubicBezTo>
                  <a:pt x="519" y="2455"/>
                  <a:pt x="803" y="2571"/>
                  <a:pt x="592" y="2784"/>
                </a:cubicBezTo>
                <a:cubicBezTo>
                  <a:pt x="592" y="2784"/>
                  <a:pt x="646" y="3112"/>
                  <a:pt x="487" y="3260"/>
                </a:cubicBezTo>
                <a:cubicBezTo>
                  <a:pt x="338" y="3418"/>
                  <a:pt x="614" y="3450"/>
                  <a:pt x="306" y="3610"/>
                </a:cubicBezTo>
                <a:cubicBezTo>
                  <a:pt x="306" y="3610"/>
                  <a:pt x="200" y="3799"/>
                  <a:pt x="306" y="3799"/>
                </a:cubicBezTo>
                <a:cubicBezTo>
                  <a:pt x="413" y="3799"/>
                  <a:pt x="687" y="3905"/>
                  <a:pt x="687" y="4086"/>
                </a:cubicBezTo>
                <a:cubicBezTo>
                  <a:pt x="687" y="4086"/>
                  <a:pt x="1038" y="4170"/>
                  <a:pt x="1122" y="4245"/>
                </a:cubicBezTo>
                <a:cubicBezTo>
                  <a:pt x="1196" y="4329"/>
                  <a:pt x="1418" y="4711"/>
                  <a:pt x="1577" y="4711"/>
                </a:cubicBezTo>
                <a:cubicBezTo>
                  <a:pt x="1736" y="4711"/>
                  <a:pt x="1736" y="4635"/>
                  <a:pt x="1810" y="4635"/>
                </a:cubicBezTo>
                <a:cubicBezTo>
                  <a:pt x="1885" y="4635"/>
                  <a:pt x="1969" y="4816"/>
                  <a:pt x="2128" y="4816"/>
                </a:cubicBezTo>
                <a:cubicBezTo>
                  <a:pt x="2297" y="4816"/>
                  <a:pt x="2318" y="4700"/>
                  <a:pt x="2488" y="4700"/>
                </a:cubicBezTo>
                <a:cubicBezTo>
                  <a:pt x="2646" y="4700"/>
                  <a:pt x="2667" y="4816"/>
                  <a:pt x="2859" y="4625"/>
                </a:cubicBezTo>
                <a:cubicBezTo>
                  <a:pt x="2954" y="4530"/>
                  <a:pt x="3049" y="4456"/>
                  <a:pt x="3122" y="4403"/>
                </a:cubicBezTo>
                <a:cubicBezTo>
                  <a:pt x="3092" y="4351"/>
                  <a:pt x="3038" y="4265"/>
                  <a:pt x="3059" y="4245"/>
                </a:cubicBezTo>
                <a:cubicBezTo>
                  <a:pt x="3081" y="4224"/>
                  <a:pt x="3102" y="4202"/>
                  <a:pt x="3154" y="4224"/>
                </a:cubicBezTo>
                <a:cubicBezTo>
                  <a:pt x="3197" y="4245"/>
                  <a:pt x="3355" y="4202"/>
                  <a:pt x="3409" y="4148"/>
                </a:cubicBezTo>
                <a:cubicBezTo>
                  <a:pt x="3462" y="4096"/>
                  <a:pt x="3579" y="4064"/>
                  <a:pt x="3579" y="4064"/>
                </a:cubicBezTo>
                <a:cubicBezTo>
                  <a:pt x="3579" y="4002"/>
                  <a:pt x="3430" y="4064"/>
                  <a:pt x="3387" y="4107"/>
                </a:cubicBezTo>
                <a:cubicBezTo>
                  <a:pt x="3346" y="4148"/>
                  <a:pt x="3249" y="4148"/>
                  <a:pt x="3176" y="4148"/>
                </a:cubicBezTo>
                <a:cubicBezTo>
                  <a:pt x="3113" y="4148"/>
                  <a:pt x="3144" y="3948"/>
                  <a:pt x="3144" y="3948"/>
                </a:cubicBezTo>
                <a:cubicBezTo>
                  <a:pt x="3260" y="4159"/>
                  <a:pt x="3346" y="3969"/>
                  <a:pt x="3409" y="3905"/>
                </a:cubicBezTo>
                <a:cubicBezTo>
                  <a:pt x="3473" y="3842"/>
                  <a:pt x="3706" y="3842"/>
                  <a:pt x="3706" y="3842"/>
                </a:cubicBezTo>
                <a:cubicBezTo>
                  <a:pt x="3631" y="3769"/>
                  <a:pt x="3579" y="3610"/>
                  <a:pt x="3684" y="3567"/>
                </a:cubicBezTo>
                <a:cubicBezTo>
                  <a:pt x="3801" y="3524"/>
                  <a:pt x="3811" y="3461"/>
                  <a:pt x="3779" y="3418"/>
                </a:cubicBezTo>
                <a:cubicBezTo>
                  <a:pt x="3736" y="3387"/>
                  <a:pt x="3419" y="3185"/>
                  <a:pt x="3376" y="3069"/>
                </a:cubicBezTo>
                <a:cubicBezTo>
                  <a:pt x="3335" y="2942"/>
                  <a:pt x="3419" y="2911"/>
                  <a:pt x="3441" y="2804"/>
                </a:cubicBezTo>
                <a:cubicBezTo>
                  <a:pt x="3473" y="2698"/>
                  <a:pt x="3598" y="2720"/>
                  <a:pt x="3663" y="2668"/>
                </a:cubicBezTo>
                <a:cubicBezTo>
                  <a:pt x="3716" y="2614"/>
                  <a:pt x="3598" y="2498"/>
                  <a:pt x="3674" y="2433"/>
                </a:cubicBezTo>
                <a:cubicBezTo>
                  <a:pt x="3736" y="2371"/>
                  <a:pt x="3758" y="2614"/>
                  <a:pt x="3801" y="2614"/>
                </a:cubicBezTo>
                <a:cubicBezTo>
                  <a:pt x="3844" y="2614"/>
                  <a:pt x="3831" y="2455"/>
                  <a:pt x="3874" y="2414"/>
                </a:cubicBezTo>
                <a:cubicBezTo>
                  <a:pt x="3917" y="2371"/>
                  <a:pt x="3917" y="2455"/>
                  <a:pt x="3949" y="2541"/>
                </a:cubicBezTo>
                <a:cubicBezTo>
                  <a:pt x="3969" y="2625"/>
                  <a:pt x="4044" y="2582"/>
                  <a:pt x="4118" y="2508"/>
                </a:cubicBezTo>
                <a:cubicBezTo>
                  <a:pt x="4193" y="2433"/>
                  <a:pt x="4329" y="2593"/>
                  <a:pt x="4329" y="2593"/>
                </a:cubicBezTo>
                <a:cubicBezTo>
                  <a:pt x="4329" y="2593"/>
                  <a:pt x="4277" y="2646"/>
                  <a:pt x="4277" y="2720"/>
                </a:cubicBezTo>
                <a:cubicBezTo>
                  <a:pt x="4277" y="2784"/>
                  <a:pt x="4171" y="2752"/>
                  <a:pt x="4066" y="2815"/>
                </a:cubicBezTo>
                <a:cubicBezTo>
                  <a:pt x="3958" y="2868"/>
                  <a:pt x="4066" y="2995"/>
                  <a:pt x="4066" y="3101"/>
                </a:cubicBezTo>
                <a:cubicBezTo>
                  <a:pt x="4066" y="3207"/>
                  <a:pt x="4066" y="3377"/>
                  <a:pt x="4139" y="3439"/>
                </a:cubicBezTo>
                <a:cubicBezTo>
                  <a:pt x="4214" y="3515"/>
                  <a:pt x="4245" y="3472"/>
                  <a:pt x="4309" y="3418"/>
                </a:cubicBezTo>
                <a:cubicBezTo>
                  <a:pt x="4361" y="3355"/>
                  <a:pt x="4245" y="3250"/>
                  <a:pt x="4288" y="3207"/>
                </a:cubicBezTo>
                <a:cubicBezTo>
                  <a:pt x="4320" y="3174"/>
                  <a:pt x="4510" y="3207"/>
                  <a:pt x="4510" y="3345"/>
                </a:cubicBezTo>
                <a:cubicBezTo>
                  <a:pt x="4510" y="3482"/>
                  <a:pt x="4350" y="3599"/>
                  <a:pt x="4182" y="3661"/>
                </a:cubicBezTo>
                <a:cubicBezTo>
                  <a:pt x="4012" y="3726"/>
                  <a:pt x="3928" y="3769"/>
                  <a:pt x="3874" y="3864"/>
                </a:cubicBezTo>
                <a:cubicBezTo>
                  <a:pt x="3822" y="3959"/>
                  <a:pt x="3980" y="3969"/>
                  <a:pt x="3980" y="4086"/>
                </a:cubicBezTo>
                <a:cubicBezTo>
                  <a:pt x="3980" y="4202"/>
                  <a:pt x="4055" y="4213"/>
                  <a:pt x="4055" y="4213"/>
                </a:cubicBezTo>
                <a:cubicBezTo>
                  <a:pt x="4139" y="3789"/>
                  <a:pt x="4680" y="3610"/>
                  <a:pt x="5145" y="3610"/>
                </a:cubicBezTo>
                <a:cubicBezTo>
                  <a:pt x="5600" y="3610"/>
                  <a:pt x="5960" y="3504"/>
                  <a:pt x="6087" y="3387"/>
                </a:cubicBezTo>
                <a:cubicBezTo>
                  <a:pt x="6203" y="3271"/>
                  <a:pt x="6320" y="877"/>
                  <a:pt x="6171" y="729"/>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23"/>
          <p:cNvSpPr>
            <a:spLocks noChangeArrowheads="1"/>
          </p:cNvSpPr>
          <p:nvPr/>
        </p:nvSpPr>
        <p:spPr bwMode="auto">
          <a:xfrm>
            <a:off x="10014287" y="3938326"/>
            <a:ext cx="911686" cy="854530"/>
          </a:xfrm>
          <a:custGeom>
            <a:avLst/>
            <a:gdLst>
              <a:gd name="T0" fmla="*/ 4077 w 4362"/>
              <a:gd name="T1" fmla="*/ 2244 h 4087"/>
              <a:gd name="T2" fmla="*/ 4077 w 4362"/>
              <a:gd name="T3" fmla="*/ 2244 h 4087"/>
              <a:gd name="T4" fmla="*/ 4139 w 4362"/>
              <a:gd name="T5" fmla="*/ 1832 h 4087"/>
              <a:gd name="T6" fmla="*/ 3991 w 4362"/>
              <a:gd name="T7" fmla="*/ 1418 h 4087"/>
              <a:gd name="T8" fmla="*/ 3717 w 4362"/>
              <a:gd name="T9" fmla="*/ 953 h 4087"/>
              <a:gd name="T10" fmla="*/ 3558 w 4362"/>
              <a:gd name="T11" fmla="*/ 614 h 4087"/>
              <a:gd name="T12" fmla="*/ 3844 w 4362"/>
              <a:gd name="T13" fmla="*/ 127 h 4087"/>
              <a:gd name="T14" fmla="*/ 3896 w 4362"/>
              <a:gd name="T15" fmla="*/ 95 h 4087"/>
              <a:gd name="T16" fmla="*/ 1875 w 4362"/>
              <a:gd name="T17" fmla="*/ 33 h 4087"/>
              <a:gd name="T18" fmla="*/ 1864 w 4362"/>
              <a:gd name="T19" fmla="*/ 0 h 4087"/>
              <a:gd name="T20" fmla="*/ 1472 w 4362"/>
              <a:gd name="T21" fmla="*/ 423 h 4087"/>
              <a:gd name="T22" fmla="*/ 1112 w 4362"/>
              <a:gd name="T23" fmla="*/ 1058 h 4087"/>
              <a:gd name="T24" fmla="*/ 646 w 4362"/>
              <a:gd name="T25" fmla="*/ 910 h 4087"/>
              <a:gd name="T26" fmla="*/ 213 w 4362"/>
              <a:gd name="T27" fmla="*/ 1058 h 4087"/>
              <a:gd name="T28" fmla="*/ 0 w 4362"/>
              <a:gd name="T29" fmla="*/ 1619 h 4087"/>
              <a:gd name="T30" fmla="*/ 254 w 4362"/>
              <a:gd name="T31" fmla="*/ 1673 h 4087"/>
              <a:gd name="T32" fmla="*/ 446 w 4362"/>
              <a:gd name="T33" fmla="*/ 1397 h 4087"/>
              <a:gd name="T34" fmla="*/ 530 w 4362"/>
              <a:gd name="T35" fmla="*/ 1778 h 4087"/>
              <a:gd name="T36" fmla="*/ 689 w 4362"/>
              <a:gd name="T37" fmla="*/ 2690 h 4087"/>
              <a:gd name="T38" fmla="*/ 868 w 4362"/>
              <a:gd name="T39" fmla="*/ 3313 h 4087"/>
              <a:gd name="T40" fmla="*/ 562 w 4362"/>
              <a:gd name="T41" fmla="*/ 3748 h 4087"/>
              <a:gd name="T42" fmla="*/ 890 w 4362"/>
              <a:gd name="T43" fmla="*/ 4045 h 4087"/>
              <a:gd name="T44" fmla="*/ 1228 w 4362"/>
              <a:gd name="T45" fmla="*/ 3748 h 4087"/>
              <a:gd name="T46" fmla="*/ 1842 w 4362"/>
              <a:gd name="T47" fmla="*/ 3801 h 4087"/>
              <a:gd name="T48" fmla="*/ 3144 w 4362"/>
              <a:gd name="T49" fmla="*/ 3801 h 4087"/>
              <a:gd name="T50" fmla="*/ 3230 w 4362"/>
              <a:gd name="T51" fmla="*/ 3907 h 4087"/>
              <a:gd name="T52" fmla="*/ 3812 w 4362"/>
              <a:gd name="T53" fmla="*/ 3558 h 4087"/>
              <a:gd name="T54" fmla="*/ 3864 w 4362"/>
              <a:gd name="T55" fmla="*/ 3399 h 4087"/>
              <a:gd name="T56" fmla="*/ 4045 w 4362"/>
              <a:gd name="T57" fmla="*/ 3049 h 4087"/>
              <a:gd name="T58" fmla="*/ 4150 w 4362"/>
              <a:gd name="T59" fmla="*/ 2573 h 4087"/>
              <a:gd name="T60" fmla="*/ 4077 w 4362"/>
              <a:gd name="T61" fmla="*/ 2244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62" h="4087">
                <a:moveTo>
                  <a:pt x="4077" y="2244"/>
                </a:moveTo>
                <a:lnTo>
                  <a:pt x="4077" y="2244"/>
                </a:lnTo>
                <a:cubicBezTo>
                  <a:pt x="4299" y="2160"/>
                  <a:pt x="4139" y="1832"/>
                  <a:pt x="4139" y="1832"/>
                </a:cubicBezTo>
                <a:cubicBezTo>
                  <a:pt x="4352" y="1716"/>
                  <a:pt x="3991" y="1418"/>
                  <a:pt x="3991" y="1418"/>
                </a:cubicBezTo>
                <a:cubicBezTo>
                  <a:pt x="4267" y="1143"/>
                  <a:pt x="3717" y="953"/>
                  <a:pt x="3717" y="953"/>
                </a:cubicBezTo>
                <a:cubicBezTo>
                  <a:pt x="3769" y="720"/>
                  <a:pt x="3558" y="614"/>
                  <a:pt x="3558" y="614"/>
                </a:cubicBezTo>
                <a:cubicBezTo>
                  <a:pt x="3790" y="487"/>
                  <a:pt x="3790" y="127"/>
                  <a:pt x="3844" y="127"/>
                </a:cubicBezTo>
                <a:cubicBezTo>
                  <a:pt x="3844" y="127"/>
                  <a:pt x="3876" y="117"/>
                  <a:pt x="3896" y="95"/>
                </a:cubicBezTo>
                <a:cubicBezTo>
                  <a:pt x="3144" y="138"/>
                  <a:pt x="1875" y="33"/>
                  <a:pt x="1875" y="33"/>
                </a:cubicBezTo>
                <a:cubicBezTo>
                  <a:pt x="1864" y="0"/>
                  <a:pt x="1864" y="0"/>
                  <a:pt x="1864" y="0"/>
                </a:cubicBezTo>
                <a:cubicBezTo>
                  <a:pt x="1737" y="74"/>
                  <a:pt x="1567" y="212"/>
                  <a:pt x="1472" y="423"/>
                </a:cubicBezTo>
                <a:cubicBezTo>
                  <a:pt x="1323" y="783"/>
                  <a:pt x="1112" y="1058"/>
                  <a:pt x="1112" y="1058"/>
                </a:cubicBezTo>
                <a:cubicBezTo>
                  <a:pt x="1112" y="1058"/>
                  <a:pt x="806" y="1058"/>
                  <a:pt x="646" y="910"/>
                </a:cubicBezTo>
                <a:cubicBezTo>
                  <a:pt x="213" y="1058"/>
                  <a:pt x="213" y="1058"/>
                  <a:pt x="213" y="1058"/>
                </a:cubicBezTo>
                <a:cubicBezTo>
                  <a:pt x="213" y="1058"/>
                  <a:pt x="0" y="1451"/>
                  <a:pt x="0" y="1619"/>
                </a:cubicBezTo>
                <a:cubicBezTo>
                  <a:pt x="0" y="1778"/>
                  <a:pt x="254" y="1673"/>
                  <a:pt x="254" y="1673"/>
                </a:cubicBezTo>
                <a:cubicBezTo>
                  <a:pt x="254" y="1673"/>
                  <a:pt x="349" y="1397"/>
                  <a:pt x="446" y="1397"/>
                </a:cubicBezTo>
                <a:cubicBezTo>
                  <a:pt x="530" y="1397"/>
                  <a:pt x="530" y="1778"/>
                  <a:pt x="530" y="1778"/>
                </a:cubicBezTo>
                <a:cubicBezTo>
                  <a:pt x="530" y="1778"/>
                  <a:pt x="1081" y="2297"/>
                  <a:pt x="689" y="2690"/>
                </a:cubicBezTo>
                <a:cubicBezTo>
                  <a:pt x="689" y="2690"/>
                  <a:pt x="1017" y="2901"/>
                  <a:pt x="868" y="3313"/>
                </a:cubicBezTo>
                <a:cubicBezTo>
                  <a:pt x="868" y="3313"/>
                  <a:pt x="657" y="3472"/>
                  <a:pt x="562" y="3748"/>
                </a:cubicBezTo>
                <a:cubicBezTo>
                  <a:pt x="646" y="3791"/>
                  <a:pt x="730" y="4013"/>
                  <a:pt x="890" y="4045"/>
                </a:cubicBezTo>
                <a:cubicBezTo>
                  <a:pt x="1069" y="4086"/>
                  <a:pt x="1133" y="3801"/>
                  <a:pt x="1228" y="3748"/>
                </a:cubicBezTo>
                <a:cubicBezTo>
                  <a:pt x="1314" y="3694"/>
                  <a:pt x="1842" y="3801"/>
                  <a:pt x="1842" y="3801"/>
                </a:cubicBezTo>
                <a:cubicBezTo>
                  <a:pt x="1842" y="3801"/>
                  <a:pt x="3060" y="3801"/>
                  <a:pt x="3144" y="3801"/>
                </a:cubicBezTo>
                <a:cubicBezTo>
                  <a:pt x="3219" y="3801"/>
                  <a:pt x="3198" y="3843"/>
                  <a:pt x="3230" y="3907"/>
                </a:cubicBezTo>
                <a:cubicBezTo>
                  <a:pt x="3398" y="3748"/>
                  <a:pt x="3652" y="3621"/>
                  <a:pt x="3812" y="3558"/>
                </a:cubicBezTo>
                <a:cubicBezTo>
                  <a:pt x="3812" y="3493"/>
                  <a:pt x="3864" y="3399"/>
                  <a:pt x="3864" y="3399"/>
                </a:cubicBezTo>
                <a:cubicBezTo>
                  <a:pt x="4172" y="3239"/>
                  <a:pt x="3896" y="3207"/>
                  <a:pt x="4045" y="3049"/>
                </a:cubicBezTo>
                <a:cubicBezTo>
                  <a:pt x="4204" y="2901"/>
                  <a:pt x="4150" y="2573"/>
                  <a:pt x="4150" y="2573"/>
                </a:cubicBezTo>
                <a:cubicBezTo>
                  <a:pt x="4361" y="2360"/>
                  <a:pt x="4077" y="2244"/>
                  <a:pt x="4077" y="2244"/>
                </a:cubicBezTo>
              </a:path>
            </a:pathLst>
          </a:custGeom>
          <a:solidFill>
            <a:srgbClr val="86868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1" name="Freeform 11"/>
          <p:cNvSpPr>
            <a:spLocks noChangeArrowheads="1"/>
          </p:cNvSpPr>
          <p:nvPr/>
        </p:nvSpPr>
        <p:spPr bwMode="auto">
          <a:xfrm>
            <a:off x="9389579" y="4959886"/>
            <a:ext cx="1259566" cy="549077"/>
          </a:xfrm>
          <a:custGeom>
            <a:avLst/>
            <a:gdLst>
              <a:gd name="T0" fmla="*/ 5463 w 6024"/>
              <a:gd name="T1" fmla="*/ 750 h 2626"/>
              <a:gd name="T2" fmla="*/ 5463 w 6024"/>
              <a:gd name="T3" fmla="*/ 750 h 2626"/>
              <a:gd name="T4" fmla="*/ 5040 w 6024"/>
              <a:gd name="T5" fmla="*/ 380 h 2626"/>
              <a:gd name="T6" fmla="*/ 4637 w 6024"/>
              <a:gd name="T7" fmla="*/ 338 h 2626"/>
              <a:gd name="T8" fmla="*/ 4584 w 6024"/>
              <a:gd name="T9" fmla="*/ 517 h 2626"/>
              <a:gd name="T10" fmla="*/ 4213 w 6024"/>
              <a:gd name="T11" fmla="*/ 528 h 2626"/>
              <a:gd name="T12" fmla="*/ 4172 w 6024"/>
              <a:gd name="T13" fmla="*/ 243 h 2626"/>
              <a:gd name="T14" fmla="*/ 3569 w 6024"/>
              <a:gd name="T15" fmla="*/ 465 h 2626"/>
              <a:gd name="T16" fmla="*/ 2944 w 6024"/>
              <a:gd name="T17" fmla="*/ 380 h 2626"/>
              <a:gd name="T18" fmla="*/ 2817 w 6024"/>
              <a:gd name="T19" fmla="*/ 190 h 2626"/>
              <a:gd name="T20" fmla="*/ 2392 w 6024"/>
              <a:gd name="T21" fmla="*/ 9 h 2626"/>
              <a:gd name="T22" fmla="*/ 2043 w 6024"/>
              <a:gd name="T23" fmla="*/ 138 h 2626"/>
              <a:gd name="T24" fmla="*/ 2065 w 6024"/>
              <a:gd name="T25" fmla="*/ 338 h 2626"/>
              <a:gd name="T26" fmla="*/ 1948 w 6024"/>
              <a:gd name="T27" fmla="*/ 455 h 2626"/>
              <a:gd name="T28" fmla="*/ 1778 w 6024"/>
              <a:gd name="T29" fmla="*/ 730 h 2626"/>
              <a:gd name="T30" fmla="*/ 1440 w 6024"/>
              <a:gd name="T31" fmla="*/ 433 h 2626"/>
              <a:gd name="T32" fmla="*/ 1144 w 6024"/>
              <a:gd name="T33" fmla="*/ 306 h 2626"/>
              <a:gd name="T34" fmla="*/ 1006 w 6024"/>
              <a:gd name="T35" fmla="*/ 52 h 2626"/>
              <a:gd name="T36" fmla="*/ 793 w 6024"/>
              <a:gd name="T37" fmla="*/ 0 h 2626"/>
              <a:gd name="T38" fmla="*/ 720 w 6024"/>
              <a:gd name="T39" fmla="*/ 168 h 2626"/>
              <a:gd name="T40" fmla="*/ 339 w 6024"/>
              <a:gd name="T41" fmla="*/ 200 h 2626"/>
              <a:gd name="T42" fmla="*/ 297 w 6024"/>
              <a:gd name="T43" fmla="*/ 444 h 2626"/>
              <a:gd name="T44" fmla="*/ 539 w 6024"/>
              <a:gd name="T45" fmla="*/ 942 h 2626"/>
              <a:gd name="T46" fmla="*/ 117 w 6024"/>
              <a:gd name="T47" fmla="*/ 1386 h 2626"/>
              <a:gd name="T48" fmla="*/ 95 w 6024"/>
              <a:gd name="T49" fmla="*/ 1629 h 2626"/>
              <a:gd name="T50" fmla="*/ 614 w 6024"/>
              <a:gd name="T51" fmla="*/ 2614 h 2626"/>
              <a:gd name="T52" fmla="*/ 783 w 6024"/>
              <a:gd name="T53" fmla="*/ 2603 h 2626"/>
              <a:gd name="T54" fmla="*/ 1123 w 6024"/>
              <a:gd name="T55" fmla="*/ 2551 h 2626"/>
              <a:gd name="T56" fmla="*/ 1610 w 6024"/>
              <a:gd name="T57" fmla="*/ 2519 h 2626"/>
              <a:gd name="T58" fmla="*/ 2297 w 6024"/>
              <a:gd name="T59" fmla="*/ 2308 h 2626"/>
              <a:gd name="T60" fmla="*/ 2584 w 6024"/>
              <a:gd name="T61" fmla="*/ 2073 h 2626"/>
              <a:gd name="T62" fmla="*/ 3472 w 6024"/>
              <a:gd name="T63" fmla="*/ 2170 h 2626"/>
              <a:gd name="T64" fmla="*/ 3631 w 6024"/>
              <a:gd name="T65" fmla="*/ 2286 h 2626"/>
              <a:gd name="T66" fmla="*/ 4161 w 6024"/>
              <a:gd name="T67" fmla="*/ 2170 h 2626"/>
              <a:gd name="T68" fmla="*/ 4648 w 6024"/>
              <a:gd name="T69" fmla="*/ 2043 h 2626"/>
              <a:gd name="T70" fmla="*/ 5252 w 6024"/>
              <a:gd name="T71" fmla="*/ 1746 h 2626"/>
              <a:gd name="T72" fmla="*/ 5155 w 6024"/>
              <a:gd name="T73" fmla="*/ 2191 h 2626"/>
              <a:gd name="T74" fmla="*/ 5420 w 6024"/>
              <a:gd name="T75" fmla="*/ 1778 h 2626"/>
              <a:gd name="T76" fmla="*/ 5928 w 6024"/>
              <a:gd name="T77" fmla="*/ 1534 h 2626"/>
              <a:gd name="T78" fmla="*/ 6023 w 6024"/>
              <a:gd name="T79" fmla="*/ 1481 h 2626"/>
              <a:gd name="T80" fmla="*/ 5739 w 6024"/>
              <a:gd name="T81" fmla="*/ 920 h 2626"/>
              <a:gd name="T82" fmla="*/ 5463 w 6024"/>
              <a:gd name="T83" fmla="*/ 750 h 2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24" h="2626">
                <a:moveTo>
                  <a:pt x="5463" y="750"/>
                </a:moveTo>
                <a:lnTo>
                  <a:pt x="5463" y="750"/>
                </a:lnTo>
                <a:cubicBezTo>
                  <a:pt x="5463" y="582"/>
                  <a:pt x="5187" y="634"/>
                  <a:pt x="5040" y="380"/>
                </a:cubicBezTo>
                <a:cubicBezTo>
                  <a:pt x="4637" y="338"/>
                  <a:pt x="4637" y="338"/>
                  <a:pt x="4637" y="338"/>
                </a:cubicBezTo>
                <a:cubicBezTo>
                  <a:pt x="4584" y="517"/>
                  <a:pt x="4584" y="517"/>
                  <a:pt x="4584" y="517"/>
                </a:cubicBezTo>
                <a:cubicBezTo>
                  <a:pt x="4213" y="528"/>
                  <a:pt x="4213" y="528"/>
                  <a:pt x="4213" y="528"/>
                </a:cubicBezTo>
                <a:cubicBezTo>
                  <a:pt x="4213" y="528"/>
                  <a:pt x="4330" y="274"/>
                  <a:pt x="4172" y="243"/>
                </a:cubicBezTo>
                <a:cubicBezTo>
                  <a:pt x="4013" y="200"/>
                  <a:pt x="3653" y="211"/>
                  <a:pt x="3569" y="465"/>
                </a:cubicBezTo>
                <a:cubicBezTo>
                  <a:pt x="3569" y="465"/>
                  <a:pt x="2996" y="517"/>
                  <a:pt x="2944" y="380"/>
                </a:cubicBezTo>
                <a:cubicBezTo>
                  <a:pt x="2879" y="252"/>
                  <a:pt x="2879" y="252"/>
                  <a:pt x="2817" y="190"/>
                </a:cubicBezTo>
                <a:cubicBezTo>
                  <a:pt x="2763" y="138"/>
                  <a:pt x="2392" y="9"/>
                  <a:pt x="2392" y="9"/>
                </a:cubicBezTo>
                <a:cubicBezTo>
                  <a:pt x="2043" y="138"/>
                  <a:pt x="2043" y="138"/>
                  <a:pt x="2043" y="138"/>
                </a:cubicBezTo>
                <a:cubicBezTo>
                  <a:pt x="2065" y="338"/>
                  <a:pt x="2065" y="338"/>
                  <a:pt x="2065" y="338"/>
                </a:cubicBezTo>
                <a:cubicBezTo>
                  <a:pt x="1948" y="455"/>
                  <a:pt x="1948" y="455"/>
                  <a:pt x="1948" y="455"/>
                </a:cubicBezTo>
                <a:cubicBezTo>
                  <a:pt x="1948" y="455"/>
                  <a:pt x="2043" y="730"/>
                  <a:pt x="1778" y="730"/>
                </a:cubicBezTo>
                <a:cubicBezTo>
                  <a:pt x="1513" y="730"/>
                  <a:pt x="1440" y="666"/>
                  <a:pt x="1440" y="433"/>
                </a:cubicBezTo>
                <a:cubicBezTo>
                  <a:pt x="1440" y="433"/>
                  <a:pt x="1313" y="306"/>
                  <a:pt x="1144" y="306"/>
                </a:cubicBezTo>
                <a:cubicBezTo>
                  <a:pt x="1006" y="52"/>
                  <a:pt x="1006" y="52"/>
                  <a:pt x="1006" y="52"/>
                </a:cubicBezTo>
                <a:cubicBezTo>
                  <a:pt x="793" y="0"/>
                  <a:pt x="793" y="0"/>
                  <a:pt x="793" y="0"/>
                </a:cubicBezTo>
                <a:cubicBezTo>
                  <a:pt x="720" y="168"/>
                  <a:pt x="720" y="168"/>
                  <a:pt x="720" y="168"/>
                </a:cubicBezTo>
                <a:cubicBezTo>
                  <a:pt x="339" y="200"/>
                  <a:pt x="339" y="200"/>
                  <a:pt x="339" y="200"/>
                </a:cubicBezTo>
                <a:cubicBezTo>
                  <a:pt x="339" y="274"/>
                  <a:pt x="328" y="360"/>
                  <a:pt x="297" y="444"/>
                </a:cubicBezTo>
                <a:cubicBezTo>
                  <a:pt x="297" y="444"/>
                  <a:pt x="826" y="539"/>
                  <a:pt x="539" y="942"/>
                </a:cubicBezTo>
                <a:cubicBezTo>
                  <a:pt x="539" y="942"/>
                  <a:pt x="22" y="1142"/>
                  <a:pt x="117" y="1386"/>
                </a:cubicBezTo>
                <a:cubicBezTo>
                  <a:pt x="117" y="1386"/>
                  <a:pt x="0" y="1524"/>
                  <a:pt x="95" y="1629"/>
                </a:cubicBezTo>
                <a:cubicBezTo>
                  <a:pt x="190" y="1724"/>
                  <a:pt x="709" y="2021"/>
                  <a:pt x="614" y="2614"/>
                </a:cubicBezTo>
                <a:cubicBezTo>
                  <a:pt x="666" y="2625"/>
                  <a:pt x="709" y="2625"/>
                  <a:pt x="783" y="2603"/>
                </a:cubicBezTo>
                <a:cubicBezTo>
                  <a:pt x="899" y="2571"/>
                  <a:pt x="1069" y="2487"/>
                  <a:pt x="1123" y="2551"/>
                </a:cubicBezTo>
                <a:cubicBezTo>
                  <a:pt x="1186" y="2603"/>
                  <a:pt x="1386" y="2592"/>
                  <a:pt x="1610" y="2519"/>
                </a:cubicBezTo>
                <a:cubicBezTo>
                  <a:pt x="1821" y="2444"/>
                  <a:pt x="2170" y="2308"/>
                  <a:pt x="2297" y="2308"/>
                </a:cubicBezTo>
                <a:cubicBezTo>
                  <a:pt x="2425" y="2308"/>
                  <a:pt x="2297" y="2181"/>
                  <a:pt x="2584" y="2073"/>
                </a:cubicBezTo>
                <a:cubicBezTo>
                  <a:pt x="2869" y="1978"/>
                  <a:pt x="3304" y="2127"/>
                  <a:pt x="3472" y="2170"/>
                </a:cubicBezTo>
                <a:cubicBezTo>
                  <a:pt x="3515" y="2191"/>
                  <a:pt x="3569" y="2233"/>
                  <a:pt x="3631" y="2286"/>
                </a:cubicBezTo>
                <a:cubicBezTo>
                  <a:pt x="3791" y="2233"/>
                  <a:pt x="4013" y="2170"/>
                  <a:pt x="4161" y="2170"/>
                </a:cubicBezTo>
                <a:cubicBezTo>
                  <a:pt x="4415" y="2170"/>
                  <a:pt x="4394" y="2211"/>
                  <a:pt x="4648" y="2043"/>
                </a:cubicBezTo>
                <a:cubicBezTo>
                  <a:pt x="4892" y="1873"/>
                  <a:pt x="5187" y="1683"/>
                  <a:pt x="5252" y="1746"/>
                </a:cubicBezTo>
                <a:cubicBezTo>
                  <a:pt x="5314" y="1810"/>
                  <a:pt x="5008" y="2191"/>
                  <a:pt x="5155" y="2191"/>
                </a:cubicBezTo>
                <a:cubicBezTo>
                  <a:pt x="5314" y="2191"/>
                  <a:pt x="5230" y="1810"/>
                  <a:pt x="5420" y="1778"/>
                </a:cubicBezTo>
                <a:cubicBezTo>
                  <a:pt x="5611" y="1735"/>
                  <a:pt x="5823" y="1640"/>
                  <a:pt x="5928" y="1534"/>
                </a:cubicBezTo>
                <a:cubicBezTo>
                  <a:pt x="5961" y="1502"/>
                  <a:pt x="5993" y="1491"/>
                  <a:pt x="6023" y="1481"/>
                </a:cubicBezTo>
                <a:cubicBezTo>
                  <a:pt x="5939" y="1345"/>
                  <a:pt x="5769" y="1069"/>
                  <a:pt x="5739" y="920"/>
                </a:cubicBezTo>
                <a:cubicBezTo>
                  <a:pt x="5706" y="709"/>
                  <a:pt x="5463" y="920"/>
                  <a:pt x="5463" y="750"/>
                </a:cubicBezTo>
              </a:path>
            </a:pathLst>
          </a:custGeom>
          <a:solidFill>
            <a:srgbClr val="88888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12"/>
          <p:cNvSpPr>
            <a:spLocks noChangeArrowheads="1"/>
          </p:cNvSpPr>
          <p:nvPr/>
        </p:nvSpPr>
        <p:spPr bwMode="auto">
          <a:xfrm>
            <a:off x="9362819" y="4580608"/>
            <a:ext cx="1518861" cy="688423"/>
          </a:xfrm>
          <a:custGeom>
            <a:avLst/>
            <a:gdLst>
              <a:gd name="T0" fmla="*/ 7167 w 7263"/>
              <a:gd name="T1" fmla="*/ 1948 h 3292"/>
              <a:gd name="T2" fmla="*/ 7167 w 7263"/>
              <a:gd name="T3" fmla="*/ 1948 h 3292"/>
              <a:gd name="T4" fmla="*/ 6902 w 7263"/>
              <a:gd name="T5" fmla="*/ 1683 h 3292"/>
              <a:gd name="T6" fmla="*/ 6383 w 7263"/>
              <a:gd name="T7" fmla="*/ 899 h 3292"/>
              <a:gd name="T8" fmla="*/ 6256 w 7263"/>
              <a:gd name="T9" fmla="*/ 730 h 3292"/>
              <a:gd name="T10" fmla="*/ 4954 w 7263"/>
              <a:gd name="T11" fmla="*/ 730 h 3292"/>
              <a:gd name="T12" fmla="*/ 4340 w 7263"/>
              <a:gd name="T13" fmla="*/ 677 h 3292"/>
              <a:gd name="T14" fmla="*/ 4002 w 7263"/>
              <a:gd name="T15" fmla="*/ 974 h 3292"/>
              <a:gd name="T16" fmla="*/ 3653 w 7263"/>
              <a:gd name="T17" fmla="*/ 666 h 3292"/>
              <a:gd name="T18" fmla="*/ 3228 w 7263"/>
              <a:gd name="T19" fmla="*/ 836 h 3292"/>
              <a:gd name="T20" fmla="*/ 3133 w 7263"/>
              <a:gd name="T21" fmla="*/ 487 h 3292"/>
              <a:gd name="T22" fmla="*/ 2838 w 7263"/>
              <a:gd name="T23" fmla="*/ 720 h 3292"/>
              <a:gd name="T24" fmla="*/ 2192 w 7263"/>
              <a:gd name="T25" fmla="*/ 571 h 3292"/>
              <a:gd name="T26" fmla="*/ 1757 w 7263"/>
              <a:gd name="T27" fmla="*/ 550 h 3292"/>
              <a:gd name="T28" fmla="*/ 1440 w 7263"/>
              <a:gd name="T29" fmla="*/ 401 h 3292"/>
              <a:gd name="T30" fmla="*/ 1377 w 7263"/>
              <a:gd name="T31" fmla="*/ 190 h 3292"/>
              <a:gd name="T32" fmla="*/ 1144 w 7263"/>
              <a:gd name="T33" fmla="*/ 444 h 3292"/>
              <a:gd name="T34" fmla="*/ 901 w 7263"/>
              <a:gd name="T35" fmla="*/ 539 h 3292"/>
              <a:gd name="T36" fmla="*/ 741 w 7263"/>
              <a:gd name="T37" fmla="*/ 666 h 3292"/>
              <a:gd name="T38" fmla="*/ 211 w 7263"/>
              <a:gd name="T39" fmla="*/ 739 h 3292"/>
              <a:gd name="T40" fmla="*/ 276 w 7263"/>
              <a:gd name="T41" fmla="*/ 1597 h 3292"/>
              <a:gd name="T42" fmla="*/ 466 w 7263"/>
              <a:gd name="T43" fmla="*/ 2010 h 3292"/>
              <a:gd name="T44" fmla="*/ 847 w 7263"/>
              <a:gd name="T45" fmla="*/ 1978 h 3292"/>
              <a:gd name="T46" fmla="*/ 920 w 7263"/>
              <a:gd name="T47" fmla="*/ 1810 h 3292"/>
              <a:gd name="T48" fmla="*/ 1133 w 7263"/>
              <a:gd name="T49" fmla="*/ 1862 h 3292"/>
              <a:gd name="T50" fmla="*/ 1271 w 7263"/>
              <a:gd name="T51" fmla="*/ 2116 h 3292"/>
              <a:gd name="T52" fmla="*/ 1567 w 7263"/>
              <a:gd name="T53" fmla="*/ 2243 h 3292"/>
              <a:gd name="T54" fmla="*/ 1905 w 7263"/>
              <a:gd name="T55" fmla="*/ 2540 h 3292"/>
              <a:gd name="T56" fmla="*/ 2075 w 7263"/>
              <a:gd name="T57" fmla="*/ 2265 h 3292"/>
              <a:gd name="T58" fmla="*/ 2192 w 7263"/>
              <a:gd name="T59" fmla="*/ 2148 h 3292"/>
              <a:gd name="T60" fmla="*/ 2170 w 7263"/>
              <a:gd name="T61" fmla="*/ 1948 h 3292"/>
              <a:gd name="T62" fmla="*/ 2519 w 7263"/>
              <a:gd name="T63" fmla="*/ 1819 h 3292"/>
              <a:gd name="T64" fmla="*/ 2944 w 7263"/>
              <a:gd name="T65" fmla="*/ 2000 h 3292"/>
              <a:gd name="T66" fmla="*/ 3071 w 7263"/>
              <a:gd name="T67" fmla="*/ 2190 h 3292"/>
              <a:gd name="T68" fmla="*/ 3696 w 7263"/>
              <a:gd name="T69" fmla="*/ 2275 h 3292"/>
              <a:gd name="T70" fmla="*/ 4299 w 7263"/>
              <a:gd name="T71" fmla="*/ 2053 h 3292"/>
              <a:gd name="T72" fmla="*/ 4340 w 7263"/>
              <a:gd name="T73" fmla="*/ 2338 h 3292"/>
              <a:gd name="T74" fmla="*/ 4711 w 7263"/>
              <a:gd name="T75" fmla="*/ 2327 h 3292"/>
              <a:gd name="T76" fmla="*/ 4764 w 7263"/>
              <a:gd name="T77" fmla="*/ 2148 h 3292"/>
              <a:gd name="T78" fmla="*/ 5167 w 7263"/>
              <a:gd name="T79" fmla="*/ 2190 h 3292"/>
              <a:gd name="T80" fmla="*/ 5590 w 7263"/>
              <a:gd name="T81" fmla="*/ 2560 h 3292"/>
              <a:gd name="T82" fmla="*/ 5866 w 7263"/>
              <a:gd name="T83" fmla="*/ 2730 h 3292"/>
              <a:gd name="T84" fmla="*/ 6150 w 7263"/>
              <a:gd name="T85" fmla="*/ 3291 h 3292"/>
              <a:gd name="T86" fmla="*/ 6394 w 7263"/>
              <a:gd name="T87" fmla="*/ 3239 h 3292"/>
              <a:gd name="T88" fmla="*/ 7008 w 7263"/>
              <a:gd name="T89" fmla="*/ 2487 h 3292"/>
              <a:gd name="T90" fmla="*/ 7167 w 7263"/>
              <a:gd name="T91" fmla="*/ 1948 h 3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63" h="3292">
                <a:moveTo>
                  <a:pt x="7167" y="1948"/>
                </a:moveTo>
                <a:lnTo>
                  <a:pt x="7167" y="1948"/>
                </a:lnTo>
                <a:cubicBezTo>
                  <a:pt x="7072" y="1851"/>
                  <a:pt x="6976" y="1894"/>
                  <a:pt x="6902" y="1683"/>
                </a:cubicBezTo>
                <a:cubicBezTo>
                  <a:pt x="6840" y="1470"/>
                  <a:pt x="6480" y="994"/>
                  <a:pt x="6383" y="899"/>
                </a:cubicBezTo>
                <a:cubicBezTo>
                  <a:pt x="6288" y="804"/>
                  <a:pt x="6342" y="730"/>
                  <a:pt x="6256" y="730"/>
                </a:cubicBezTo>
                <a:cubicBezTo>
                  <a:pt x="6172" y="730"/>
                  <a:pt x="4954" y="730"/>
                  <a:pt x="4954" y="730"/>
                </a:cubicBezTo>
                <a:cubicBezTo>
                  <a:pt x="4954" y="730"/>
                  <a:pt x="4426" y="623"/>
                  <a:pt x="4340" y="677"/>
                </a:cubicBezTo>
                <a:cubicBezTo>
                  <a:pt x="4245" y="730"/>
                  <a:pt x="4181" y="1015"/>
                  <a:pt x="4002" y="974"/>
                </a:cubicBezTo>
                <a:cubicBezTo>
                  <a:pt x="3823" y="931"/>
                  <a:pt x="3748" y="666"/>
                  <a:pt x="3653" y="666"/>
                </a:cubicBezTo>
                <a:cubicBezTo>
                  <a:pt x="3558" y="666"/>
                  <a:pt x="3398" y="931"/>
                  <a:pt x="3228" y="836"/>
                </a:cubicBezTo>
                <a:cubicBezTo>
                  <a:pt x="3049" y="730"/>
                  <a:pt x="3133" y="487"/>
                  <a:pt x="3133" y="487"/>
                </a:cubicBezTo>
                <a:cubicBezTo>
                  <a:pt x="3133" y="487"/>
                  <a:pt x="3039" y="328"/>
                  <a:pt x="2838" y="720"/>
                </a:cubicBezTo>
                <a:cubicBezTo>
                  <a:pt x="2192" y="571"/>
                  <a:pt x="2192" y="571"/>
                  <a:pt x="2192" y="571"/>
                </a:cubicBezTo>
                <a:cubicBezTo>
                  <a:pt x="2192" y="571"/>
                  <a:pt x="1853" y="644"/>
                  <a:pt x="1757" y="550"/>
                </a:cubicBezTo>
                <a:cubicBezTo>
                  <a:pt x="1662" y="455"/>
                  <a:pt x="1504" y="401"/>
                  <a:pt x="1440" y="401"/>
                </a:cubicBezTo>
                <a:cubicBezTo>
                  <a:pt x="1377" y="401"/>
                  <a:pt x="1291" y="379"/>
                  <a:pt x="1377" y="190"/>
                </a:cubicBezTo>
                <a:cubicBezTo>
                  <a:pt x="1472" y="0"/>
                  <a:pt x="1069" y="168"/>
                  <a:pt x="1144" y="444"/>
                </a:cubicBezTo>
                <a:cubicBezTo>
                  <a:pt x="1144" y="444"/>
                  <a:pt x="1069" y="582"/>
                  <a:pt x="901" y="539"/>
                </a:cubicBezTo>
                <a:cubicBezTo>
                  <a:pt x="741" y="507"/>
                  <a:pt x="741" y="666"/>
                  <a:pt x="741" y="666"/>
                </a:cubicBezTo>
                <a:cubicBezTo>
                  <a:pt x="741" y="666"/>
                  <a:pt x="412" y="528"/>
                  <a:pt x="211" y="739"/>
                </a:cubicBezTo>
                <a:cubicBezTo>
                  <a:pt x="0" y="952"/>
                  <a:pt x="276" y="1597"/>
                  <a:pt x="276" y="1597"/>
                </a:cubicBezTo>
                <a:cubicBezTo>
                  <a:pt x="276" y="1597"/>
                  <a:pt x="455" y="1756"/>
                  <a:pt x="466" y="2010"/>
                </a:cubicBezTo>
                <a:cubicBezTo>
                  <a:pt x="847" y="1978"/>
                  <a:pt x="847" y="1978"/>
                  <a:pt x="847" y="1978"/>
                </a:cubicBezTo>
                <a:cubicBezTo>
                  <a:pt x="920" y="1810"/>
                  <a:pt x="920" y="1810"/>
                  <a:pt x="920" y="1810"/>
                </a:cubicBezTo>
                <a:cubicBezTo>
                  <a:pt x="1133" y="1862"/>
                  <a:pt x="1133" y="1862"/>
                  <a:pt x="1133" y="1862"/>
                </a:cubicBezTo>
                <a:cubicBezTo>
                  <a:pt x="1271" y="2116"/>
                  <a:pt x="1271" y="2116"/>
                  <a:pt x="1271" y="2116"/>
                </a:cubicBezTo>
                <a:cubicBezTo>
                  <a:pt x="1440" y="2116"/>
                  <a:pt x="1567" y="2243"/>
                  <a:pt x="1567" y="2243"/>
                </a:cubicBezTo>
                <a:cubicBezTo>
                  <a:pt x="1567" y="2476"/>
                  <a:pt x="1640" y="2540"/>
                  <a:pt x="1905" y="2540"/>
                </a:cubicBezTo>
                <a:cubicBezTo>
                  <a:pt x="2170" y="2540"/>
                  <a:pt x="2075" y="2265"/>
                  <a:pt x="2075" y="2265"/>
                </a:cubicBezTo>
                <a:cubicBezTo>
                  <a:pt x="2192" y="2148"/>
                  <a:pt x="2192" y="2148"/>
                  <a:pt x="2192" y="2148"/>
                </a:cubicBezTo>
                <a:cubicBezTo>
                  <a:pt x="2170" y="1948"/>
                  <a:pt x="2170" y="1948"/>
                  <a:pt x="2170" y="1948"/>
                </a:cubicBezTo>
                <a:cubicBezTo>
                  <a:pt x="2519" y="1819"/>
                  <a:pt x="2519" y="1819"/>
                  <a:pt x="2519" y="1819"/>
                </a:cubicBezTo>
                <a:cubicBezTo>
                  <a:pt x="2519" y="1819"/>
                  <a:pt x="2890" y="1948"/>
                  <a:pt x="2944" y="2000"/>
                </a:cubicBezTo>
                <a:cubicBezTo>
                  <a:pt x="3006" y="2062"/>
                  <a:pt x="3006" y="2062"/>
                  <a:pt x="3071" y="2190"/>
                </a:cubicBezTo>
                <a:cubicBezTo>
                  <a:pt x="3123" y="2327"/>
                  <a:pt x="3696" y="2275"/>
                  <a:pt x="3696" y="2275"/>
                </a:cubicBezTo>
                <a:cubicBezTo>
                  <a:pt x="3780" y="2021"/>
                  <a:pt x="4140" y="2010"/>
                  <a:pt x="4299" y="2053"/>
                </a:cubicBezTo>
                <a:cubicBezTo>
                  <a:pt x="4457" y="2084"/>
                  <a:pt x="4340" y="2338"/>
                  <a:pt x="4340" y="2338"/>
                </a:cubicBezTo>
                <a:cubicBezTo>
                  <a:pt x="4711" y="2327"/>
                  <a:pt x="4711" y="2327"/>
                  <a:pt x="4711" y="2327"/>
                </a:cubicBezTo>
                <a:cubicBezTo>
                  <a:pt x="4764" y="2148"/>
                  <a:pt x="4764" y="2148"/>
                  <a:pt x="4764" y="2148"/>
                </a:cubicBezTo>
                <a:cubicBezTo>
                  <a:pt x="5167" y="2190"/>
                  <a:pt x="5167" y="2190"/>
                  <a:pt x="5167" y="2190"/>
                </a:cubicBezTo>
                <a:cubicBezTo>
                  <a:pt x="5314" y="2444"/>
                  <a:pt x="5590" y="2392"/>
                  <a:pt x="5590" y="2560"/>
                </a:cubicBezTo>
                <a:cubicBezTo>
                  <a:pt x="5590" y="2730"/>
                  <a:pt x="5833" y="2519"/>
                  <a:pt x="5866" y="2730"/>
                </a:cubicBezTo>
                <a:cubicBezTo>
                  <a:pt x="5896" y="2879"/>
                  <a:pt x="6066" y="3155"/>
                  <a:pt x="6150" y="3291"/>
                </a:cubicBezTo>
                <a:cubicBezTo>
                  <a:pt x="6225" y="3280"/>
                  <a:pt x="6299" y="3291"/>
                  <a:pt x="6394" y="3239"/>
                </a:cubicBezTo>
                <a:cubicBezTo>
                  <a:pt x="6542" y="3164"/>
                  <a:pt x="6913" y="2582"/>
                  <a:pt x="7008" y="2487"/>
                </a:cubicBezTo>
                <a:cubicBezTo>
                  <a:pt x="7094" y="2392"/>
                  <a:pt x="7262" y="2043"/>
                  <a:pt x="7167" y="1948"/>
                </a:cubicBezTo>
              </a:path>
            </a:pathLst>
          </a:custGeom>
          <a:solidFill>
            <a:srgbClr val="8A8A8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5"/>
          <p:cNvSpPr>
            <a:spLocks noChangeArrowheads="1"/>
          </p:cNvSpPr>
          <p:nvPr/>
        </p:nvSpPr>
        <p:spPr bwMode="auto">
          <a:xfrm>
            <a:off x="9285308" y="3499987"/>
            <a:ext cx="1027031" cy="1275335"/>
          </a:xfrm>
          <a:custGeom>
            <a:avLst/>
            <a:gdLst>
              <a:gd name="T0" fmla="*/ 4572 w 4913"/>
              <a:gd name="T1" fmla="*/ 2508 h 6099"/>
              <a:gd name="T2" fmla="*/ 4572 w 4913"/>
              <a:gd name="T3" fmla="*/ 2508 h 6099"/>
              <a:gd name="T4" fmla="*/ 4361 w 4913"/>
              <a:gd name="T5" fmla="*/ 2635 h 6099"/>
              <a:gd name="T6" fmla="*/ 4255 w 4913"/>
              <a:gd name="T7" fmla="*/ 2392 h 6099"/>
              <a:gd name="T8" fmla="*/ 3990 w 4913"/>
              <a:gd name="T9" fmla="*/ 2318 h 6099"/>
              <a:gd name="T10" fmla="*/ 3906 w 4913"/>
              <a:gd name="T11" fmla="*/ 2508 h 6099"/>
              <a:gd name="T12" fmla="*/ 3663 w 4913"/>
              <a:gd name="T13" fmla="*/ 2424 h 6099"/>
              <a:gd name="T14" fmla="*/ 3568 w 4913"/>
              <a:gd name="T15" fmla="*/ 2137 h 6099"/>
              <a:gd name="T16" fmla="*/ 3281 w 4913"/>
              <a:gd name="T17" fmla="*/ 2043 h 6099"/>
              <a:gd name="T18" fmla="*/ 3186 w 4913"/>
              <a:gd name="T19" fmla="*/ 1693 h 6099"/>
              <a:gd name="T20" fmla="*/ 2943 w 4913"/>
              <a:gd name="T21" fmla="*/ 1874 h 6099"/>
              <a:gd name="T22" fmla="*/ 2370 w 4913"/>
              <a:gd name="T23" fmla="*/ 1894 h 6099"/>
              <a:gd name="T24" fmla="*/ 1820 w 4913"/>
              <a:gd name="T25" fmla="*/ 1588 h 6099"/>
              <a:gd name="T26" fmla="*/ 1566 w 4913"/>
              <a:gd name="T27" fmla="*/ 1206 h 6099"/>
              <a:gd name="T28" fmla="*/ 1514 w 4913"/>
              <a:gd name="T29" fmla="*/ 825 h 6099"/>
              <a:gd name="T30" fmla="*/ 1217 w 4913"/>
              <a:gd name="T31" fmla="*/ 530 h 6099"/>
              <a:gd name="T32" fmla="*/ 1280 w 4913"/>
              <a:gd name="T33" fmla="*/ 327 h 6099"/>
              <a:gd name="T34" fmla="*/ 1068 w 4913"/>
              <a:gd name="T35" fmla="*/ 0 h 6099"/>
              <a:gd name="T36" fmla="*/ 900 w 4913"/>
              <a:gd name="T37" fmla="*/ 435 h 6099"/>
              <a:gd name="T38" fmla="*/ 719 w 4913"/>
              <a:gd name="T39" fmla="*/ 741 h 6099"/>
              <a:gd name="T40" fmla="*/ 243 w 4913"/>
              <a:gd name="T41" fmla="*/ 1260 h 6099"/>
              <a:gd name="T42" fmla="*/ 105 w 4913"/>
              <a:gd name="T43" fmla="*/ 1715 h 6099"/>
              <a:gd name="T44" fmla="*/ 0 w 4913"/>
              <a:gd name="T45" fmla="*/ 1853 h 6099"/>
              <a:gd name="T46" fmla="*/ 84 w 4913"/>
              <a:gd name="T47" fmla="*/ 1991 h 6099"/>
              <a:gd name="T48" fmla="*/ 316 w 4913"/>
              <a:gd name="T49" fmla="*/ 2562 h 6099"/>
              <a:gd name="T50" fmla="*/ 222 w 4913"/>
              <a:gd name="T51" fmla="*/ 2838 h 6099"/>
              <a:gd name="T52" fmla="*/ 465 w 4913"/>
              <a:gd name="T53" fmla="*/ 3111 h 6099"/>
              <a:gd name="T54" fmla="*/ 814 w 4913"/>
              <a:gd name="T55" fmla="*/ 3239 h 6099"/>
              <a:gd name="T56" fmla="*/ 900 w 4913"/>
              <a:gd name="T57" fmla="*/ 3419 h 6099"/>
              <a:gd name="T58" fmla="*/ 1301 w 4913"/>
              <a:gd name="T59" fmla="*/ 4553 h 6099"/>
              <a:gd name="T60" fmla="*/ 1493 w 4913"/>
              <a:gd name="T61" fmla="*/ 4700 h 6099"/>
              <a:gd name="T62" fmla="*/ 1598 w 4913"/>
              <a:gd name="T63" fmla="*/ 4880 h 6099"/>
              <a:gd name="T64" fmla="*/ 1672 w 4913"/>
              <a:gd name="T65" fmla="*/ 5283 h 6099"/>
              <a:gd name="T66" fmla="*/ 1747 w 4913"/>
              <a:gd name="T67" fmla="*/ 5357 h 6099"/>
              <a:gd name="T68" fmla="*/ 1810 w 4913"/>
              <a:gd name="T69" fmla="*/ 5568 h 6099"/>
              <a:gd name="T70" fmla="*/ 2127 w 4913"/>
              <a:gd name="T71" fmla="*/ 5717 h 6099"/>
              <a:gd name="T72" fmla="*/ 2562 w 4913"/>
              <a:gd name="T73" fmla="*/ 5738 h 6099"/>
              <a:gd name="T74" fmla="*/ 3208 w 4913"/>
              <a:gd name="T75" fmla="*/ 5887 h 6099"/>
              <a:gd name="T76" fmla="*/ 3503 w 4913"/>
              <a:gd name="T77" fmla="*/ 5654 h 6099"/>
              <a:gd name="T78" fmla="*/ 3598 w 4913"/>
              <a:gd name="T79" fmla="*/ 6003 h 6099"/>
              <a:gd name="T80" fmla="*/ 4023 w 4913"/>
              <a:gd name="T81" fmla="*/ 5833 h 6099"/>
              <a:gd name="T82" fmla="*/ 4044 w 4913"/>
              <a:gd name="T83" fmla="*/ 5844 h 6099"/>
              <a:gd name="T84" fmla="*/ 4350 w 4913"/>
              <a:gd name="T85" fmla="*/ 5409 h 6099"/>
              <a:gd name="T86" fmla="*/ 4171 w 4913"/>
              <a:gd name="T87" fmla="*/ 4786 h 6099"/>
              <a:gd name="T88" fmla="*/ 4012 w 4913"/>
              <a:gd name="T89" fmla="*/ 3874 h 6099"/>
              <a:gd name="T90" fmla="*/ 3928 w 4913"/>
              <a:gd name="T91" fmla="*/ 3493 h 6099"/>
              <a:gd name="T92" fmla="*/ 3736 w 4913"/>
              <a:gd name="T93" fmla="*/ 3769 h 6099"/>
              <a:gd name="T94" fmla="*/ 3482 w 4913"/>
              <a:gd name="T95" fmla="*/ 3715 h 6099"/>
              <a:gd name="T96" fmla="*/ 3695 w 4913"/>
              <a:gd name="T97" fmla="*/ 3154 h 6099"/>
              <a:gd name="T98" fmla="*/ 4128 w 4913"/>
              <a:gd name="T99" fmla="*/ 3006 h 6099"/>
              <a:gd name="T100" fmla="*/ 4594 w 4913"/>
              <a:gd name="T101" fmla="*/ 3154 h 6099"/>
              <a:gd name="T102" fmla="*/ 4912 w 4913"/>
              <a:gd name="T103" fmla="*/ 2635 h 6099"/>
              <a:gd name="T104" fmla="*/ 4572 w 4913"/>
              <a:gd name="T105" fmla="*/ 250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13" h="6099">
                <a:moveTo>
                  <a:pt x="4572" y="2508"/>
                </a:moveTo>
                <a:lnTo>
                  <a:pt x="4572" y="2508"/>
                </a:lnTo>
                <a:cubicBezTo>
                  <a:pt x="4361" y="2635"/>
                  <a:pt x="4361" y="2635"/>
                  <a:pt x="4361" y="2635"/>
                </a:cubicBezTo>
                <a:cubicBezTo>
                  <a:pt x="4255" y="2392"/>
                  <a:pt x="4255" y="2392"/>
                  <a:pt x="4255" y="2392"/>
                </a:cubicBezTo>
                <a:cubicBezTo>
                  <a:pt x="3990" y="2318"/>
                  <a:pt x="3990" y="2318"/>
                  <a:pt x="3990" y="2318"/>
                </a:cubicBezTo>
                <a:cubicBezTo>
                  <a:pt x="3906" y="2508"/>
                  <a:pt x="3906" y="2508"/>
                  <a:pt x="3906" y="2508"/>
                </a:cubicBezTo>
                <a:cubicBezTo>
                  <a:pt x="3663" y="2424"/>
                  <a:pt x="3663" y="2424"/>
                  <a:pt x="3663" y="2424"/>
                </a:cubicBezTo>
                <a:cubicBezTo>
                  <a:pt x="3568" y="2137"/>
                  <a:pt x="3568" y="2137"/>
                  <a:pt x="3568" y="2137"/>
                </a:cubicBezTo>
                <a:cubicBezTo>
                  <a:pt x="3281" y="2043"/>
                  <a:pt x="3281" y="2043"/>
                  <a:pt x="3281" y="2043"/>
                </a:cubicBezTo>
                <a:cubicBezTo>
                  <a:pt x="3281" y="2043"/>
                  <a:pt x="3366" y="1799"/>
                  <a:pt x="3186" y="1693"/>
                </a:cubicBezTo>
                <a:cubicBezTo>
                  <a:pt x="2995" y="1588"/>
                  <a:pt x="2943" y="1874"/>
                  <a:pt x="2943" y="1874"/>
                </a:cubicBezTo>
                <a:cubicBezTo>
                  <a:pt x="2370" y="1894"/>
                  <a:pt x="2370" y="1894"/>
                  <a:pt x="2370" y="1894"/>
                </a:cubicBezTo>
                <a:cubicBezTo>
                  <a:pt x="2254" y="1534"/>
                  <a:pt x="1820" y="1588"/>
                  <a:pt x="1820" y="1588"/>
                </a:cubicBezTo>
                <a:cubicBezTo>
                  <a:pt x="1777" y="1334"/>
                  <a:pt x="1566" y="1206"/>
                  <a:pt x="1566" y="1206"/>
                </a:cubicBezTo>
                <a:cubicBezTo>
                  <a:pt x="1514" y="825"/>
                  <a:pt x="1514" y="825"/>
                  <a:pt x="1514" y="825"/>
                </a:cubicBezTo>
                <a:cubicBezTo>
                  <a:pt x="1217" y="530"/>
                  <a:pt x="1217" y="530"/>
                  <a:pt x="1217" y="530"/>
                </a:cubicBezTo>
                <a:cubicBezTo>
                  <a:pt x="1280" y="327"/>
                  <a:pt x="1280" y="327"/>
                  <a:pt x="1280" y="327"/>
                </a:cubicBezTo>
                <a:cubicBezTo>
                  <a:pt x="1280" y="327"/>
                  <a:pt x="1133" y="159"/>
                  <a:pt x="1068" y="0"/>
                </a:cubicBezTo>
                <a:cubicBezTo>
                  <a:pt x="889" y="43"/>
                  <a:pt x="900" y="308"/>
                  <a:pt x="900" y="435"/>
                </a:cubicBezTo>
                <a:cubicBezTo>
                  <a:pt x="900" y="582"/>
                  <a:pt x="846" y="709"/>
                  <a:pt x="719" y="741"/>
                </a:cubicBezTo>
                <a:cubicBezTo>
                  <a:pt x="592" y="784"/>
                  <a:pt x="359" y="1155"/>
                  <a:pt x="243" y="1260"/>
                </a:cubicBezTo>
                <a:cubicBezTo>
                  <a:pt x="127" y="1377"/>
                  <a:pt x="170" y="1652"/>
                  <a:pt x="105" y="1715"/>
                </a:cubicBezTo>
                <a:cubicBezTo>
                  <a:pt x="73" y="1747"/>
                  <a:pt x="32" y="1810"/>
                  <a:pt x="0" y="1853"/>
                </a:cubicBezTo>
                <a:cubicBezTo>
                  <a:pt x="84" y="1991"/>
                  <a:pt x="84" y="1991"/>
                  <a:pt x="84" y="1991"/>
                </a:cubicBezTo>
                <a:cubicBezTo>
                  <a:pt x="327" y="2107"/>
                  <a:pt x="316" y="2562"/>
                  <a:pt x="316" y="2562"/>
                </a:cubicBezTo>
                <a:cubicBezTo>
                  <a:pt x="222" y="2838"/>
                  <a:pt x="222" y="2838"/>
                  <a:pt x="222" y="2838"/>
                </a:cubicBezTo>
                <a:cubicBezTo>
                  <a:pt x="465" y="3111"/>
                  <a:pt x="465" y="3111"/>
                  <a:pt x="465" y="3111"/>
                </a:cubicBezTo>
                <a:cubicBezTo>
                  <a:pt x="730" y="2911"/>
                  <a:pt x="868" y="3111"/>
                  <a:pt x="814" y="3239"/>
                </a:cubicBezTo>
                <a:cubicBezTo>
                  <a:pt x="751" y="3366"/>
                  <a:pt x="900" y="3419"/>
                  <a:pt x="900" y="3419"/>
                </a:cubicBezTo>
                <a:cubicBezTo>
                  <a:pt x="1271" y="3631"/>
                  <a:pt x="1387" y="4467"/>
                  <a:pt x="1301" y="4553"/>
                </a:cubicBezTo>
                <a:cubicBezTo>
                  <a:pt x="1217" y="4648"/>
                  <a:pt x="1366" y="4700"/>
                  <a:pt x="1493" y="4700"/>
                </a:cubicBezTo>
                <a:cubicBezTo>
                  <a:pt x="1620" y="4700"/>
                  <a:pt x="1704" y="4816"/>
                  <a:pt x="1598" y="4880"/>
                </a:cubicBezTo>
                <a:cubicBezTo>
                  <a:pt x="1523" y="4923"/>
                  <a:pt x="1620" y="5167"/>
                  <a:pt x="1672" y="5283"/>
                </a:cubicBezTo>
                <a:cubicBezTo>
                  <a:pt x="1736" y="5262"/>
                  <a:pt x="1788" y="5272"/>
                  <a:pt x="1747" y="5357"/>
                </a:cubicBezTo>
                <a:cubicBezTo>
                  <a:pt x="1661" y="5546"/>
                  <a:pt x="1747" y="5568"/>
                  <a:pt x="1810" y="5568"/>
                </a:cubicBezTo>
                <a:cubicBezTo>
                  <a:pt x="1874" y="5568"/>
                  <a:pt x="2032" y="5622"/>
                  <a:pt x="2127" y="5717"/>
                </a:cubicBezTo>
                <a:cubicBezTo>
                  <a:pt x="2223" y="5811"/>
                  <a:pt x="2562" y="5738"/>
                  <a:pt x="2562" y="5738"/>
                </a:cubicBezTo>
                <a:cubicBezTo>
                  <a:pt x="3208" y="5887"/>
                  <a:pt x="3208" y="5887"/>
                  <a:pt x="3208" y="5887"/>
                </a:cubicBezTo>
                <a:cubicBezTo>
                  <a:pt x="3409" y="5495"/>
                  <a:pt x="3503" y="5654"/>
                  <a:pt x="3503" y="5654"/>
                </a:cubicBezTo>
                <a:cubicBezTo>
                  <a:pt x="3503" y="5654"/>
                  <a:pt x="3419" y="5897"/>
                  <a:pt x="3598" y="6003"/>
                </a:cubicBezTo>
                <a:cubicBezTo>
                  <a:pt x="3768" y="6098"/>
                  <a:pt x="3928" y="5833"/>
                  <a:pt x="4023" y="5833"/>
                </a:cubicBezTo>
                <a:cubicBezTo>
                  <a:pt x="4033" y="5833"/>
                  <a:pt x="4044" y="5833"/>
                  <a:pt x="4044" y="5844"/>
                </a:cubicBezTo>
                <a:cubicBezTo>
                  <a:pt x="4139" y="5568"/>
                  <a:pt x="4350" y="5409"/>
                  <a:pt x="4350" y="5409"/>
                </a:cubicBezTo>
                <a:cubicBezTo>
                  <a:pt x="4499" y="4997"/>
                  <a:pt x="4171" y="4786"/>
                  <a:pt x="4171" y="4786"/>
                </a:cubicBezTo>
                <a:cubicBezTo>
                  <a:pt x="4563" y="4393"/>
                  <a:pt x="4012" y="3874"/>
                  <a:pt x="4012" y="3874"/>
                </a:cubicBezTo>
                <a:cubicBezTo>
                  <a:pt x="4012" y="3874"/>
                  <a:pt x="4012" y="3493"/>
                  <a:pt x="3928" y="3493"/>
                </a:cubicBezTo>
                <a:cubicBezTo>
                  <a:pt x="3831" y="3493"/>
                  <a:pt x="3736" y="3769"/>
                  <a:pt x="3736" y="3769"/>
                </a:cubicBezTo>
                <a:cubicBezTo>
                  <a:pt x="3736" y="3769"/>
                  <a:pt x="3482" y="3874"/>
                  <a:pt x="3482" y="3715"/>
                </a:cubicBezTo>
                <a:cubicBezTo>
                  <a:pt x="3482" y="3547"/>
                  <a:pt x="3695" y="3154"/>
                  <a:pt x="3695" y="3154"/>
                </a:cubicBezTo>
                <a:cubicBezTo>
                  <a:pt x="4128" y="3006"/>
                  <a:pt x="4128" y="3006"/>
                  <a:pt x="4128" y="3006"/>
                </a:cubicBezTo>
                <a:cubicBezTo>
                  <a:pt x="4288" y="3154"/>
                  <a:pt x="4594" y="3154"/>
                  <a:pt x="4594" y="3154"/>
                </a:cubicBezTo>
                <a:cubicBezTo>
                  <a:pt x="4594" y="3154"/>
                  <a:pt x="4764" y="2932"/>
                  <a:pt x="4912" y="2635"/>
                </a:cubicBezTo>
                <a:cubicBezTo>
                  <a:pt x="4764" y="2551"/>
                  <a:pt x="4572" y="2508"/>
                  <a:pt x="4572" y="2508"/>
                </a:cubicBezTo>
              </a:path>
            </a:pathLst>
          </a:custGeom>
          <a:solidFill>
            <a:srgbClr val="8C8C8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24"/>
          <p:cNvSpPr>
            <a:spLocks noChangeArrowheads="1"/>
          </p:cNvSpPr>
          <p:nvPr/>
        </p:nvSpPr>
        <p:spPr bwMode="auto">
          <a:xfrm>
            <a:off x="8787018" y="3832202"/>
            <a:ext cx="854475" cy="1001258"/>
          </a:xfrm>
          <a:custGeom>
            <a:avLst/>
            <a:gdLst>
              <a:gd name="T0" fmla="*/ 3980 w 4087"/>
              <a:gd name="T1" fmla="*/ 3292 h 4787"/>
              <a:gd name="T2" fmla="*/ 3980 w 4087"/>
              <a:gd name="T3" fmla="*/ 3292 h 4787"/>
              <a:gd name="T4" fmla="*/ 3875 w 4087"/>
              <a:gd name="T5" fmla="*/ 3112 h 4787"/>
              <a:gd name="T6" fmla="*/ 3683 w 4087"/>
              <a:gd name="T7" fmla="*/ 2965 h 4787"/>
              <a:gd name="T8" fmla="*/ 3282 w 4087"/>
              <a:gd name="T9" fmla="*/ 1831 h 4787"/>
              <a:gd name="T10" fmla="*/ 3196 w 4087"/>
              <a:gd name="T11" fmla="*/ 1651 h 4787"/>
              <a:gd name="T12" fmla="*/ 2847 w 4087"/>
              <a:gd name="T13" fmla="*/ 1523 h 4787"/>
              <a:gd name="T14" fmla="*/ 2604 w 4087"/>
              <a:gd name="T15" fmla="*/ 1250 h 4787"/>
              <a:gd name="T16" fmla="*/ 2698 w 4087"/>
              <a:gd name="T17" fmla="*/ 974 h 4787"/>
              <a:gd name="T18" fmla="*/ 2466 w 4087"/>
              <a:gd name="T19" fmla="*/ 403 h 4787"/>
              <a:gd name="T20" fmla="*/ 2360 w 4087"/>
              <a:gd name="T21" fmla="*/ 222 h 4787"/>
              <a:gd name="T22" fmla="*/ 2202 w 4087"/>
              <a:gd name="T23" fmla="*/ 222 h 4787"/>
              <a:gd name="T24" fmla="*/ 2202 w 4087"/>
              <a:gd name="T25" fmla="*/ 306 h 4787"/>
              <a:gd name="T26" fmla="*/ 2043 w 4087"/>
              <a:gd name="T27" fmla="*/ 476 h 4787"/>
              <a:gd name="T28" fmla="*/ 1694 w 4087"/>
              <a:gd name="T29" fmla="*/ 43 h 4787"/>
              <a:gd name="T30" fmla="*/ 1440 w 4087"/>
              <a:gd name="T31" fmla="*/ 582 h 4787"/>
              <a:gd name="T32" fmla="*/ 1237 w 4087"/>
              <a:gd name="T33" fmla="*/ 560 h 4787"/>
              <a:gd name="T34" fmla="*/ 1121 w 4087"/>
              <a:gd name="T35" fmla="*/ 317 h 4787"/>
              <a:gd name="T36" fmla="*/ 507 w 4087"/>
              <a:gd name="T37" fmla="*/ 317 h 4787"/>
              <a:gd name="T38" fmla="*/ 179 w 4087"/>
              <a:gd name="T39" fmla="*/ 254 h 4787"/>
              <a:gd name="T40" fmla="*/ 0 w 4087"/>
              <a:gd name="T41" fmla="*/ 433 h 4787"/>
              <a:gd name="T42" fmla="*/ 84 w 4087"/>
              <a:gd name="T43" fmla="*/ 879 h 4787"/>
              <a:gd name="T44" fmla="*/ 306 w 4087"/>
              <a:gd name="T45" fmla="*/ 920 h 4787"/>
              <a:gd name="T46" fmla="*/ 380 w 4087"/>
              <a:gd name="T47" fmla="*/ 1112 h 4787"/>
              <a:gd name="T48" fmla="*/ 296 w 4087"/>
              <a:gd name="T49" fmla="*/ 1334 h 4787"/>
              <a:gd name="T50" fmla="*/ 507 w 4087"/>
              <a:gd name="T51" fmla="*/ 1885 h 4787"/>
              <a:gd name="T52" fmla="*/ 688 w 4087"/>
              <a:gd name="T53" fmla="*/ 2519 h 4787"/>
              <a:gd name="T54" fmla="*/ 698 w 4087"/>
              <a:gd name="T55" fmla="*/ 2816 h 4787"/>
              <a:gd name="T56" fmla="*/ 878 w 4087"/>
              <a:gd name="T57" fmla="*/ 2995 h 4787"/>
              <a:gd name="T58" fmla="*/ 888 w 4087"/>
              <a:gd name="T59" fmla="*/ 3217 h 4787"/>
              <a:gd name="T60" fmla="*/ 1005 w 4087"/>
              <a:gd name="T61" fmla="*/ 3325 h 4787"/>
              <a:gd name="T62" fmla="*/ 1323 w 4087"/>
              <a:gd name="T63" fmla="*/ 3736 h 4787"/>
              <a:gd name="T64" fmla="*/ 1683 w 4087"/>
              <a:gd name="T65" fmla="*/ 4096 h 4787"/>
              <a:gd name="T66" fmla="*/ 1524 w 4087"/>
              <a:gd name="T67" fmla="*/ 4786 h 4787"/>
              <a:gd name="T68" fmla="*/ 1640 w 4087"/>
              <a:gd name="T69" fmla="*/ 4764 h 4787"/>
              <a:gd name="T70" fmla="*/ 1767 w 4087"/>
              <a:gd name="T71" fmla="*/ 4213 h 4787"/>
              <a:gd name="T72" fmla="*/ 2265 w 4087"/>
              <a:gd name="T73" fmla="*/ 4161 h 4787"/>
              <a:gd name="T74" fmla="*/ 2552 w 4087"/>
              <a:gd name="T75" fmla="*/ 4086 h 4787"/>
              <a:gd name="T76" fmla="*/ 2922 w 4087"/>
              <a:gd name="T77" fmla="*/ 4372 h 4787"/>
              <a:gd name="T78" fmla="*/ 2963 w 4087"/>
              <a:gd name="T79" fmla="*/ 4318 h 4787"/>
              <a:gd name="T80" fmla="*/ 3493 w 4087"/>
              <a:gd name="T81" fmla="*/ 4245 h 4787"/>
              <a:gd name="T82" fmla="*/ 3653 w 4087"/>
              <a:gd name="T83" fmla="*/ 4118 h 4787"/>
              <a:gd name="T84" fmla="*/ 3896 w 4087"/>
              <a:gd name="T85" fmla="*/ 4023 h 4787"/>
              <a:gd name="T86" fmla="*/ 4054 w 4087"/>
              <a:gd name="T87" fmla="*/ 3695 h 4787"/>
              <a:gd name="T88" fmla="*/ 3980 w 4087"/>
              <a:gd name="T89" fmla="*/ 329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87" h="4787">
                <a:moveTo>
                  <a:pt x="3980" y="3292"/>
                </a:moveTo>
                <a:lnTo>
                  <a:pt x="3980" y="3292"/>
                </a:lnTo>
                <a:cubicBezTo>
                  <a:pt x="4086" y="3228"/>
                  <a:pt x="4002" y="3112"/>
                  <a:pt x="3875" y="3112"/>
                </a:cubicBezTo>
                <a:cubicBezTo>
                  <a:pt x="3748" y="3112"/>
                  <a:pt x="3599" y="3060"/>
                  <a:pt x="3683" y="2965"/>
                </a:cubicBezTo>
                <a:cubicBezTo>
                  <a:pt x="3769" y="2879"/>
                  <a:pt x="3653" y="2043"/>
                  <a:pt x="3282" y="1831"/>
                </a:cubicBezTo>
                <a:cubicBezTo>
                  <a:pt x="3282" y="1831"/>
                  <a:pt x="3133" y="1778"/>
                  <a:pt x="3196" y="1651"/>
                </a:cubicBezTo>
                <a:cubicBezTo>
                  <a:pt x="3250" y="1523"/>
                  <a:pt x="3112" y="1323"/>
                  <a:pt x="2847" y="1523"/>
                </a:cubicBezTo>
                <a:cubicBezTo>
                  <a:pt x="2604" y="1250"/>
                  <a:pt x="2604" y="1250"/>
                  <a:pt x="2604" y="1250"/>
                </a:cubicBezTo>
                <a:cubicBezTo>
                  <a:pt x="2698" y="974"/>
                  <a:pt x="2698" y="974"/>
                  <a:pt x="2698" y="974"/>
                </a:cubicBezTo>
                <a:cubicBezTo>
                  <a:pt x="2698" y="974"/>
                  <a:pt x="2709" y="519"/>
                  <a:pt x="2466" y="403"/>
                </a:cubicBezTo>
                <a:cubicBezTo>
                  <a:pt x="2360" y="222"/>
                  <a:pt x="2360" y="222"/>
                  <a:pt x="2360" y="222"/>
                </a:cubicBezTo>
                <a:cubicBezTo>
                  <a:pt x="2202" y="222"/>
                  <a:pt x="2202" y="222"/>
                  <a:pt x="2202" y="222"/>
                </a:cubicBezTo>
                <a:cubicBezTo>
                  <a:pt x="2202" y="306"/>
                  <a:pt x="2202" y="306"/>
                  <a:pt x="2202" y="306"/>
                </a:cubicBezTo>
                <a:cubicBezTo>
                  <a:pt x="2202" y="306"/>
                  <a:pt x="2181" y="476"/>
                  <a:pt x="2043" y="476"/>
                </a:cubicBezTo>
                <a:cubicBezTo>
                  <a:pt x="1916" y="476"/>
                  <a:pt x="1862" y="84"/>
                  <a:pt x="1694" y="43"/>
                </a:cubicBezTo>
                <a:cubicBezTo>
                  <a:pt x="1535" y="0"/>
                  <a:pt x="1440" y="582"/>
                  <a:pt x="1440" y="582"/>
                </a:cubicBezTo>
                <a:cubicBezTo>
                  <a:pt x="1237" y="560"/>
                  <a:pt x="1237" y="560"/>
                  <a:pt x="1237" y="560"/>
                </a:cubicBezTo>
                <a:cubicBezTo>
                  <a:pt x="1121" y="317"/>
                  <a:pt x="1121" y="317"/>
                  <a:pt x="1121" y="317"/>
                </a:cubicBezTo>
                <a:cubicBezTo>
                  <a:pt x="1121" y="317"/>
                  <a:pt x="720" y="105"/>
                  <a:pt x="507" y="317"/>
                </a:cubicBezTo>
                <a:cubicBezTo>
                  <a:pt x="507" y="317"/>
                  <a:pt x="339" y="413"/>
                  <a:pt x="179" y="254"/>
                </a:cubicBezTo>
                <a:cubicBezTo>
                  <a:pt x="0" y="433"/>
                  <a:pt x="0" y="433"/>
                  <a:pt x="0" y="433"/>
                </a:cubicBezTo>
                <a:cubicBezTo>
                  <a:pt x="84" y="879"/>
                  <a:pt x="84" y="879"/>
                  <a:pt x="84" y="879"/>
                </a:cubicBezTo>
                <a:cubicBezTo>
                  <a:pt x="306" y="920"/>
                  <a:pt x="306" y="920"/>
                  <a:pt x="306" y="920"/>
                </a:cubicBezTo>
                <a:cubicBezTo>
                  <a:pt x="380" y="1112"/>
                  <a:pt x="380" y="1112"/>
                  <a:pt x="380" y="1112"/>
                </a:cubicBezTo>
                <a:cubicBezTo>
                  <a:pt x="296" y="1334"/>
                  <a:pt x="296" y="1334"/>
                  <a:pt x="296" y="1334"/>
                </a:cubicBezTo>
                <a:cubicBezTo>
                  <a:pt x="296" y="1334"/>
                  <a:pt x="507" y="1758"/>
                  <a:pt x="507" y="1885"/>
                </a:cubicBezTo>
                <a:cubicBezTo>
                  <a:pt x="507" y="2021"/>
                  <a:pt x="571" y="2403"/>
                  <a:pt x="688" y="2519"/>
                </a:cubicBezTo>
                <a:cubicBezTo>
                  <a:pt x="698" y="2816"/>
                  <a:pt x="698" y="2816"/>
                  <a:pt x="698" y="2816"/>
                </a:cubicBezTo>
                <a:cubicBezTo>
                  <a:pt x="878" y="2995"/>
                  <a:pt x="878" y="2995"/>
                  <a:pt x="878" y="2995"/>
                </a:cubicBezTo>
                <a:cubicBezTo>
                  <a:pt x="888" y="3217"/>
                  <a:pt x="888" y="3217"/>
                  <a:pt x="888" y="3217"/>
                </a:cubicBezTo>
                <a:cubicBezTo>
                  <a:pt x="1005" y="3325"/>
                  <a:pt x="1005" y="3325"/>
                  <a:pt x="1005" y="3325"/>
                </a:cubicBezTo>
                <a:cubicBezTo>
                  <a:pt x="1005" y="3325"/>
                  <a:pt x="793" y="3833"/>
                  <a:pt x="1323" y="3736"/>
                </a:cubicBezTo>
                <a:cubicBezTo>
                  <a:pt x="1683" y="4096"/>
                  <a:pt x="1683" y="4096"/>
                  <a:pt x="1683" y="4096"/>
                </a:cubicBezTo>
                <a:cubicBezTo>
                  <a:pt x="1683" y="4096"/>
                  <a:pt x="1408" y="4562"/>
                  <a:pt x="1524" y="4786"/>
                </a:cubicBezTo>
                <a:cubicBezTo>
                  <a:pt x="1578" y="4764"/>
                  <a:pt x="1640" y="4764"/>
                  <a:pt x="1640" y="4764"/>
                </a:cubicBezTo>
                <a:cubicBezTo>
                  <a:pt x="1767" y="4213"/>
                  <a:pt x="1767" y="4213"/>
                  <a:pt x="1767" y="4213"/>
                </a:cubicBezTo>
                <a:cubicBezTo>
                  <a:pt x="1767" y="4213"/>
                  <a:pt x="2159" y="4055"/>
                  <a:pt x="2265" y="4161"/>
                </a:cubicBezTo>
                <a:cubicBezTo>
                  <a:pt x="2371" y="4266"/>
                  <a:pt x="2487" y="4150"/>
                  <a:pt x="2552" y="4086"/>
                </a:cubicBezTo>
                <a:cubicBezTo>
                  <a:pt x="2614" y="4034"/>
                  <a:pt x="2815" y="4182"/>
                  <a:pt x="2922" y="4372"/>
                </a:cubicBezTo>
                <a:cubicBezTo>
                  <a:pt x="2931" y="4351"/>
                  <a:pt x="2942" y="4329"/>
                  <a:pt x="2963" y="4318"/>
                </a:cubicBezTo>
                <a:cubicBezTo>
                  <a:pt x="3164" y="4107"/>
                  <a:pt x="3493" y="4245"/>
                  <a:pt x="3493" y="4245"/>
                </a:cubicBezTo>
                <a:cubicBezTo>
                  <a:pt x="3493" y="4245"/>
                  <a:pt x="3493" y="4086"/>
                  <a:pt x="3653" y="4118"/>
                </a:cubicBezTo>
                <a:cubicBezTo>
                  <a:pt x="3821" y="4161"/>
                  <a:pt x="3896" y="4023"/>
                  <a:pt x="3896" y="4023"/>
                </a:cubicBezTo>
                <a:cubicBezTo>
                  <a:pt x="3853" y="3864"/>
                  <a:pt x="3970" y="3736"/>
                  <a:pt x="4054" y="3695"/>
                </a:cubicBezTo>
                <a:cubicBezTo>
                  <a:pt x="4002" y="3579"/>
                  <a:pt x="3905" y="3335"/>
                  <a:pt x="3980" y="3292"/>
                </a:cubicBezTo>
              </a:path>
            </a:pathLst>
          </a:custGeom>
          <a:solidFill>
            <a:srgbClr val="8E8E8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14"/>
          <p:cNvSpPr>
            <a:spLocks noChangeArrowheads="1"/>
          </p:cNvSpPr>
          <p:nvPr/>
        </p:nvSpPr>
        <p:spPr bwMode="auto">
          <a:xfrm>
            <a:off x="9055541" y="4676581"/>
            <a:ext cx="506595" cy="617366"/>
          </a:xfrm>
          <a:custGeom>
            <a:avLst/>
            <a:gdLst>
              <a:gd name="T0" fmla="*/ 1272 w 2426"/>
              <a:gd name="T1" fmla="*/ 52 h 2953"/>
              <a:gd name="T2" fmla="*/ 1272 w 2426"/>
              <a:gd name="T3" fmla="*/ 52 h 2953"/>
              <a:gd name="T4" fmla="*/ 985 w 2426"/>
              <a:gd name="T5" fmla="*/ 127 h 2953"/>
              <a:gd name="T6" fmla="*/ 487 w 2426"/>
              <a:gd name="T7" fmla="*/ 179 h 2953"/>
              <a:gd name="T8" fmla="*/ 360 w 2426"/>
              <a:gd name="T9" fmla="*/ 730 h 2953"/>
              <a:gd name="T10" fmla="*/ 181 w 2426"/>
              <a:gd name="T11" fmla="*/ 814 h 2953"/>
              <a:gd name="T12" fmla="*/ 350 w 2426"/>
              <a:gd name="T13" fmla="*/ 984 h 2953"/>
              <a:gd name="T14" fmla="*/ 117 w 2426"/>
              <a:gd name="T15" fmla="*/ 1217 h 2953"/>
              <a:gd name="T16" fmla="*/ 11 w 2426"/>
              <a:gd name="T17" fmla="*/ 1407 h 2953"/>
              <a:gd name="T18" fmla="*/ 201 w 2426"/>
              <a:gd name="T19" fmla="*/ 1355 h 2953"/>
              <a:gd name="T20" fmla="*/ 307 w 2426"/>
              <a:gd name="T21" fmla="*/ 2232 h 2953"/>
              <a:gd name="T22" fmla="*/ 942 w 2426"/>
              <a:gd name="T23" fmla="*/ 2879 h 2953"/>
              <a:gd name="T24" fmla="*/ 1313 w 2426"/>
              <a:gd name="T25" fmla="*/ 2635 h 2953"/>
              <a:gd name="T26" fmla="*/ 1705 w 2426"/>
              <a:gd name="T27" fmla="*/ 2700 h 2953"/>
              <a:gd name="T28" fmla="*/ 2138 w 2426"/>
              <a:gd name="T29" fmla="*/ 2297 h 2953"/>
              <a:gd name="T30" fmla="*/ 1896 w 2426"/>
              <a:gd name="T31" fmla="*/ 1799 h 2953"/>
              <a:gd name="T32" fmla="*/ 1748 w 2426"/>
              <a:gd name="T33" fmla="*/ 1142 h 2953"/>
              <a:gd name="T34" fmla="*/ 1642 w 2426"/>
              <a:gd name="T35" fmla="*/ 338 h 2953"/>
              <a:gd name="T36" fmla="*/ 1272 w 2426"/>
              <a:gd name="T37" fmla="*/ 52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26" h="2953">
                <a:moveTo>
                  <a:pt x="1272" y="52"/>
                </a:moveTo>
                <a:lnTo>
                  <a:pt x="1272" y="52"/>
                </a:lnTo>
                <a:cubicBezTo>
                  <a:pt x="1207" y="116"/>
                  <a:pt x="1091" y="232"/>
                  <a:pt x="985" y="127"/>
                </a:cubicBezTo>
                <a:cubicBezTo>
                  <a:pt x="879" y="21"/>
                  <a:pt x="487" y="179"/>
                  <a:pt x="487" y="179"/>
                </a:cubicBezTo>
                <a:cubicBezTo>
                  <a:pt x="360" y="730"/>
                  <a:pt x="360" y="730"/>
                  <a:pt x="360" y="730"/>
                </a:cubicBezTo>
                <a:cubicBezTo>
                  <a:pt x="360" y="730"/>
                  <a:pt x="181" y="730"/>
                  <a:pt x="181" y="814"/>
                </a:cubicBezTo>
                <a:cubicBezTo>
                  <a:pt x="181" y="898"/>
                  <a:pt x="307" y="952"/>
                  <a:pt x="350" y="984"/>
                </a:cubicBezTo>
                <a:cubicBezTo>
                  <a:pt x="382" y="1026"/>
                  <a:pt x="328" y="1153"/>
                  <a:pt x="117" y="1217"/>
                </a:cubicBezTo>
                <a:cubicBezTo>
                  <a:pt x="22" y="1239"/>
                  <a:pt x="0" y="1323"/>
                  <a:pt x="11" y="1407"/>
                </a:cubicBezTo>
                <a:cubicBezTo>
                  <a:pt x="63" y="1375"/>
                  <a:pt x="128" y="1355"/>
                  <a:pt x="201" y="1355"/>
                </a:cubicBezTo>
                <a:cubicBezTo>
                  <a:pt x="414" y="1355"/>
                  <a:pt x="201" y="2127"/>
                  <a:pt x="307" y="2232"/>
                </a:cubicBezTo>
                <a:cubicBezTo>
                  <a:pt x="425" y="2349"/>
                  <a:pt x="869" y="2794"/>
                  <a:pt x="942" y="2879"/>
                </a:cubicBezTo>
                <a:cubicBezTo>
                  <a:pt x="1028" y="2952"/>
                  <a:pt x="1207" y="2741"/>
                  <a:pt x="1313" y="2635"/>
                </a:cubicBezTo>
                <a:cubicBezTo>
                  <a:pt x="1377" y="2572"/>
                  <a:pt x="1578" y="2646"/>
                  <a:pt x="1705" y="2700"/>
                </a:cubicBezTo>
                <a:cubicBezTo>
                  <a:pt x="1673" y="2476"/>
                  <a:pt x="2138" y="2297"/>
                  <a:pt x="2138" y="2297"/>
                </a:cubicBezTo>
                <a:cubicBezTo>
                  <a:pt x="2425" y="1894"/>
                  <a:pt x="1896" y="1799"/>
                  <a:pt x="1896" y="1799"/>
                </a:cubicBezTo>
                <a:cubicBezTo>
                  <a:pt x="2043" y="1418"/>
                  <a:pt x="1748" y="1142"/>
                  <a:pt x="1748" y="1142"/>
                </a:cubicBezTo>
                <a:cubicBezTo>
                  <a:pt x="1748" y="1142"/>
                  <a:pt x="1504" y="582"/>
                  <a:pt x="1642" y="338"/>
                </a:cubicBezTo>
                <a:cubicBezTo>
                  <a:pt x="1535" y="148"/>
                  <a:pt x="1334" y="0"/>
                  <a:pt x="1272" y="52"/>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13"/>
          <p:cNvSpPr>
            <a:spLocks noChangeArrowheads="1"/>
          </p:cNvSpPr>
          <p:nvPr/>
        </p:nvSpPr>
        <p:spPr bwMode="auto">
          <a:xfrm>
            <a:off x="8680900" y="4959886"/>
            <a:ext cx="856320" cy="949580"/>
          </a:xfrm>
          <a:custGeom>
            <a:avLst/>
            <a:gdLst>
              <a:gd name="T0" fmla="*/ 3101 w 4097"/>
              <a:gd name="T1" fmla="*/ 1280 h 4541"/>
              <a:gd name="T2" fmla="*/ 3101 w 4097"/>
              <a:gd name="T3" fmla="*/ 1280 h 4541"/>
              <a:gd name="T4" fmla="*/ 2730 w 4097"/>
              <a:gd name="T5" fmla="*/ 1524 h 4541"/>
              <a:gd name="T6" fmla="*/ 2095 w 4097"/>
              <a:gd name="T7" fmla="*/ 877 h 4541"/>
              <a:gd name="T8" fmla="*/ 1989 w 4097"/>
              <a:gd name="T9" fmla="*/ 0 h 4541"/>
              <a:gd name="T10" fmla="*/ 1461 w 4097"/>
              <a:gd name="T11" fmla="*/ 168 h 4541"/>
              <a:gd name="T12" fmla="*/ 1015 w 4097"/>
              <a:gd name="T13" fmla="*/ 52 h 4541"/>
              <a:gd name="T14" fmla="*/ 284 w 4097"/>
              <a:gd name="T15" fmla="*/ 211 h 4541"/>
              <a:gd name="T16" fmla="*/ 401 w 4097"/>
              <a:gd name="T17" fmla="*/ 539 h 4541"/>
              <a:gd name="T18" fmla="*/ 317 w 4097"/>
              <a:gd name="T19" fmla="*/ 761 h 4541"/>
              <a:gd name="T20" fmla="*/ 0 w 4097"/>
              <a:gd name="T21" fmla="*/ 836 h 4541"/>
              <a:gd name="T22" fmla="*/ 349 w 4097"/>
              <a:gd name="T23" fmla="*/ 1004 h 4541"/>
              <a:gd name="T24" fmla="*/ 254 w 4097"/>
              <a:gd name="T25" fmla="*/ 1196 h 4541"/>
              <a:gd name="T26" fmla="*/ 508 w 4097"/>
              <a:gd name="T27" fmla="*/ 1259 h 4541"/>
              <a:gd name="T28" fmla="*/ 741 w 4097"/>
              <a:gd name="T29" fmla="*/ 1407 h 4541"/>
              <a:gd name="T30" fmla="*/ 942 w 4097"/>
              <a:gd name="T31" fmla="*/ 1597 h 4541"/>
              <a:gd name="T32" fmla="*/ 1112 w 4097"/>
              <a:gd name="T33" fmla="*/ 1821 h 4541"/>
              <a:gd name="T34" fmla="*/ 793 w 4097"/>
              <a:gd name="T35" fmla="*/ 2086 h 4541"/>
              <a:gd name="T36" fmla="*/ 1185 w 4097"/>
              <a:gd name="T37" fmla="*/ 2338 h 4541"/>
              <a:gd name="T38" fmla="*/ 1121 w 4097"/>
              <a:gd name="T39" fmla="*/ 2625 h 4541"/>
              <a:gd name="T40" fmla="*/ 857 w 4097"/>
              <a:gd name="T41" fmla="*/ 2455 h 4541"/>
              <a:gd name="T42" fmla="*/ 814 w 4097"/>
              <a:gd name="T43" fmla="*/ 2709 h 4541"/>
              <a:gd name="T44" fmla="*/ 306 w 4097"/>
              <a:gd name="T45" fmla="*/ 2741 h 4541"/>
              <a:gd name="T46" fmla="*/ 582 w 4097"/>
              <a:gd name="T47" fmla="*/ 3079 h 4541"/>
              <a:gd name="T48" fmla="*/ 644 w 4097"/>
              <a:gd name="T49" fmla="*/ 3429 h 4541"/>
              <a:gd name="T50" fmla="*/ 582 w 4097"/>
              <a:gd name="T51" fmla="*/ 3885 h 4541"/>
              <a:gd name="T52" fmla="*/ 836 w 4097"/>
              <a:gd name="T53" fmla="*/ 4129 h 4541"/>
              <a:gd name="T54" fmla="*/ 952 w 4097"/>
              <a:gd name="T55" fmla="*/ 4540 h 4541"/>
              <a:gd name="T56" fmla="*/ 1344 w 4097"/>
              <a:gd name="T57" fmla="*/ 4489 h 4541"/>
              <a:gd name="T58" fmla="*/ 1661 w 4097"/>
              <a:gd name="T59" fmla="*/ 4148 h 4541"/>
              <a:gd name="T60" fmla="*/ 2010 w 4097"/>
              <a:gd name="T61" fmla="*/ 3831 h 4541"/>
              <a:gd name="T62" fmla="*/ 2222 w 4097"/>
              <a:gd name="T63" fmla="*/ 3323 h 4541"/>
              <a:gd name="T64" fmla="*/ 2573 w 4097"/>
              <a:gd name="T65" fmla="*/ 3196 h 4541"/>
              <a:gd name="T66" fmla="*/ 2890 w 4097"/>
              <a:gd name="T67" fmla="*/ 2911 h 4541"/>
              <a:gd name="T68" fmla="*/ 3450 w 4097"/>
              <a:gd name="T69" fmla="*/ 2763 h 4541"/>
              <a:gd name="T70" fmla="*/ 3831 w 4097"/>
              <a:gd name="T71" fmla="*/ 2603 h 4541"/>
              <a:gd name="T72" fmla="*/ 4001 w 4097"/>
              <a:gd name="T73" fmla="*/ 2614 h 4541"/>
              <a:gd name="T74" fmla="*/ 3482 w 4097"/>
              <a:gd name="T75" fmla="*/ 1629 h 4541"/>
              <a:gd name="T76" fmla="*/ 3504 w 4097"/>
              <a:gd name="T77" fmla="*/ 1386 h 4541"/>
              <a:gd name="T78" fmla="*/ 3493 w 4097"/>
              <a:gd name="T79" fmla="*/ 1345 h 4541"/>
              <a:gd name="T80" fmla="*/ 3101 w 4097"/>
              <a:gd name="T81" fmla="*/ 1280 h 4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97" h="4541">
                <a:moveTo>
                  <a:pt x="3101" y="1280"/>
                </a:moveTo>
                <a:lnTo>
                  <a:pt x="3101" y="1280"/>
                </a:lnTo>
                <a:cubicBezTo>
                  <a:pt x="2995" y="1386"/>
                  <a:pt x="2816" y="1597"/>
                  <a:pt x="2730" y="1524"/>
                </a:cubicBezTo>
                <a:cubicBezTo>
                  <a:pt x="2657" y="1439"/>
                  <a:pt x="2213" y="994"/>
                  <a:pt x="2095" y="877"/>
                </a:cubicBezTo>
                <a:cubicBezTo>
                  <a:pt x="1989" y="772"/>
                  <a:pt x="2202" y="0"/>
                  <a:pt x="1989" y="0"/>
                </a:cubicBezTo>
                <a:cubicBezTo>
                  <a:pt x="1778" y="0"/>
                  <a:pt x="1661" y="168"/>
                  <a:pt x="1461" y="168"/>
                </a:cubicBezTo>
                <a:cubicBezTo>
                  <a:pt x="1258" y="168"/>
                  <a:pt x="1174" y="106"/>
                  <a:pt x="1015" y="52"/>
                </a:cubicBezTo>
                <a:cubicBezTo>
                  <a:pt x="868" y="0"/>
                  <a:pt x="284" y="211"/>
                  <a:pt x="284" y="211"/>
                </a:cubicBezTo>
                <a:cubicBezTo>
                  <a:pt x="284" y="211"/>
                  <a:pt x="444" y="401"/>
                  <a:pt x="401" y="539"/>
                </a:cubicBezTo>
                <a:cubicBezTo>
                  <a:pt x="508" y="560"/>
                  <a:pt x="465" y="677"/>
                  <a:pt x="317" y="761"/>
                </a:cubicBezTo>
                <a:cubicBezTo>
                  <a:pt x="157" y="858"/>
                  <a:pt x="0" y="709"/>
                  <a:pt x="0" y="836"/>
                </a:cubicBezTo>
                <a:cubicBezTo>
                  <a:pt x="0" y="963"/>
                  <a:pt x="254" y="899"/>
                  <a:pt x="349" y="1004"/>
                </a:cubicBezTo>
                <a:cubicBezTo>
                  <a:pt x="433" y="1112"/>
                  <a:pt x="254" y="1099"/>
                  <a:pt x="254" y="1196"/>
                </a:cubicBezTo>
                <a:cubicBezTo>
                  <a:pt x="254" y="1291"/>
                  <a:pt x="317" y="1439"/>
                  <a:pt x="508" y="1259"/>
                </a:cubicBezTo>
                <a:cubicBezTo>
                  <a:pt x="687" y="1080"/>
                  <a:pt x="814" y="1323"/>
                  <a:pt x="741" y="1407"/>
                </a:cubicBezTo>
                <a:cubicBezTo>
                  <a:pt x="655" y="1481"/>
                  <a:pt x="825" y="1715"/>
                  <a:pt x="942" y="1597"/>
                </a:cubicBezTo>
                <a:cubicBezTo>
                  <a:pt x="1069" y="1481"/>
                  <a:pt x="1153" y="1672"/>
                  <a:pt x="1112" y="1821"/>
                </a:cubicBezTo>
                <a:cubicBezTo>
                  <a:pt x="1069" y="1968"/>
                  <a:pt x="793" y="1905"/>
                  <a:pt x="793" y="2086"/>
                </a:cubicBezTo>
                <a:cubicBezTo>
                  <a:pt x="793" y="2276"/>
                  <a:pt x="1069" y="2338"/>
                  <a:pt x="1185" y="2338"/>
                </a:cubicBezTo>
                <a:cubicBezTo>
                  <a:pt x="1291" y="2338"/>
                  <a:pt x="1312" y="2625"/>
                  <a:pt x="1121" y="2625"/>
                </a:cubicBezTo>
                <a:cubicBezTo>
                  <a:pt x="942" y="2625"/>
                  <a:pt x="963" y="2455"/>
                  <a:pt x="857" y="2455"/>
                </a:cubicBezTo>
                <a:cubicBezTo>
                  <a:pt x="750" y="2455"/>
                  <a:pt x="868" y="2657"/>
                  <a:pt x="814" y="2709"/>
                </a:cubicBezTo>
                <a:cubicBezTo>
                  <a:pt x="750" y="2763"/>
                  <a:pt x="306" y="2603"/>
                  <a:pt x="306" y="2741"/>
                </a:cubicBezTo>
                <a:cubicBezTo>
                  <a:pt x="306" y="2879"/>
                  <a:pt x="476" y="2974"/>
                  <a:pt x="582" y="3079"/>
                </a:cubicBezTo>
                <a:cubicBezTo>
                  <a:pt x="698" y="3196"/>
                  <a:pt x="644" y="3228"/>
                  <a:pt x="644" y="3429"/>
                </a:cubicBezTo>
                <a:cubicBezTo>
                  <a:pt x="644" y="3620"/>
                  <a:pt x="582" y="3672"/>
                  <a:pt x="582" y="3885"/>
                </a:cubicBezTo>
                <a:cubicBezTo>
                  <a:pt x="582" y="4107"/>
                  <a:pt x="582" y="4002"/>
                  <a:pt x="836" y="4129"/>
                </a:cubicBezTo>
                <a:cubicBezTo>
                  <a:pt x="963" y="4191"/>
                  <a:pt x="974" y="4383"/>
                  <a:pt x="952" y="4540"/>
                </a:cubicBezTo>
                <a:cubicBezTo>
                  <a:pt x="1079" y="4530"/>
                  <a:pt x="1239" y="4510"/>
                  <a:pt x="1344" y="4489"/>
                </a:cubicBezTo>
                <a:cubicBezTo>
                  <a:pt x="1502" y="4467"/>
                  <a:pt x="1534" y="4181"/>
                  <a:pt x="1661" y="4148"/>
                </a:cubicBezTo>
                <a:cubicBezTo>
                  <a:pt x="1778" y="4118"/>
                  <a:pt x="1926" y="3916"/>
                  <a:pt x="2010" y="3831"/>
                </a:cubicBezTo>
                <a:cubicBezTo>
                  <a:pt x="2105" y="3737"/>
                  <a:pt x="2127" y="3387"/>
                  <a:pt x="2222" y="3323"/>
                </a:cubicBezTo>
                <a:cubicBezTo>
                  <a:pt x="2318" y="3260"/>
                  <a:pt x="2456" y="3228"/>
                  <a:pt x="2573" y="3196"/>
                </a:cubicBezTo>
                <a:cubicBezTo>
                  <a:pt x="2678" y="3165"/>
                  <a:pt x="2741" y="2952"/>
                  <a:pt x="2890" y="2911"/>
                </a:cubicBezTo>
                <a:cubicBezTo>
                  <a:pt x="3049" y="2879"/>
                  <a:pt x="3387" y="2825"/>
                  <a:pt x="3450" y="2763"/>
                </a:cubicBezTo>
                <a:cubicBezTo>
                  <a:pt x="3514" y="2698"/>
                  <a:pt x="3663" y="2603"/>
                  <a:pt x="3831" y="2603"/>
                </a:cubicBezTo>
                <a:cubicBezTo>
                  <a:pt x="3906" y="2603"/>
                  <a:pt x="3958" y="2614"/>
                  <a:pt x="4001" y="2614"/>
                </a:cubicBezTo>
                <a:cubicBezTo>
                  <a:pt x="4096" y="2021"/>
                  <a:pt x="3577" y="1724"/>
                  <a:pt x="3482" y="1629"/>
                </a:cubicBezTo>
                <a:cubicBezTo>
                  <a:pt x="3387" y="1524"/>
                  <a:pt x="3504" y="1386"/>
                  <a:pt x="3504" y="1386"/>
                </a:cubicBezTo>
                <a:cubicBezTo>
                  <a:pt x="3504" y="1375"/>
                  <a:pt x="3493" y="1364"/>
                  <a:pt x="3493" y="1345"/>
                </a:cubicBezTo>
                <a:cubicBezTo>
                  <a:pt x="3366" y="1291"/>
                  <a:pt x="3165" y="1217"/>
                  <a:pt x="3101" y="1280"/>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25"/>
          <p:cNvSpPr>
            <a:spLocks noChangeArrowheads="1"/>
          </p:cNvSpPr>
          <p:nvPr/>
        </p:nvSpPr>
        <p:spPr bwMode="auto">
          <a:xfrm>
            <a:off x="8448365" y="3920792"/>
            <a:ext cx="690224" cy="1183976"/>
          </a:xfrm>
          <a:custGeom>
            <a:avLst/>
            <a:gdLst>
              <a:gd name="T0" fmla="*/ 1153 w 3304"/>
              <a:gd name="T1" fmla="*/ 339 h 5664"/>
              <a:gd name="T2" fmla="*/ 1153 w 3304"/>
              <a:gd name="T3" fmla="*/ 339 h 5664"/>
              <a:gd name="T4" fmla="*/ 985 w 3304"/>
              <a:gd name="T5" fmla="*/ 380 h 5664"/>
              <a:gd name="T6" fmla="*/ 730 w 3304"/>
              <a:gd name="T7" fmla="*/ 920 h 5664"/>
              <a:gd name="T8" fmla="*/ 603 w 3304"/>
              <a:gd name="T9" fmla="*/ 1524 h 5664"/>
              <a:gd name="T10" fmla="*/ 422 w 3304"/>
              <a:gd name="T11" fmla="*/ 1407 h 5664"/>
              <a:gd name="T12" fmla="*/ 200 w 3304"/>
              <a:gd name="T13" fmla="*/ 1461 h 5664"/>
              <a:gd name="T14" fmla="*/ 200 w 3304"/>
              <a:gd name="T15" fmla="*/ 1810 h 5664"/>
              <a:gd name="T16" fmla="*/ 295 w 3304"/>
              <a:gd name="T17" fmla="*/ 1916 h 5664"/>
              <a:gd name="T18" fmla="*/ 52 w 3304"/>
              <a:gd name="T19" fmla="*/ 2149 h 5664"/>
              <a:gd name="T20" fmla="*/ 138 w 3304"/>
              <a:gd name="T21" fmla="*/ 2338 h 5664"/>
              <a:gd name="T22" fmla="*/ 349 w 3304"/>
              <a:gd name="T23" fmla="*/ 2265 h 5664"/>
              <a:gd name="T24" fmla="*/ 349 w 3304"/>
              <a:gd name="T25" fmla="*/ 2530 h 5664"/>
              <a:gd name="T26" fmla="*/ 127 w 3304"/>
              <a:gd name="T27" fmla="*/ 2890 h 5664"/>
              <a:gd name="T28" fmla="*/ 370 w 3304"/>
              <a:gd name="T29" fmla="*/ 3239 h 5664"/>
              <a:gd name="T30" fmla="*/ 422 w 3304"/>
              <a:gd name="T31" fmla="*/ 3567 h 5664"/>
              <a:gd name="T32" fmla="*/ 179 w 3304"/>
              <a:gd name="T33" fmla="*/ 4159 h 5664"/>
              <a:gd name="T34" fmla="*/ 265 w 3304"/>
              <a:gd name="T35" fmla="*/ 4879 h 5664"/>
              <a:gd name="T36" fmla="*/ 476 w 3304"/>
              <a:gd name="T37" fmla="*/ 4879 h 5664"/>
              <a:gd name="T38" fmla="*/ 530 w 3304"/>
              <a:gd name="T39" fmla="*/ 5060 h 5664"/>
              <a:gd name="T40" fmla="*/ 793 w 3304"/>
              <a:gd name="T41" fmla="*/ 5187 h 5664"/>
              <a:gd name="T42" fmla="*/ 338 w 3304"/>
              <a:gd name="T43" fmla="*/ 5547 h 5664"/>
              <a:gd name="T44" fmla="*/ 752 w 3304"/>
              <a:gd name="T45" fmla="*/ 5663 h 5664"/>
              <a:gd name="T46" fmla="*/ 1047 w 3304"/>
              <a:gd name="T47" fmla="*/ 5208 h 5664"/>
              <a:gd name="T48" fmla="*/ 1164 w 3304"/>
              <a:gd name="T49" fmla="*/ 5377 h 5664"/>
              <a:gd name="T50" fmla="*/ 1461 w 3304"/>
              <a:gd name="T51" fmla="*/ 5493 h 5664"/>
              <a:gd name="T52" fmla="*/ 1513 w 3304"/>
              <a:gd name="T53" fmla="*/ 5504 h 5664"/>
              <a:gd name="T54" fmla="*/ 1396 w 3304"/>
              <a:gd name="T55" fmla="*/ 5176 h 5664"/>
              <a:gd name="T56" fmla="*/ 2127 w 3304"/>
              <a:gd name="T57" fmla="*/ 5017 h 5664"/>
              <a:gd name="T58" fmla="*/ 2573 w 3304"/>
              <a:gd name="T59" fmla="*/ 5133 h 5664"/>
              <a:gd name="T60" fmla="*/ 2911 w 3304"/>
              <a:gd name="T61" fmla="*/ 5017 h 5664"/>
              <a:gd name="T62" fmla="*/ 3017 w 3304"/>
              <a:gd name="T63" fmla="*/ 4827 h 5664"/>
              <a:gd name="T64" fmla="*/ 3250 w 3304"/>
              <a:gd name="T65" fmla="*/ 4594 h 5664"/>
              <a:gd name="T66" fmla="*/ 3081 w 3304"/>
              <a:gd name="T67" fmla="*/ 4424 h 5664"/>
              <a:gd name="T68" fmla="*/ 3144 w 3304"/>
              <a:gd name="T69" fmla="*/ 4362 h 5664"/>
              <a:gd name="T70" fmla="*/ 3303 w 3304"/>
              <a:gd name="T71" fmla="*/ 3672 h 5664"/>
              <a:gd name="T72" fmla="*/ 2943 w 3304"/>
              <a:gd name="T73" fmla="*/ 3312 h 5664"/>
              <a:gd name="T74" fmla="*/ 2625 w 3304"/>
              <a:gd name="T75" fmla="*/ 2901 h 5664"/>
              <a:gd name="T76" fmla="*/ 2508 w 3304"/>
              <a:gd name="T77" fmla="*/ 2793 h 5664"/>
              <a:gd name="T78" fmla="*/ 2498 w 3304"/>
              <a:gd name="T79" fmla="*/ 2571 h 5664"/>
              <a:gd name="T80" fmla="*/ 2318 w 3304"/>
              <a:gd name="T81" fmla="*/ 2392 h 5664"/>
              <a:gd name="T82" fmla="*/ 2308 w 3304"/>
              <a:gd name="T83" fmla="*/ 2095 h 5664"/>
              <a:gd name="T84" fmla="*/ 2127 w 3304"/>
              <a:gd name="T85" fmla="*/ 1461 h 5664"/>
              <a:gd name="T86" fmla="*/ 1916 w 3304"/>
              <a:gd name="T87" fmla="*/ 910 h 5664"/>
              <a:gd name="T88" fmla="*/ 2000 w 3304"/>
              <a:gd name="T89" fmla="*/ 688 h 5664"/>
              <a:gd name="T90" fmla="*/ 1926 w 3304"/>
              <a:gd name="T91" fmla="*/ 496 h 5664"/>
              <a:gd name="T92" fmla="*/ 1704 w 3304"/>
              <a:gd name="T93" fmla="*/ 455 h 5664"/>
              <a:gd name="T94" fmla="*/ 1620 w 3304"/>
              <a:gd name="T95" fmla="*/ 9 h 5664"/>
              <a:gd name="T96" fmla="*/ 1629 w 3304"/>
              <a:gd name="T97" fmla="*/ 0 h 5664"/>
              <a:gd name="T98" fmla="*/ 1153 w 3304"/>
              <a:gd name="T99" fmla="*/ 33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04" h="5664">
                <a:moveTo>
                  <a:pt x="1153" y="339"/>
                </a:moveTo>
                <a:lnTo>
                  <a:pt x="1153" y="339"/>
                </a:lnTo>
                <a:cubicBezTo>
                  <a:pt x="985" y="380"/>
                  <a:pt x="985" y="380"/>
                  <a:pt x="985" y="380"/>
                </a:cubicBezTo>
                <a:cubicBezTo>
                  <a:pt x="730" y="920"/>
                  <a:pt x="730" y="920"/>
                  <a:pt x="730" y="920"/>
                </a:cubicBezTo>
                <a:cubicBezTo>
                  <a:pt x="730" y="920"/>
                  <a:pt x="782" y="1461"/>
                  <a:pt x="603" y="1524"/>
                </a:cubicBezTo>
                <a:cubicBezTo>
                  <a:pt x="422" y="1576"/>
                  <a:pt x="422" y="1502"/>
                  <a:pt x="422" y="1407"/>
                </a:cubicBezTo>
                <a:cubicBezTo>
                  <a:pt x="200" y="1461"/>
                  <a:pt x="200" y="1461"/>
                  <a:pt x="200" y="1461"/>
                </a:cubicBezTo>
                <a:cubicBezTo>
                  <a:pt x="200" y="1810"/>
                  <a:pt x="200" y="1810"/>
                  <a:pt x="200" y="1810"/>
                </a:cubicBezTo>
                <a:cubicBezTo>
                  <a:pt x="295" y="1916"/>
                  <a:pt x="295" y="1916"/>
                  <a:pt x="295" y="1916"/>
                </a:cubicBezTo>
                <a:cubicBezTo>
                  <a:pt x="295" y="1916"/>
                  <a:pt x="254" y="2149"/>
                  <a:pt x="52" y="2149"/>
                </a:cubicBezTo>
                <a:cubicBezTo>
                  <a:pt x="52" y="2149"/>
                  <a:pt x="63" y="2338"/>
                  <a:pt x="138" y="2338"/>
                </a:cubicBezTo>
                <a:cubicBezTo>
                  <a:pt x="211" y="2338"/>
                  <a:pt x="349" y="2201"/>
                  <a:pt x="349" y="2265"/>
                </a:cubicBezTo>
                <a:cubicBezTo>
                  <a:pt x="349" y="2338"/>
                  <a:pt x="349" y="2530"/>
                  <a:pt x="349" y="2530"/>
                </a:cubicBezTo>
                <a:cubicBezTo>
                  <a:pt x="349" y="2530"/>
                  <a:pt x="0" y="2657"/>
                  <a:pt x="127" y="2890"/>
                </a:cubicBezTo>
                <a:cubicBezTo>
                  <a:pt x="254" y="3123"/>
                  <a:pt x="412" y="3006"/>
                  <a:pt x="370" y="3239"/>
                </a:cubicBezTo>
                <a:cubicBezTo>
                  <a:pt x="317" y="3461"/>
                  <a:pt x="455" y="3429"/>
                  <a:pt x="422" y="3567"/>
                </a:cubicBezTo>
                <a:cubicBezTo>
                  <a:pt x="392" y="3715"/>
                  <a:pt x="179" y="3959"/>
                  <a:pt x="179" y="4159"/>
                </a:cubicBezTo>
                <a:cubicBezTo>
                  <a:pt x="179" y="4362"/>
                  <a:pt x="265" y="4879"/>
                  <a:pt x="265" y="4879"/>
                </a:cubicBezTo>
                <a:cubicBezTo>
                  <a:pt x="476" y="4879"/>
                  <a:pt x="476" y="4879"/>
                  <a:pt x="476" y="4879"/>
                </a:cubicBezTo>
                <a:cubicBezTo>
                  <a:pt x="530" y="5060"/>
                  <a:pt x="530" y="5060"/>
                  <a:pt x="530" y="5060"/>
                </a:cubicBezTo>
                <a:cubicBezTo>
                  <a:pt x="530" y="5060"/>
                  <a:pt x="793" y="5049"/>
                  <a:pt x="793" y="5187"/>
                </a:cubicBezTo>
                <a:cubicBezTo>
                  <a:pt x="793" y="5293"/>
                  <a:pt x="498" y="5366"/>
                  <a:pt x="338" y="5547"/>
                </a:cubicBezTo>
                <a:cubicBezTo>
                  <a:pt x="498" y="5599"/>
                  <a:pt x="677" y="5663"/>
                  <a:pt x="752" y="5663"/>
                </a:cubicBezTo>
                <a:cubicBezTo>
                  <a:pt x="868" y="5663"/>
                  <a:pt x="963" y="5208"/>
                  <a:pt x="1047" y="5208"/>
                </a:cubicBezTo>
                <a:cubicBezTo>
                  <a:pt x="1142" y="5208"/>
                  <a:pt x="1164" y="5377"/>
                  <a:pt x="1164" y="5377"/>
                </a:cubicBezTo>
                <a:cubicBezTo>
                  <a:pt x="1164" y="5504"/>
                  <a:pt x="1291" y="5493"/>
                  <a:pt x="1461" y="5493"/>
                </a:cubicBezTo>
                <a:cubicBezTo>
                  <a:pt x="1482" y="5493"/>
                  <a:pt x="1493" y="5504"/>
                  <a:pt x="1513" y="5504"/>
                </a:cubicBezTo>
                <a:cubicBezTo>
                  <a:pt x="1556" y="5366"/>
                  <a:pt x="1396" y="5176"/>
                  <a:pt x="1396" y="5176"/>
                </a:cubicBezTo>
                <a:cubicBezTo>
                  <a:pt x="1396" y="5176"/>
                  <a:pt x="1980" y="4965"/>
                  <a:pt x="2127" y="5017"/>
                </a:cubicBezTo>
                <a:cubicBezTo>
                  <a:pt x="2286" y="5071"/>
                  <a:pt x="2370" y="5133"/>
                  <a:pt x="2573" y="5133"/>
                </a:cubicBezTo>
                <a:cubicBezTo>
                  <a:pt x="2711" y="5133"/>
                  <a:pt x="2805" y="5060"/>
                  <a:pt x="2911" y="5017"/>
                </a:cubicBezTo>
                <a:cubicBezTo>
                  <a:pt x="2900" y="4933"/>
                  <a:pt x="2922" y="4849"/>
                  <a:pt x="3017" y="4827"/>
                </a:cubicBezTo>
                <a:cubicBezTo>
                  <a:pt x="3228" y="4763"/>
                  <a:pt x="3282" y="4636"/>
                  <a:pt x="3250" y="4594"/>
                </a:cubicBezTo>
                <a:cubicBezTo>
                  <a:pt x="3207" y="4562"/>
                  <a:pt x="3081" y="4508"/>
                  <a:pt x="3081" y="4424"/>
                </a:cubicBezTo>
                <a:cubicBezTo>
                  <a:pt x="3081" y="4392"/>
                  <a:pt x="3101" y="4371"/>
                  <a:pt x="3144" y="4362"/>
                </a:cubicBezTo>
                <a:cubicBezTo>
                  <a:pt x="3028" y="4138"/>
                  <a:pt x="3303" y="3672"/>
                  <a:pt x="3303" y="3672"/>
                </a:cubicBezTo>
                <a:cubicBezTo>
                  <a:pt x="2943" y="3312"/>
                  <a:pt x="2943" y="3312"/>
                  <a:pt x="2943" y="3312"/>
                </a:cubicBezTo>
                <a:cubicBezTo>
                  <a:pt x="2413" y="3409"/>
                  <a:pt x="2625" y="2901"/>
                  <a:pt x="2625" y="2901"/>
                </a:cubicBezTo>
                <a:cubicBezTo>
                  <a:pt x="2508" y="2793"/>
                  <a:pt x="2508" y="2793"/>
                  <a:pt x="2508" y="2793"/>
                </a:cubicBezTo>
                <a:cubicBezTo>
                  <a:pt x="2498" y="2571"/>
                  <a:pt x="2498" y="2571"/>
                  <a:pt x="2498" y="2571"/>
                </a:cubicBezTo>
                <a:cubicBezTo>
                  <a:pt x="2318" y="2392"/>
                  <a:pt x="2318" y="2392"/>
                  <a:pt x="2318" y="2392"/>
                </a:cubicBezTo>
                <a:cubicBezTo>
                  <a:pt x="2308" y="2095"/>
                  <a:pt x="2308" y="2095"/>
                  <a:pt x="2308" y="2095"/>
                </a:cubicBezTo>
                <a:cubicBezTo>
                  <a:pt x="2191" y="1979"/>
                  <a:pt x="2127" y="1597"/>
                  <a:pt x="2127" y="1461"/>
                </a:cubicBezTo>
                <a:cubicBezTo>
                  <a:pt x="2127" y="1334"/>
                  <a:pt x="1916" y="910"/>
                  <a:pt x="1916" y="910"/>
                </a:cubicBezTo>
                <a:cubicBezTo>
                  <a:pt x="2000" y="688"/>
                  <a:pt x="2000" y="688"/>
                  <a:pt x="2000" y="688"/>
                </a:cubicBezTo>
                <a:cubicBezTo>
                  <a:pt x="1926" y="496"/>
                  <a:pt x="1926" y="496"/>
                  <a:pt x="1926" y="496"/>
                </a:cubicBezTo>
                <a:cubicBezTo>
                  <a:pt x="1704" y="455"/>
                  <a:pt x="1704" y="455"/>
                  <a:pt x="1704" y="455"/>
                </a:cubicBezTo>
                <a:cubicBezTo>
                  <a:pt x="1620" y="9"/>
                  <a:pt x="1620" y="9"/>
                  <a:pt x="1620" y="9"/>
                </a:cubicBezTo>
                <a:cubicBezTo>
                  <a:pt x="1629" y="0"/>
                  <a:pt x="1629" y="0"/>
                  <a:pt x="1629" y="0"/>
                </a:cubicBezTo>
                <a:cubicBezTo>
                  <a:pt x="1493" y="41"/>
                  <a:pt x="1291" y="136"/>
                  <a:pt x="1153" y="339"/>
                </a:cubicBezTo>
              </a:path>
            </a:pathLst>
          </a:custGeom>
          <a:solidFill>
            <a:srgbClr val="92929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22"/>
          <p:cNvSpPr>
            <a:spLocks noChangeArrowheads="1"/>
          </p:cNvSpPr>
          <p:nvPr/>
        </p:nvSpPr>
        <p:spPr bwMode="auto">
          <a:xfrm>
            <a:off x="10169311" y="3149316"/>
            <a:ext cx="770504" cy="816695"/>
          </a:xfrm>
          <a:custGeom>
            <a:avLst/>
            <a:gdLst>
              <a:gd name="T0" fmla="*/ 106 w 3686"/>
              <a:gd name="T1" fmla="*/ 624 h 3907"/>
              <a:gd name="T2" fmla="*/ 106 w 3686"/>
              <a:gd name="T3" fmla="*/ 624 h 3907"/>
              <a:gd name="T4" fmla="*/ 149 w 3686"/>
              <a:gd name="T5" fmla="*/ 1312 h 3907"/>
              <a:gd name="T6" fmla="*/ 360 w 3686"/>
              <a:gd name="T7" fmla="*/ 1842 h 3907"/>
              <a:gd name="T8" fmla="*/ 593 w 3686"/>
              <a:gd name="T9" fmla="*/ 2391 h 3907"/>
              <a:gd name="T10" fmla="*/ 1017 w 3686"/>
              <a:gd name="T11" fmla="*/ 2857 h 3907"/>
              <a:gd name="T12" fmla="*/ 1101 w 3686"/>
              <a:gd name="T13" fmla="*/ 3165 h 3907"/>
              <a:gd name="T14" fmla="*/ 1101 w 3686"/>
              <a:gd name="T15" fmla="*/ 3715 h 3907"/>
              <a:gd name="T16" fmla="*/ 1134 w 3686"/>
              <a:gd name="T17" fmla="*/ 3801 h 3907"/>
              <a:gd name="T18" fmla="*/ 3155 w 3686"/>
              <a:gd name="T19" fmla="*/ 3863 h 3907"/>
              <a:gd name="T20" fmla="*/ 3620 w 3686"/>
              <a:gd name="T21" fmla="*/ 3598 h 3907"/>
              <a:gd name="T22" fmla="*/ 3569 w 3686"/>
              <a:gd name="T23" fmla="*/ 3620 h 3907"/>
              <a:gd name="T24" fmla="*/ 3558 w 3686"/>
              <a:gd name="T25" fmla="*/ 3620 h 3907"/>
              <a:gd name="T26" fmla="*/ 3569 w 3686"/>
              <a:gd name="T27" fmla="*/ 3609 h 3907"/>
              <a:gd name="T28" fmla="*/ 3601 w 3686"/>
              <a:gd name="T29" fmla="*/ 3133 h 3907"/>
              <a:gd name="T30" fmla="*/ 3209 w 3686"/>
              <a:gd name="T31" fmla="*/ 2784 h 3907"/>
              <a:gd name="T32" fmla="*/ 3611 w 3686"/>
              <a:gd name="T33" fmla="*/ 2592 h 3907"/>
              <a:gd name="T34" fmla="*/ 3420 w 3686"/>
              <a:gd name="T35" fmla="*/ 1905 h 3907"/>
              <a:gd name="T36" fmla="*/ 3441 w 3686"/>
              <a:gd name="T37" fmla="*/ 1545 h 3907"/>
              <a:gd name="T38" fmla="*/ 3336 w 3686"/>
              <a:gd name="T39" fmla="*/ 1036 h 3907"/>
              <a:gd name="T40" fmla="*/ 3262 w 3686"/>
              <a:gd name="T41" fmla="*/ 454 h 3907"/>
              <a:gd name="T42" fmla="*/ 3304 w 3686"/>
              <a:gd name="T43" fmla="*/ 168 h 3907"/>
              <a:gd name="T44" fmla="*/ 2784 w 3686"/>
              <a:gd name="T45" fmla="*/ 168 h 3907"/>
              <a:gd name="T46" fmla="*/ 2403 w 3686"/>
              <a:gd name="T47" fmla="*/ 0 h 3907"/>
              <a:gd name="T48" fmla="*/ 2140 w 3686"/>
              <a:gd name="T49" fmla="*/ 264 h 3907"/>
              <a:gd name="T50" fmla="*/ 1526 w 3686"/>
              <a:gd name="T51" fmla="*/ 148 h 3907"/>
              <a:gd name="T52" fmla="*/ 1429 w 3686"/>
              <a:gd name="T53" fmla="*/ 898 h 3907"/>
              <a:gd name="T54" fmla="*/ 1166 w 3686"/>
              <a:gd name="T55" fmla="*/ 879 h 3907"/>
              <a:gd name="T56" fmla="*/ 1271 w 3686"/>
              <a:gd name="T57" fmla="*/ 222 h 3907"/>
              <a:gd name="T58" fmla="*/ 1112 w 3686"/>
              <a:gd name="T59" fmla="*/ 168 h 3907"/>
              <a:gd name="T60" fmla="*/ 1134 w 3686"/>
              <a:gd name="T61" fmla="*/ 73 h 3907"/>
              <a:gd name="T62" fmla="*/ 763 w 3686"/>
              <a:gd name="T63" fmla="*/ 168 h 3907"/>
              <a:gd name="T64" fmla="*/ 106 w 3686"/>
              <a:gd name="T65" fmla="*/ 624 h 3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86" h="3907">
                <a:moveTo>
                  <a:pt x="106" y="624"/>
                </a:moveTo>
                <a:lnTo>
                  <a:pt x="106" y="624"/>
                </a:lnTo>
                <a:cubicBezTo>
                  <a:pt x="0" y="730"/>
                  <a:pt x="0" y="1153"/>
                  <a:pt x="149" y="1312"/>
                </a:cubicBezTo>
                <a:cubicBezTo>
                  <a:pt x="297" y="1460"/>
                  <a:pt x="233" y="1715"/>
                  <a:pt x="360" y="1842"/>
                </a:cubicBezTo>
                <a:cubicBezTo>
                  <a:pt x="487" y="1969"/>
                  <a:pt x="414" y="2297"/>
                  <a:pt x="593" y="2391"/>
                </a:cubicBezTo>
                <a:cubicBezTo>
                  <a:pt x="784" y="2486"/>
                  <a:pt x="890" y="2730"/>
                  <a:pt x="1017" y="2857"/>
                </a:cubicBezTo>
                <a:cubicBezTo>
                  <a:pt x="1144" y="2984"/>
                  <a:pt x="1101" y="3165"/>
                  <a:pt x="1101" y="3165"/>
                </a:cubicBezTo>
                <a:cubicBezTo>
                  <a:pt x="1101" y="3165"/>
                  <a:pt x="731" y="3344"/>
                  <a:pt x="1101" y="3715"/>
                </a:cubicBezTo>
                <a:cubicBezTo>
                  <a:pt x="1134" y="3801"/>
                  <a:pt x="1134" y="3801"/>
                  <a:pt x="1134" y="3801"/>
                </a:cubicBezTo>
                <a:cubicBezTo>
                  <a:pt x="1134" y="3801"/>
                  <a:pt x="2403" y="3906"/>
                  <a:pt x="3155" y="3863"/>
                </a:cubicBezTo>
                <a:cubicBezTo>
                  <a:pt x="3271" y="3809"/>
                  <a:pt x="3484" y="3684"/>
                  <a:pt x="3620" y="3598"/>
                </a:cubicBezTo>
                <a:cubicBezTo>
                  <a:pt x="3601" y="3598"/>
                  <a:pt x="3590" y="3609"/>
                  <a:pt x="3569" y="3620"/>
                </a:cubicBezTo>
                <a:lnTo>
                  <a:pt x="3558" y="3620"/>
                </a:lnTo>
                <a:cubicBezTo>
                  <a:pt x="3536" y="3630"/>
                  <a:pt x="3536" y="3620"/>
                  <a:pt x="3569" y="3609"/>
                </a:cubicBezTo>
                <a:cubicBezTo>
                  <a:pt x="3685" y="3557"/>
                  <a:pt x="3631" y="3303"/>
                  <a:pt x="3601" y="3133"/>
                </a:cubicBezTo>
                <a:cubicBezTo>
                  <a:pt x="3579" y="2963"/>
                  <a:pt x="3209" y="2889"/>
                  <a:pt x="3209" y="2784"/>
                </a:cubicBezTo>
                <a:cubicBezTo>
                  <a:pt x="3209" y="2678"/>
                  <a:pt x="3611" y="2592"/>
                  <a:pt x="3611" y="2592"/>
                </a:cubicBezTo>
                <a:cubicBezTo>
                  <a:pt x="3398" y="2212"/>
                  <a:pt x="3579" y="1999"/>
                  <a:pt x="3420" y="1905"/>
                </a:cubicBezTo>
                <a:cubicBezTo>
                  <a:pt x="3271" y="1810"/>
                  <a:pt x="3368" y="1725"/>
                  <a:pt x="3441" y="1545"/>
                </a:cubicBezTo>
                <a:cubicBezTo>
                  <a:pt x="3515" y="1366"/>
                  <a:pt x="3262" y="1269"/>
                  <a:pt x="3336" y="1036"/>
                </a:cubicBezTo>
                <a:cubicBezTo>
                  <a:pt x="3420" y="803"/>
                  <a:pt x="3262" y="698"/>
                  <a:pt x="3262" y="454"/>
                </a:cubicBezTo>
                <a:cubicBezTo>
                  <a:pt x="3262" y="370"/>
                  <a:pt x="3271" y="275"/>
                  <a:pt x="3304" y="168"/>
                </a:cubicBezTo>
                <a:cubicBezTo>
                  <a:pt x="3039" y="62"/>
                  <a:pt x="2784" y="168"/>
                  <a:pt x="2784" y="168"/>
                </a:cubicBezTo>
                <a:cubicBezTo>
                  <a:pt x="2403" y="0"/>
                  <a:pt x="2403" y="0"/>
                  <a:pt x="2403" y="0"/>
                </a:cubicBezTo>
                <a:cubicBezTo>
                  <a:pt x="2140" y="264"/>
                  <a:pt x="2140" y="264"/>
                  <a:pt x="2140" y="264"/>
                </a:cubicBezTo>
                <a:cubicBezTo>
                  <a:pt x="1526" y="148"/>
                  <a:pt x="1526" y="148"/>
                  <a:pt x="1526" y="148"/>
                </a:cubicBezTo>
                <a:cubicBezTo>
                  <a:pt x="1429" y="898"/>
                  <a:pt x="1429" y="898"/>
                  <a:pt x="1429" y="898"/>
                </a:cubicBezTo>
                <a:cubicBezTo>
                  <a:pt x="1166" y="879"/>
                  <a:pt x="1166" y="879"/>
                  <a:pt x="1166" y="879"/>
                </a:cubicBezTo>
                <a:cubicBezTo>
                  <a:pt x="1271" y="222"/>
                  <a:pt x="1271" y="222"/>
                  <a:pt x="1271" y="222"/>
                </a:cubicBezTo>
                <a:cubicBezTo>
                  <a:pt x="1112" y="168"/>
                  <a:pt x="1112" y="168"/>
                  <a:pt x="1112" y="168"/>
                </a:cubicBezTo>
                <a:cubicBezTo>
                  <a:pt x="1123" y="137"/>
                  <a:pt x="1134" y="105"/>
                  <a:pt x="1134" y="73"/>
                </a:cubicBezTo>
                <a:cubicBezTo>
                  <a:pt x="1017" y="84"/>
                  <a:pt x="826" y="105"/>
                  <a:pt x="763" y="168"/>
                </a:cubicBezTo>
                <a:cubicBezTo>
                  <a:pt x="668" y="275"/>
                  <a:pt x="222" y="508"/>
                  <a:pt x="106" y="624"/>
                </a:cubicBezTo>
              </a:path>
            </a:pathLst>
          </a:custGeom>
          <a:solidFill>
            <a:srgbClr val="94949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4"/>
          <p:cNvSpPr>
            <a:spLocks noChangeArrowheads="1"/>
          </p:cNvSpPr>
          <p:nvPr/>
        </p:nvSpPr>
        <p:spPr bwMode="auto">
          <a:xfrm>
            <a:off x="9502156" y="3096715"/>
            <a:ext cx="907995" cy="954195"/>
          </a:xfrm>
          <a:custGeom>
            <a:avLst/>
            <a:gdLst>
              <a:gd name="T0" fmla="*/ 3950 w 4343"/>
              <a:gd name="T1" fmla="*/ 423 h 4563"/>
              <a:gd name="T2" fmla="*/ 3950 w 4343"/>
              <a:gd name="T3" fmla="*/ 423 h 4563"/>
              <a:gd name="T4" fmla="*/ 4321 w 4343"/>
              <a:gd name="T5" fmla="*/ 328 h 4563"/>
              <a:gd name="T6" fmla="*/ 4267 w 4343"/>
              <a:gd name="T7" fmla="*/ 0 h 4563"/>
              <a:gd name="T8" fmla="*/ 4131 w 4343"/>
              <a:gd name="T9" fmla="*/ 117 h 4563"/>
              <a:gd name="T10" fmla="*/ 3801 w 4343"/>
              <a:gd name="T11" fmla="*/ 84 h 4563"/>
              <a:gd name="T12" fmla="*/ 3569 w 4343"/>
              <a:gd name="T13" fmla="*/ 382 h 4563"/>
              <a:gd name="T14" fmla="*/ 3325 w 4343"/>
              <a:gd name="T15" fmla="*/ 22 h 4563"/>
              <a:gd name="T16" fmla="*/ 2997 w 4343"/>
              <a:gd name="T17" fmla="*/ 233 h 4563"/>
              <a:gd name="T18" fmla="*/ 2722 w 4343"/>
              <a:gd name="T19" fmla="*/ 466 h 4563"/>
              <a:gd name="T20" fmla="*/ 2426 w 4343"/>
              <a:gd name="T21" fmla="*/ 774 h 4563"/>
              <a:gd name="T22" fmla="*/ 1948 w 4343"/>
              <a:gd name="T23" fmla="*/ 657 h 4563"/>
              <a:gd name="T24" fmla="*/ 1483 w 4343"/>
              <a:gd name="T25" fmla="*/ 403 h 4563"/>
              <a:gd name="T26" fmla="*/ 1334 w 4343"/>
              <a:gd name="T27" fmla="*/ 519 h 4563"/>
              <a:gd name="T28" fmla="*/ 382 w 4343"/>
              <a:gd name="T29" fmla="*/ 688 h 4563"/>
              <a:gd name="T30" fmla="*/ 360 w 4343"/>
              <a:gd name="T31" fmla="*/ 688 h 4563"/>
              <a:gd name="T32" fmla="*/ 435 w 4343"/>
              <a:gd name="T33" fmla="*/ 1651 h 4563"/>
              <a:gd name="T34" fmla="*/ 0 w 4343"/>
              <a:gd name="T35" fmla="*/ 1821 h 4563"/>
              <a:gd name="T36" fmla="*/ 244 w 4343"/>
              <a:gd name="T37" fmla="*/ 2254 h 4563"/>
              <a:gd name="T38" fmla="*/ 181 w 4343"/>
              <a:gd name="T39" fmla="*/ 2457 h 4563"/>
              <a:gd name="T40" fmla="*/ 478 w 4343"/>
              <a:gd name="T41" fmla="*/ 2752 h 4563"/>
              <a:gd name="T42" fmla="*/ 530 w 4343"/>
              <a:gd name="T43" fmla="*/ 3133 h 4563"/>
              <a:gd name="T44" fmla="*/ 784 w 4343"/>
              <a:gd name="T45" fmla="*/ 3515 h 4563"/>
              <a:gd name="T46" fmla="*/ 1334 w 4343"/>
              <a:gd name="T47" fmla="*/ 3821 h 4563"/>
              <a:gd name="T48" fmla="*/ 1907 w 4343"/>
              <a:gd name="T49" fmla="*/ 3801 h 4563"/>
              <a:gd name="T50" fmla="*/ 2150 w 4343"/>
              <a:gd name="T51" fmla="*/ 3620 h 4563"/>
              <a:gd name="T52" fmla="*/ 2245 w 4343"/>
              <a:gd name="T53" fmla="*/ 3970 h 4563"/>
              <a:gd name="T54" fmla="*/ 2532 w 4343"/>
              <a:gd name="T55" fmla="*/ 4064 h 4563"/>
              <a:gd name="T56" fmla="*/ 2627 w 4343"/>
              <a:gd name="T57" fmla="*/ 4351 h 4563"/>
              <a:gd name="T58" fmla="*/ 2870 w 4343"/>
              <a:gd name="T59" fmla="*/ 4435 h 4563"/>
              <a:gd name="T60" fmla="*/ 2954 w 4343"/>
              <a:gd name="T61" fmla="*/ 4245 h 4563"/>
              <a:gd name="T62" fmla="*/ 3219 w 4343"/>
              <a:gd name="T63" fmla="*/ 4319 h 4563"/>
              <a:gd name="T64" fmla="*/ 3325 w 4343"/>
              <a:gd name="T65" fmla="*/ 4562 h 4563"/>
              <a:gd name="T66" fmla="*/ 3536 w 4343"/>
              <a:gd name="T67" fmla="*/ 4435 h 4563"/>
              <a:gd name="T68" fmla="*/ 3876 w 4343"/>
              <a:gd name="T69" fmla="*/ 4562 h 4563"/>
              <a:gd name="T70" fmla="*/ 3918 w 4343"/>
              <a:gd name="T71" fmla="*/ 4446 h 4563"/>
              <a:gd name="T72" fmla="*/ 4310 w 4343"/>
              <a:gd name="T73" fmla="*/ 4023 h 4563"/>
              <a:gd name="T74" fmla="*/ 4288 w 4343"/>
              <a:gd name="T75" fmla="*/ 3970 h 4563"/>
              <a:gd name="T76" fmla="*/ 4288 w 4343"/>
              <a:gd name="T77" fmla="*/ 3420 h 4563"/>
              <a:gd name="T78" fmla="*/ 4204 w 4343"/>
              <a:gd name="T79" fmla="*/ 3112 h 4563"/>
              <a:gd name="T80" fmla="*/ 3780 w 4343"/>
              <a:gd name="T81" fmla="*/ 2646 h 4563"/>
              <a:gd name="T82" fmla="*/ 3547 w 4343"/>
              <a:gd name="T83" fmla="*/ 2097 h 4563"/>
              <a:gd name="T84" fmla="*/ 3336 w 4343"/>
              <a:gd name="T85" fmla="*/ 1567 h 4563"/>
              <a:gd name="T86" fmla="*/ 3293 w 4343"/>
              <a:gd name="T87" fmla="*/ 879 h 4563"/>
              <a:gd name="T88" fmla="*/ 3950 w 4343"/>
              <a:gd name="T89" fmla="*/ 423 h 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43" h="4563">
                <a:moveTo>
                  <a:pt x="3950" y="423"/>
                </a:moveTo>
                <a:lnTo>
                  <a:pt x="3950" y="423"/>
                </a:lnTo>
                <a:cubicBezTo>
                  <a:pt x="4013" y="360"/>
                  <a:pt x="4204" y="339"/>
                  <a:pt x="4321" y="328"/>
                </a:cubicBezTo>
                <a:cubicBezTo>
                  <a:pt x="4342" y="222"/>
                  <a:pt x="4310" y="106"/>
                  <a:pt x="4267" y="0"/>
                </a:cubicBezTo>
                <a:cubicBezTo>
                  <a:pt x="4172" y="43"/>
                  <a:pt x="4131" y="117"/>
                  <a:pt x="4131" y="117"/>
                </a:cubicBezTo>
                <a:cubicBezTo>
                  <a:pt x="4045" y="22"/>
                  <a:pt x="3801" y="84"/>
                  <a:pt x="3801" y="84"/>
                </a:cubicBezTo>
                <a:cubicBezTo>
                  <a:pt x="3855" y="392"/>
                  <a:pt x="3663" y="382"/>
                  <a:pt x="3569" y="382"/>
                </a:cubicBezTo>
                <a:cubicBezTo>
                  <a:pt x="3474" y="382"/>
                  <a:pt x="3484" y="22"/>
                  <a:pt x="3325" y="22"/>
                </a:cubicBezTo>
                <a:cubicBezTo>
                  <a:pt x="3166" y="22"/>
                  <a:pt x="2892" y="43"/>
                  <a:pt x="2997" y="233"/>
                </a:cubicBezTo>
                <a:cubicBezTo>
                  <a:pt x="3092" y="423"/>
                  <a:pt x="2881" y="466"/>
                  <a:pt x="2722" y="466"/>
                </a:cubicBezTo>
                <a:cubicBezTo>
                  <a:pt x="2562" y="466"/>
                  <a:pt x="2426" y="774"/>
                  <a:pt x="2426" y="774"/>
                </a:cubicBezTo>
                <a:cubicBezTo>
                  <a:pt x="2426" y="774"/>
                  <a:pt x="2065" y="774"/>
                  <a:pt x="1948" y="657"/>
                </a:cubicBezTo>
                <a:cubicBezTo>
                  <a:pt x="1843" y="541"/>
                  <a:pt x="1588" y="403"/>
                  <a:pt x="1483" y="403"/>
                </a:cubicBezTo>
                <a:cubicBezTo>
                  <a:pt x="1377" y="403"/>
                  <a:pt x="1334" y="444"/>
                  <a:pt x="1334" y="519"/>
                </a:cubicBezTo>
                <a:cubicBezTo>
                  <a:pt x="1334" y="593"/>
                  <a:pt x="487" y="688"/>
                  <a:pt x="382" y="688"/>
                </a:cubicBezTo>
                <a:cubicBezTo>
                  <a:pt x="371" y="688"/>
                  <a:pt x="371" y="688"/>
                  <a:pt x="360" y="688"/>
                </a:cubicBezTo>
                <a:cubicBezTo>
                  <a:pt x="340" y="921"/>
                  <a:pt x="319" y="1408"/>
                  <a:pt x="435" y="1651"/>
                </a:cubicBezTo>
                <a:cubicBezTo>
                  <a:pt x="435" y="1651"/>
                  <a:pt x="0" y="1651"/>
                  <a:pt x="0" y="1821"/>
                </a:cubicBezTo>
                <a:cubicBezTo>
                  <a:pt x="0" y="1980"/>
                  <a:pt x="244" y="2254"/>
                  <a:pt x="244" y="2254"/>
                </a:cubicBezTo>
                <a:cubicBezTo>
                  <a:pt x="181" y="2457"/>
                  <a:pt x="181" y="2457"/>
                  <a:pt x="181" y="2457"/>
                </a:cubicBezTo>
                <a:cubicBezTo>
                  <a:pt x="478" y="2752"/>
                  <a:pt x="478" y="2752"/>
                  <a:pt x="478" y="2752"/>
                </a:cubicBezTo>
                <a:cubicBezTo>
                  <a:pt x="530" y="3133"/>
                  <a:pt x="530" y="3133"/>
                  <a:pt x="530" y="3133"/>
                </a:cubicBezTo>
                <a:cubicBezTo>
                  <a:pt x="530" y="3133"/>
                  <a:pt x="741" y="3261"/>
                  <a:pt x="784" y="3515"/>
                </a:cubicBezTo>
                <a:cubicBezTo>
                  <a:pt x="784" y="3515"/>
                  <a:pt x="1218" y="3461"/>
                  <a:pt x="1334" y="3821"/>
                </a:cubicBezTo>
                <a:cubicBezTo>
                  <a:pt x="1907" y="3801"/>
                  <a:pt x="1907" y="3801"/>
                  <a:pt x="1907" y="3801"/>
                </a:cubicBezTo>
                <a:cubicBezTo>
                  <a:pt x="1907" y="3801"/>
                  <a:pt x="1959" y="3515"/>
                  <a:pt x="2150" y="3620"/>
                </a:cubicBezTo>
                <a:cubicBezTo>
                  <a:pt x="2330" y="3726"/>
                  <a:pt x="2245" y="3970"/>
                  <a:pt x="2245" y="3970"/>
                </a:cubicBezTo>
                <a:cubicBezTo>
                  <a:pt x="2532" y="4064"/>
                  <a:pt x="2532" y="4064"/>
                  <a:pt x="2532" y="4064"/>
                </a:cubicBezTo>
                <a:cubicBezTo>
                  <a:pt x="2627" y="4351"/>
                  <a:pt x="2627" y="4351"/>
                  <a:pt x="2627" y="4351"/>
                </a:cubicBezTo>
                <a:cubicBezTo>
                  <a:pt x="2870" y="4435"/>
                  <a:pt x="2870" y="4435"/>
                  <a:pt x="2870" y="4435"/>
                </a:cubicBezTo>
                <a:cubicBezTo>
                  <a:pt x="2954" y="4245"/>
                  <a:pt x="2954" y="4245"/>
                  <a:pt x="2954" y="4245"/>
                </a:cubicBezTo>
                <a:cubicBezTo>
                  <a:pt x="3219" y="4319"/>
                  <a:pt x="3219" y="4319"/>
                  <a:pt x="3219" y="4319"/>
                </a:cubicBezTo>
                <a:cubicBezTo>
                  <a:pt x="3325" y="4562"/>
                  <a:pt x="3325" y="4562"/>
                  <a:pt x="3325" y="4562"/>
                </a:cubicBezTo>
                <a:cubicBezTo>
                  <a:pt x="3536" y="4435"/>
                  <a:pt x="3536" y="4435"/>
                  <a:pt x="3536" y="4435"/>
                </a:cubicBezTo>
                <a:cubicBezTo>
                  <a:pt x="3536" y="4435"/>
                  <a:pt x="3728" y="4478"/>
                  <a:pt x="3876" y="4562"/>
                </a:cubicBezTo>
                <a:cubicBezTo>
                  <a:pt x="3885" y="4521"/>
                  <a:pt x="3907" y="4478"/>
                  <a:pt x="3918" y="4446"/>
                </a:cubicBezTo>
                <a:cubicBezTo>
                  <a:pt x="4013" y="4235"/>
                  <a:pt x="4183" y="4097"/>
                  <a:pt x="4310" y="4023"/>
                </a:cubicBezTo>
                <a:cubicBezTo>
                  <a:pt x="4288" y="3970"/>
                  <a:pt x="4288" y="3970"/>
                  <a:pt x="4288" y="3970"/>
                </a:cubicBezTo>
                <a:cubicBezTo>
                  <a:pt x="3918" y="3599"/>
                  <a:pt x="4288" y="3420"/>
                  <a:pt x="4288" y="3420"/>
                </a:cubicBezTo>
                <a:cubicBezTo>
                  <a:pt x="4288" y="3420"/>
                  <a:pt x="4331" y="3239"/>
                  <a:pt x="4204" y="3112"/>
                </a:cubicBezTo>
                <a:cubicBezTo>
                  <a:pt x="4077" y="2985"/>
                  <a:pt x="3971" y="2741"/>
                  <a:pt x="3780" y="2646"/>
                </a:cubicBezTo>
                <a:cubicBezTo>
                  <a:pt x="3601" y="2552"/>
                  <a:pt x="3674" y="2224"/>
                  <a:pt x="3547" y="2097"/>
                </a:cubicBezTo>
                <a:cubicBezTo>
                  <a:pt x="3420" y="1970"/>
                  <a:pt x="3484" y="1715"/>
                  <a:pt x="3336" y="1567"/>
                </a:cubicBezTo>
                <a:cubicBezTo>
                  <a:pt x="3187" y="1408"/>
                  <a:pt x="3187" y="985"/>
                  <a:pt x="3293" y="879"/>
                </a:cubicBezTo>
                <a:cubicBezTo>
                  <a:pt x="3409" y="763"/>
                  <a:pt x="3855" y="530"/>
                  <a:pt x="3950" y="423"/>
                </a:cubicBezTo>
              </a:path>
            </a:pathLst>
          </a:custGeom>
          <a:solidFill>
            <a:srgbClr val="96969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42"/>
          <p:cNvSpPr>
            <a:spLocks noChangeArrowheads="1"/>
          </p:cNvSpPr>
          <p:nvPr/>
        </p:nvSpPr>
        <p:spPr bwMode="auto">
          <a:xfrm>
            <a:off x="8738111" y="2979517"/>
            <a:ext cx="854475" cy="951426"/>
          </a:xfrm>
          <a:custGeom>
            <a:avLst/>
            <a:gdLst>
              <a:gd name="T0" fmla="*/ 4087 w 4088"/>
              <a:gd name="T1" fmla="*/ 2211 h 4552"/>
              <a:gd name="T2" fmla="*/ 4087 w 4088"/>
              <a:gd name="T3" fmla="*/ 2211 h 4552"/>
              <a:gd name="T4" fmla="*/ 4012 w 4088"/>
              <a:gd name="T5" fmla="*/ 1248 h 4552"/>
              <a:gd name="T6" fmla="*/ 3706 w 4088"/>
              <a:gd name="T7" fmla="*/ 1069 h 4552"/>
              <a:gd name="T8" fmla="*/ 3505 w 4088"/>
              <a:gd name="T9" fmla="*/ 625 h 4552"/>
              <a:gd name="T10" fmla="*/ 3251 w 4088"/>
              <a:gd name="T11" fmla="*/ 877 h 4552"/>
              <a:gd name="T12" fmla="*/ 3187 w 4088"/>
              <a:gd name="T13" fmla="*/ 877 h 4552"/>
              <a:gd name="T14" fmla="*/ 2383 w 4088"/>
              <a:gd name="T15" fmla="*/ 888 h 4552"/>
              <a:gd name="T16" fmla="*/ 2202 w 4088"/>
              <a:gd name="T17" fmla="*/ 1069 h 4552"/>
              <a:gd name="T18" fmla="*/ 1568 w 4088"/>
              <a:gd name="T19" fmla="*/ 899 h 4552"/>
              <a:gd name="T20" fmla="*/ 1471 w 4088"/>
              <a:gd name="T21" fmla="*/ 73 h 4552"/>
              <a:gd name="T22" fmla="*/ 1027 w 4088"/>
              <a:gd name="T23" fmla="*/ 0 h 4552"/>
              <a:gd name="T24" fmla="*/ 508 w 4088"/>
              <a:gd name="T25" fmla="*/ 360 h 4552"/>
              <a:gd name="T26" fmla="*/ 159 w 4088"/>
              <a:gd name="T27" fmla="*/ 401 h 4552"/>
              <a:gd name="T28" fmla="*/ 107 w 4088"/>
              <a:gd name="T29" fmla="*/ 730 h 4552"/>
              <a:gd name="T30" fmla="*/ 0 w 4088"/>
              <a:gd name="T31" fmla="*/ 815 h 4552"/>
              <a:gd name="T32" fmla="*/ 10 w 4088"/>
              <a:gd name="T33" fmla="*/ 825 h 4552"/>
              <a:gd name="T34" fmla="*/ 424 w 4088"/>
              <a:gd name="T35" fmla="*/ 1110 h 4552"/>
              <a:gd name="T36" fmla="*/ 540 w 4088"/>
              <a:gd name="T37" fmla="*/ 1344 h 4552"/>
              <a:gd name="T38" fmla="*/ 540 w 4088"/>
              <a:gd name="T39" fmla="*/ 1851 h 4552"/>
              <a:gd name="T40" fmla="*/ 424 w 4088"/>
              <a:gd name="T41" fmla="*/ 1968 h 4552"/>
              <a:gd name="T42" fmla="*/ 540 w 4088"/>
              <a:gd name="T43" fmla="*/ 2148 h 4552"/>
              <a:gd name="T44" fmla="*/ 435 w 4088"/>
              <a:gd name="T45" fmla="*/ 2275 h 4552"/>
              <a:gd name="T46" fmla="*/ 847 w 4088"/>
              <a:gd name="T47" fmla="*/ 2530 h 4552"/>
              <a:gd name="T48" fmla="*/ 1122 w 4088"/>
              <a:gd name="T49" fmla="*/ 2773 h 4552"/>
              <a:gd name="T50" fmla="*/ 1599 w 4088"/>
              <a:gd name="T51" fmla="*/ 3144 h 4552"/>
              <a:gd name="T52" fmla="*/ 2161 w 4088"/>
              <a:gd name="T53" fmla="*/ 3439 h 4552"/>
              <a:gd name="T54" fmla="*/ 2266 w 4088"/>
              <a:gd name="T55" fmla="*/ 3969 h 4552"/>
              <a:gd name="T56" fmla="*/ 2096 w 4088"/>
              <a:gd name="T57" fmla="*/ 4308 h 4552"/>
              <a:gd name="T58" fmla="*/ 2277 w 4088"/>
              <a:gd name="T59" fmla="*/ 4551 h 4552"/>
              <a:gd name="T60" fmla="*/ 2436 w 4088"/>
              <a:gd name="T61" fmla="*/ 4381 h 4552"/>
              <a:gd name="T62" fmla="*/ 2436 w 4088"/>
              <a:gd name="T63" fmla="*/ 4297 h 4552"/>
              <a:gd name="T64" fmla="*/ 2594 w 4088"/>
              <a:gd name="T65" fmla="*/ 4297 h 4552"/>
              <a:gd name="T66" fmla="*/ 2616 w 4088"/>
              <a:gd name="T67" fmla="*/ 4340 h 4552"/>
              <a:gd name="T68" fmla="*/ 2721 w 4088"/>
              <a:gd name="T69" fmla="*/ 4202 h 4552"/>
              <a:gd name="T70" fmla="*/ 2859 w 4088"/>
              <a:gd name="T71" fmla="*/ 3747 h 4552"/>
              <a:gd name="T72" fmla="*/ 3335 w 4088"/>
              <a:gd name="T73" fmla="*/ 3228 h 4552"/>
              <a:gd name="T74" fmla="*/ 3516 w 4088"/>
              <a:gd name="T75" fmla="*/ 2922 h 4552"/>
              <a:gd name="T76" fmla="*/ 3684 w 4088"/>
              <a:gd name="T77" fmla="*/ 2487 h 4552"/>
              <a:gd name="T78" fmla="*/ 3652 w 4088"/>
              <a:gd name="T79" fmla="*/ 2381 h 4552"/>
              <a:gd name="T80" fmla="*/ 4087 w 4088"/>
              <a:gd name="T81" fmla="*/ 2211 h 4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88" h="4552">
                <a:moveTo>
                  <a:pt x="4087" y="2211"/>
                </a:moveTo>
                <a:lnTo>
                  <a:pt x="4087" y="2211"/>
                </a:lnTo>
                <a:cubicBezTo>
                  <a:pt x="3971" y="1968"/>
                  <a:pt x="3992" y="1481"/>
                  <a:pt x="4012" y="1248"/>
                </a:cubicBezTo>
                <a:cubicBezTo>
                  <a:pt x="3906" y="1237"/>
                  <a:pt x="3706" y="1069"/>
                  <a:pt x="3706" y="1069"/>
                </a:cubicBezTo>
                <a:cubicBezTo>
                  <a:pt x="3779" y="847"/>
                  <a:pt x="3568" y="677"/>
                  <a:pt x="3505" y="625"/>
                </a:cubicBezTo>
                <a:cubicBezTo>
                  <a:pt x="3251" y="877"/>
                  <a:pt x="3251" y="877"/>
                  <a:pt x="3251" y="877"/>
                </a:cubicBezTo>
                <a:cubicBezTo>
                  <a:pt x="3187" y="877"/>
                  <a:pt x="3187" y="877"/>
                  <a:pt x="3187" y="877"/>
                </a:cubicBezTo>
                <a:cubicBezTo>
                  <a:pt x="2383" y="888"/>
                  <a:pt x="2383" y="888"/>
                  <a:pt x="2383" y="888"/>
                </a:cubicBezTo>
                <a:cubicBezTo>
                  <a:pt x="2202" y="1069"/>
                  <a:pt x="2202" y="1069"/>
                  <a:pt x="2202" y="1069"/>
                </a:cubicBezTo>
                <a:cubicBezTo>
                  <a:pt x="2202" y="1069"/>
                  <a:pt x="1842" y="1047"/>
                  <a:pt x="1568" y="899"/>
                </a:cubicBezTo>
                <a:cubicBezTo>
                  <a:pt x="1292" y="750"/>
                  <a:pt x="1471" y="73"/>
                  <a:pt x="1471" y="73"/>
                </a:cubicBezTo>
                <a:cubicBezTo>
                  <a:pt x="1027" y="0"/>
                  <a:pt x="1027" y="0"/>
                  <a:pt x="1027" y="0"/>
                </a:cubicBezTo>
                <a:cubicBezTo>
                  <a:pt x="508" y="360"/>
                  <a:pt x="508" y="360"/>
                  <a:pt x="508" y="360"/>
                </a:cubicBezTo>
                <a:cubicBezTo>
                  <a:pt x="159" y="401"/>
                  <a:pt x="159" y="401"/>
                  <a:pt x="159" y="401"/>
                </a:cubicBezTo>
                <a:cubicBezTo>
                  <a:pt x="107" y="730"/>
                  <a:pt x="107" y="730"/>
                  <a:pt x="107" y="730"/>
                </a:cubicBezTo>
                <a:cubicBezTo>
                  <a:pt x="0" y="815"/>
                  <a:pt x="0" y="815"/>
                  <a:pt x="0" y="815"/>
                </a:cubicBezTo>
                <a:cubicBezTo>
                  <a:pt x="10" y="825"/>
                  <a:pt x="10" y="825"/>
                  <a:pt x="10" y="825"/>
                </a:cubicBezTo>
                <a:cubicBezTo>
                  <a:pt x="10" y="1015"/>
                  <a:pt x="275" y="1090"/>
                  <a:pt x="424" y="1110"/>
                </a:cubicBezTo>
                <a:cubicBezTo>
                  <a:pt x="573" y="1131"/>
                  <a:pt x="540" y="1344"/>
                  <a:pt x="540" y="1344"/>
                </a:cubicBezTo>
                <a:cubicBezTo>
                  <a:pt x="340" y="1724"/>
                  <a:pt x="540" y="1788"/>
                  <a:pt x="540" y="1851"/>
                </a:cubicBezTo>
                <a:cubicBezTo>
                  <a:pt x="540" y="1926"/>
                  <a:pt x="424" y="1830"/>
                  <a:pt x="424" y="1968"/>
                </a:cubicBezTo>
                <a:cubicBezTo>
                  <a:pt x="424" y="2105"/>
                  <a:pt x="540" y="2043"/>
                  <a:pt x="540" y="2148"/>
                </a:cubicBezTo>
                <a:cubicBezTo>
                  <a:pt x="540" y="2254"/>
                  <a:pt x="340" y="2275"/>
                  <a:pt x="435" y="2275"/>
                </a:cubicBezTo>
                <a:cubicBezTo>
                  <a:pt x="530" y="2275"/>
                  <a:pt x="847" y="2530"/>
                  <a:pt x="847" y="2530"/>
                </a:cubicBezTo>
                <a:cubicBezTo>
                  <a:pt x="847" y="2762"/>
                  <a:pt x="1122" y="2773"/>
                  <a:pt x="1122" y="2773"/>
                </a:cubicBezTo>
                <a:cubicBezTo>
                  <a:pt x="1441" y="2773"/>
                  <a:pt x="1599" y="3027"/>
                  <a:pt x="1599" y="3144"/>
                </a:cubicBezTo>
                <a:cubicBezTo>
                  <a:pt x="1599" y="3271"/>
                  <a:pt x="2161" y="3439"/>
                  <a:pt x="2161" y="3439"/>
                </a:cubicBezTo>
                <a:cubicBezTo>
                  <a:pt x="2055" y="3545"/>
                  <a:pt x="2266" y="3969"/>
                  <a:pt x="2266" y="3969"/>
                </a:cubicBezTo>
                <a:cubicBezTo>
                  <a:pt x="2096" y="4308"/>
                  <a:pt x="2096" y="4308"/>
                  <a:pt x="2096" y="4308"/>
                </a:cubicBezTo>
                <a:cubicBezTo>
                  <a:pt x="2161" y="4424"/>
                  <a:pt x="2202" y="4551"/>
                  <a:pt x="2277" y="4551"/>
                </a:cubicBezTo>
                <a:cubicBezTo>
                  <a:pt x="2415" y="4551"/>
                  <a:pt x="2436" y="4381"/>
                  <a:pt x="2436" y="4381"/>
                </a:cubicBezTo>
                <a:cubicBezTo>
                  <a:pt x="2436" y="4297"/>
                  <a:pt x="2436" y="4297"/>
                  <a:pt x="2436" y="4297"/>
                </a:cubicBezTo>
                <a:cubicBezTo>
                  <a:pt x="2594" y="4297"/>
                  <a:pt x="2594" y="4297"/>
                  <a:pt x="2594" y="4297"/>
                </a:cubicBezTo>
                <a:cubicBezTo>
                  <a:pt x="2616" y="4340"/>
                  <a:pt x="2616" y="4340"/>
                  <a:pt x="2616" y="4340"/>
                </a:cubicBezTo>
                <a:cubicBezTo>
                  <a:pt x="2648" y="4297"/>
                  <a:pt x="2689" y="4234"/>
                  <a:pt x="2721" y="4202"/>
                </a:cubicBezTo>
                <a:cubicBezTo>
                  <a:pt x="2786" y="4139"/>
                  <a:pt x="2743" y="3864"/>
                  <a:pt x="2859" y="3747"/>
                </a:cubicBezTo>
                <a:cubicBezTo>
                  <a:pt x="2975" y="3642"/>
                  <a:pt x="3208" y="3271"/>
                  <a:pt x="3335" y="3228"/>
                </a:cubicBezTo>
                <a:cubicBezTo>
                  <a:pt x="3462" y="3196"/>
                  <a:pt x="3516" y="3069"/>
                  <a:pt x="3516" y="2922"/>
                </a:cubicBezTo>
                <a:cubicBezTo>
                  <a:pt x="3516" y="2795"/>
                  <a:pt x="3505" y="2530"/>
                  <a:pt x="3684" y="2487"/>
                </a:cubicBezTo>
                <a:cubicBezTo>
                  <a:pt x="3663" y="2446"/>
                  <a:pt x="3652" y="2413"/>
                  <a:pt x="3652" y="2381"/>
                </a:cubicBezTo>
                <a:cubicBezTo>
                  <a:pt x="3652" y="2211"/>
                  <a:pt x="4087" y="2211"/>
                  <a:pt x="4087" y="2211"/>
                </a:cubicBezTo>
              </a:path>
            </a:pathLst>
          </a:custGeom>
          <a:solidFill>
            <a:srgbClr val="98989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26"/>
          <p:cNvSpPr>
            <a:spLocks noChangeArrowheads="1"/>
          </p:cNvSpPr>
          <p:nvPr/>
        </p:nvSpPr>
        <p:spPr bwMode="auto">
          <a:xfrm>
            <a:off x="7918701" y="3701162"/>
            <a:ext cx="739130" cy="1463590"/>
          </a:xfrm>
          <a:custGeom>
            <a:avLst/>
            <a:gdLst>
              <a:gd name="T0" fmla="*/ 3334 w 3537"/>
              <a:gd name="T1" fmla="*/ 963 h 7000"/>
              <a:gd name="T2" fmla="*/ 3334 w 3537"/>
              <a:gd name="T3" fmla="*/ 963 h 7000"/>
              <a:gd name="T4" fmla="*/ 3006 w 3537"/>
              <a:gd name="T5" fmla="*/ 562 h 7000"/>
              <a:gd name="T6" fmla="*/ 2720 w 3537"/>
              <a:gd name="T7" fmla="*/ 265 h 7000"/>
              <a:gd name="T8" fmla="*/ 2530 w 3537"/>
              <a:gd name="T9" fmla="*/ 84 h 7000"/>
              <a:gd name="T10" fmla="*/ 1894 w 3537"/>
              <a:gd name="T11" fmla="*/ 276 h 7000"/>
              <a:gd name="T12" fmla="*/ 1662 w 3537"/>
              <a:gd name="T13" fmla="*/ 127 h 7000"/>
              <a:gd name="T14" fmla="*/ 1112 w 3537"/>
              <a:gd name="T15" fmla="*/ 159 h 7000"/>
              <a:gd name="T16" fmla="*/ 815 w 3537"/>
              <a:gd name="T17" fmla="*/ 64 h 7000"/>
              <a:gd name="T18" fmla="*/ 750 w 3537"/>
              <a:gd name="T19" fmla="*/ 551 h 7000"/>
              <a:gd name="T20" fmla="*/ 412 w 3537"/>
              <a:gd name="T21" fmla="*/ 825 h 7000"/>
              <a:gd name="T22" fmla="*/ 455 w 3537"/>
              <a:gd name="T23" fmla="*/ 1418 h 7000"/>
              <a:gd name="T24" fmla="*/ 381 w 3537"/>
              <a:gd name="T25" fmla="*/ 2002 h 7000"/>
              <a:gd name="T26" fmla="*/ 582 w 3537"/>
              <a:gd name="T27" fmla="*/ 2170 h 7000"/>
              <a:gd name="T28" fmla="*/ 550 w 3537"/>
              <a:gd name="T29" fmla="*/ 2700 h 7000"/>
              <a:gd name="T30" fmla="*/ 254 w 3537"/>
              <a:gd name="T31" fmla="*/ 3176 h 7000"/>
              <a:gd name="T32" fmla="*/ 349 w 3537"/>
              <a:gd name="T33" fmla="*/ 3674 h 7000"/>
              <a:gd name="T34" fmla="*/ 84 w 3537"/>
              <a:gd name="T35" fmla="*/ 4055 h 7000"/>
              <a:gd name="T36" fmla="*/ 0 w 3537"/>
              <a:gd name="T37" fmla="*/ 4553 h 7000"/>
              <a:gd name="T38" fmla="*/ 254 w 3537"/>
              <a:gd name="T39" fmla="*/ 4553 h 7000"/>
              <a:gd name="T40" fmla="*/ 285 w 3537"/>
              <a:gd name="T41" fmla="*/ 4224 h 7000"/>
              <a:gd name="T42" fmla="*/ 423 w 3537"/>
              <a:gd name="T43" fmla="*/ 4277 h 7000"/>
              <a:gd name="T44" fmla="*/ 655 w 3537"/>
              <a:gd name="T45" fmla="*/ 4881 h 7000"/>
              <a:gd name="T46" fmla="*/ 963 w 3537"/>
              <a:gd name="T47" fmla="*/ 4881 h 7000"/>
              <a:gd name="T48" fmla="*/ 815 w 3537"/>
              <a:gd name="T49" fmla="*/ 5241 h 7000"/>
              <a:gd name="T50" fmla="*/ 1132 w 3537"/>
              <a:gd name="T51" fmla="*/ 5760 h 7000"/>
              <a:gd name="T52" fmla="*/ 1364 w 3537"/>
              <a:gd name="T53" fmla="*/ 5801 h 7000"/>
              <a:gd name="T54" fmla="*/ 1207 w 3537"/>
              <a:gd name="T55" fmla="*/ 6055 h 7000"/>
              <a:gd name="T56" fmla="*/ 1153 w 3537"/>
              <a:gd name="T57" fmla="*/ 6521 h 7000"/>
              <a:gd name="T58" fmla="*/ 1302 w 3537"/>
              <a:gd name="T59" fmla="*/ 6913 h 7000"/>
              <a:gd name="T60" fmla="*/ 1524 w 3537"/>
              <a:gd name="T61" fmla="*/ 6999 h 7000"/>
              <a:gd name="T62" fmla="*/ 1524 w 3537"/>
              <a:gd name="T63" fmla="*/ 6966 h 7000"/>
              <a:gd name="T64" fmla="*/ 2000 w 3537"/>
              <a:gd name="T65" fmla="*/ 6913 h 7000"/>
              <a:gd name="T66" fmla="*/ 2054 w 3537"/>
              <a:gd name="T67" fmla="*/ 6680 h 7000"/>
              <a:gd name="T68" fmla="*/ 2403 w 3537"/>
              <a:gd name="T69" fmla="*/ 6723 h 7000"/>
              <a:gd name="T70" fmla="*/ 2625 w 3537"/>
              <a:gd name="T71" fmla="*/ 6564 h 7000"/>
              <a:gd name="T72" fmla="*/ 2868 w 3537"/>
              <a:gd name="T73" fmla="*/ 6596 h 7000"/>
              <a:gd name="T74" fmla="*/ 3323 w 3537"/>
              <a:gd name="T75" fmla="*/ 6236 h 7000"/>
              <a:gd name="T76" fmla="*/ 3060 w 3537"/>
              <a:gd name="T77" fmla="*/ 6109 h 7000"/>
              <a:gd name="T78" fmla="*/ 3006 w 3537"/>
              <a:gd name="T79" fmla="*/ 5928 h 7000"/>
              <a:gd name="T80" fmla="*/ 2795 w 3537"/>
              <a:gd name="T81" fmla="*/ 5928 h 7000"/>
              <a:gd name="T82" fmla="*/ 2709 w 3537"/>
              <a:gd name="T83" fmla="*/ 5208 h 7000"/>
              <a:gd name="T84" fmla="*/ 2952 w 3537"/>
              <a:gd name="T85" fmla="*/ 4616 h 7000"/>
              <a:gd name="T86" fmla="*/ 2900 w 3537"/>
              <a:gd name="T87" fmla="*/ 4288 h 7000"/>
              <a:gd name="T88" fmla="*/ 2657 w 3537"/>
              <a:gd name="T89" fmla="*/ 3939 h 7000"/>
              <a:gd name="T90" fmla="*/ 2879 w 3537"/>
              <a:gd name="T91" fmla="*/ 3579 h 7000"/>
              <a:gd name="T92" fmla="*/ 2879 w 3537"/>
              <a:gd name="T93" fmla="*/ 3314 h 7000"/>
              <a:gd name="T94" fmla="*/ 2668 w 3537"/>
              <a:gd name="T95" fmla="*/ 3387 h 7000"/>
              <a:gd name="T96" fmla="*/ 2582 w 3537"/>
              <a:gd name="T97" fmla="*/ 3198 h 7000"/>
              <a:gd name="T98" fmla="*/ 2825 w 3537"/>
              <a:gd name="T99" fmla="*/ 2965 h 7000"/>
              <a:gd name="T100" fmla="*/ 2730 w 3537"/>
              <a:gd name="T101" fmla="*/ 2859 h 7000"/>
              <a:gd name="T102" fmla="*/ 2730 w 3537"/>
              <a:gd name="T103" fmla="*/ 2510 h 7000"/>
              <a:gd name="T104" fmla="*/ 2952 w 3537"/>
              <a:gd name="T105" fmla="*/ 2456 h 7000"/>
              <a:gd name="T106" fmla="*/ 3133 w 3537"/>
              <a:gd name="T107" fmla="*/ 2573 h 7000"/>
              <a:gd name="T108" fmla="*/ 3260 w 3537"/>
              <a:gd name="T109" fmla="*/ 1969 h 7000"/>
              <a:gd name="T110" fmla="*/ 3515 w 3537"/>
              <a:gd name="T111" fmla="*/ 1429 h 7000"/>
              <a:gd name="T112" fmla="*/ 3536 w 3537"/>
              <a:gd name="T113" fmla="*/ 1429 h 7000"/>
              <a:gd name="T114" fmla="*/ 3345 w 3537"/>
              <a:gd name="T115" fmla="*/ 1293 h 7000"/>
              <a:gd name="T116" fmla="*/ 3334 w 3537"/>
              <a:gd name="T117" fmla="*/ 963 h 7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37" h="7000">
                <a:moveTo>
                  <a:pt x="3334" y="963"/>
                </a:moveTo>
                <a:lnTo>
                  <a:pt x="3334" y="963"/>
                </a:lnTo>
                <a:cubicBezTo>
                  <a:pt x="3006" y="562"/>
                  <a:pt x="3006" y="562"/>
                  <a:pt x="3006" y="562"/>
                </a:cubicBezTo>
                <a:cubicBezTo>
                  <a:pt x="3006" y="562"/>
                  <a:pt x="2571" y="657"/>
                  <a:pt x="2720" y="265"/>
                </a:cubicBezTo>
                <a:cubicBezTo>
                  <a:pt x="2720" y="265"/>
                  <a:pt x="2730" y="84"/>
                  <a:pt x="2530" y="84"/>
                </a:cubicBezTo>
                <a:cubicBezTo>
                  <a:pt x="2338" y="84"/>
                  <a:pt x="2064" y="360"/>
                  <a:pt x="1894" y="276"/>
                </a:cubicBezTo>
                <a:cubicBezTo>
                  <a:pt x="1735" y="201"/>
                  <a:pt x="1662" y="127"/>
                  <a:pt x="1662" y="127"/>
                </a:cubicBezTo>
                <a:cubicBezTo>
                  <a:pt x="1112" y="159"/>
                  <a:pt x="1112" y="159"/>
                  <a:pt x="1112" y="159"/>
                </a:cubicBezTo>
                <a:cubicBezTo>
                  <a:pt x="1112" y="159"/>
                  <a:pt x="877" y="0"/>
                  <a:pt x="815" y="64"/>
                </a:cubicBezTo>
                <a:cubicBezTo>
                  <a:pt x="750" y="127"/>
                  <a:pt x="836" y="392"/>
                  <a:pt x="750" y="551"/>
                </a:cubicBezTo>
                <a:cubicBezTo>
                  <a:pt x="677" y="709"/>
                  <a:pt x="412" y="741"/>
                  <a:pt x="412" y="825"/>
                </a:cubicBezTo>
                <a:cubicBezTo>
                  <a:pt x="412" y="911"/>
                  <a:pt x="338" y="1302"/>
                  <a:pt x="455" y="1418"/>
                </a:cubicBezTo>
                <a:cubicBezTo>
                  <a:pt x="455" y="1418"/>
                  <a:pt x="381" y="1916"/>
                  <a:pt x="381" y="2002"/>
                </a:cubicBezTo>
                <a:cubicBezTo>
                  <a:pt x="381" y="2097"/>
                  <a:pt x="550" y="2021"/>
                  <a:pt x="582" y="2170"/>
                </a:cubicBezTo>
                <a:cubicBezTo>
                  <a:pt x="603" y="2319"/>
                  <a:pt x="496" y="2510"/>
                  <a:pt x="550" y="2700"/>
                </a:cubicBezTo>
                <a:cubicBezTo>
                  <a:pt x="603" y="2879"/>
                  <a:pt x="423" y="3071"/>
                  <a:pt x="254" y="3176"/>
                </a:cubicBezTo>
                <a:cubicBezTo>
                  <a:pt x="73" y="3282"/>
                  <a:pt x="317" y="3631"/>
                  <a:pt x="349" y="3674"/>
                </a:cubicBezTo>
                <a:cubicBezTo>
                  <a:pt x="381" y="3706"/>
                  <a:pt x="265" y="3939"/>
                  <a:pt x="84" y="4055"/>
                </a:cubicBezTo>
                <a:cubicBezTo>
                  <a:pt x="0" y="4553"/>
                  <a:pt x="0" y="4553"/>
                  <a:pt x="0" y="4553"/>
                </a:cubicBezTo>
                <a:cubicBezTo>
                  <a:pt x="254" y="4553"/>
                  <a:pt x="254" y="4553"/>
                  <a:pt x="254" y="4553"/>
                </a:cubicBezTo>
                <a:cubicBezTo>
                  <a:pt x="254" y="4553"/>
                  <a:pt x="201" y="4224"/>
                  <a:pt x="285" y="4224"/>
                </a:cubicBezTo>
                <a:cubicBezTo>
                  <a:pt x="371" y="4224"/>
                  <a:pt x="423" y="4277"/>
                  <a:pt x="423" y="4277"/>
                </a:cubicBezTo>
                <a:cubicBezTo>
                  <a:pt x="360" y="4532"/>
                  <a:pt x="655" y="4881"/>
                  <a:pt x="655" y="4881"/>
                </a:cubicBezTo>
                <a:cubicBezTo>
                  <a:pt x="655" y="4881"/>
                  <a:pt x="899" y="4816"/>
                  <a:pt x="963" y="4881"/>
                </a:cubicBezTo>
                <a:cubicBezTo>
                  <a:pt x="1026" y="4943"/>
                  <a:pt x="815" y="5241"/>
                  <a:pt x="815" y="5241"/>
                </a:cubicBezTo>
                <a:cubicBezTo>
                  <a:pt x="910" y="5325"/>
                  <a:pt x="1132" y="5760"/>
                  <a:pt x="1132" y="5760"/>
                </a:cubicBezTo>
                <a:cubicBezTo>
                  <a:pt x="1207" y="5685"/>
                  <a:pt x="1364" y="5749"/>
                  <a:pt x="1364" y="5801"/>
                </a:cubicBezTo>
                <a:cubicBezTo>
                  <a:pt x="1364" y="5855"/>
                  <a:pt x="1207" y="5960"/>
                  <a:pt x="1207" y="6055"/>
                </a:cubicBezTo>
                <a:cubicBezTo>
                  <a:pt x="1207" y="6152"/>
                  <a:pt x="1101" y="6469"/>
                  <a:pt x="1153" y="6521"/>
                </a:cubicBezTo>
                <a:cubicBezTo>
                  <a:pt x="1196" y="6574"/>
                  <a:pt x="1302" y="6913"/>
                  <a:pt x="1302" y="6913"/>
                </a:cubicBezTo>
                <a:cubicBezTo>
                  <a:pt x="1524" y="6999"/>
                  <a:pt x="1524" y="6999"/>
                  <a:pt x="1524" y="6999"/>
                </a:cubicBezTo>
                <a:cubicBezTo>
                  <a:pt x="1524" y="6977"/>
                  <a:pt x="1524" y="6966"/>
                  <a:pt x="1524" y="6966"/>
                </a:cubicBezTo>
                <a:cubicBezTo>
                  <a:pt x="2000" y="6913"/>
                  <a:pt x="2000" y="6913"/>
                  <a:pt x="2000" y="6913"/>
                </a:cubicBezTo>
                <a:cubicBezTo>
                  <a:pt x="2054" y="6680"/>
                  <a:pt x="2054" y="6680"/>
                  <a:pt x="2054" y="6680"/>
                </a:cubicBezTo>
                <a:cubicBezTo>
                  <a:pt x="2054" y="6680"/>
                  <a:pt x="2286" y="6723"/>
                  <a:pt x="2403" y="6723"/>
                </a:cubicBezTo>
                <a:cubicBezTo>
                  <a:pt x="2508" y="6723"/>
                  <a:pt x="2562" y="6628"/>
                  <a:pt x="2625" y="6564"/>
                </a:cubicBezTo>
                <a:cubicBezTo>
                  <a:pt x="2646" y="6542"/>
                  <a:pt x="2752" y="6564"/>
                  <a:pt x="2868" y="6596"/>
                </a:cubicBezTo>
                <a:cubicBezTo>
                  <a:pt x="3028" y="6415"/>
                  <a:pt x="3323" y="6342"/>
                  <a:pt x="3323" y="6236"/>
                </a:cubicBezTo>
                <a:cubicBezTo>
                  <a:pt x="3323" y="6098"/>
                  <a:pt x="3060" y="6109"/>
                  <a:pt x="3060" y="6109"/>
                </a:cubicBezTo>
                <a:cubicBezTo>
                  <a:pt x="3006" y="5928"/>
                  <a:pt x="3006" y="5928"/>
                  <a:pt x="3006" y="5928"/>
                </a:cubicBezTo>
                <a:cubicBezTo>
                  <a:pt x="2795" y="5928"/>
                  <a:pt x="2795" y="5928"/>
                  <a:pt x="2795" y="5928"/>
                </a:cubicBezTo>
                <a:cubicBezTo>
                  <a:pt x="2795" y="5928"/>
                  <a:pt x="2709" y="5411"/>
                  <a:pt x="2709" y="5208"/>
                </a:cubicBezTo>
                <a:cubicBezTo>
                  <a:pt x="2709" y="5008"/>
                  <a:pt x="2922" y="4764"/>
                  <a:pt x="2952" y="4616"/>
                </a:cubicBezTo>
                <a:cubicBezTo>
                  <a:pt x="2985" y="4478"/>
                  <a:pt x="2847" y="4510"/>
                  <a:pt x="2900" y="4288"/>
                </a:cubicBezTo>
                <a:cubicBezTo>
                  <a:pt x="2942" y="4055"/>
                  <a:pt x="2784" y="4172"/>
                  <a:pt x="2657" y="3939"/>
                </a:cubicBezTo>
                <a:cubicBezTo>
                  <a:pt x="2530" y="3706"/>
                  <a:pt x="2879" y="3579"/>
                  <a:pt x="2879" y="3579"/>
                </a:cubicBezTo>
                <a:cubicBezTo>
                  <a:pt x="2879" y="3579"/>
                  <a:pt x="2879" y="3387"/>
                  <a:pt x="2879" y="3314"/>
                </a:cubicBezTo>
                <a:cubicBezTo>
                  <a:pt x="2879" y="3250"/>
                  <a:pt x="2741" y="3387"/>
                  <a:pt x="2668" y="3387"/>
                </a:cubicBezTo>
                <a:cubicBezTo>
                  <a:pt x="2593" y="3387"/>
                  <a:pt x="2582" y="3198"/>
                  <a:pt x="2582" y="3198"/>
                </a:cubicBezTo>
                <a:cubicBezTo>
                  <a:pt x="2784" y="3198"/>
                  <a:pt x="2825" y="2965"/>
                  <a:pt x="2825" y="2965"/>
                </a:cubicBezTo>
                <a:cubicBezTo>
                  <a:pt x="2730" y="2859"/>
                  <a:pt x="2730" y="2859"/>
                  <a:pt x="2730" y="2859"/>
                </a:cubicBezTo>
                <a:cubicBezTo>
                  <a:pt x="2730" y="2510"/>
                  <a:pt x="2730" y="2510"/>
                  <a:pt x="2730" y="2510"/>
                </a:cubicBezTo>
                <a:cubicBezTo>
                  <a:pt x="2952" y="2456"/>
                  <a:pt x="2952" y="2456"/>
                  <a:pt x="2952" y="2456"/>
                </a:cubicBezTo>
                <a:cubicBezTo>
                  <a:pt x="2952" y="2551"/>
                  <a:pt x="2952" y="2625"/>
                  <a:pt x="3133" y="2573"/>
                </a:cubicBezTo>
                <a:cubicBezTo>
                  <a:pt x="3312" y="2510"/>
                  <a:pt x="3260" y="1969"/>
                  <a:pt x="3260" y="1969"/>
                </a:cubicBezTo>
                <a:cubicBezTo>
                  <a:pt x="3515" y="1429"/>
                  <a:pt x="3515" y="1429"/>
                  <a:pt x="3515" y="1429"/>
                </a:cubicBezTo>
                <a:cubicBezTo>
                  <a:pt x="3536" y="1429"/>
                  <a:pt x="3536" y="1429"/>
                  <a:pt x="3536" y="1429"/>
                </a:cubicBezTo>
                <a:cubicBezTo>
                  <a:pt x="3345" y="1293"/>
                  <a:pt x="3345" y="1293"/>
                  <a:pt x="3345" y="1293"/>
                </a:cubicBezTo>
                <a:lnTo>
                  <a:pt x="3334" y="963"/>
                </a:ln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36"/>
          <p:cNvSpPr>
            <a:spLocks noChangeArrowheads="1"/>
          </p:cNvSpPr>
          <p:nvPr/>
        </p:nvSpPr>
        <p:spPr bwMode="auto">
          <a:xfrm>
            <a:off x="8116172" y="3063494"/>
            <a:ext cx="1096238" cy="936661"/>
          </a:xfrm>
          <a:custGeom>
            <a:avLst/>
            <a:gdLst>
              <a:gd name="T0" fmla="*/ 5135 w 5241"/>
              <a:gd name="T1" fmla="*/ 3038 h 4479"/>
              <a:gd name="T2" fmla="*/ 5135 w 5241"/>
              <a:gd name="T3" fmla="*/ 3038 h 4479"/>
              <a:gd name="T4" fmla="*/ 4573 w 5241"/>
              <a:gd name="T5" fmla="*/ 2743 h 4479"/>
              <a:gd name="T6" fmla="*/ 4096 w 5241"/>
              <a:gd name="T7" fmla="*/ 2372 h 4479"/>
              <a:gd name="T8" fmla="*/ 3821 w 5241"/>
              <a:gd name="T9" fmla="*/ 2129 h 4479"/>
              <a:gd name="T10" fmla="*/ 3409 w 5241"/>
              <a:gd name="T11" fmla="*/ 1874 h 4479"/>
              <a:gd name="T12" fmla="*/ 3514 w 5241"/>
              <a:gd name="T13" fmla="*/ 1747 h 4479"/>
              <a:gd name="T14" fmla="*/ 3398 w 5241"/>
              <a:gd name="T15" fmla="*/ 1567 h 4479"/>
              <a:gd name="T16" fmla="*/ 3514 w 5241"/>
              <a:gd name="T17" fmla="*/ 1450 h 4479"/>
              <a:gd name="T18" fmla="*/ 3514 w 5241"/>
              <a:gd name="T19" fmla="*/ 943 h 4479"/>
              <a:gd name="T20" fmla="*/ 3398 w 5241"/>
              <a:gd name="T21" fmla="*/ 709 h 4479"/>
              <a:gd name="T22" fmla="*/ 2984 w 5241"/>
              <a:gd name="T23" fmla="*/ 424 h 4479"/>
              <a:gd name="T24" fmla="*/ 2784 w 5241"/>
              <a:gd name="T25" fmla="*/ 338 h 4479"/>
              <a:gd name="T26" fmla="*/ 2741 w 5241"/>
              <a:gd name="T27" fmla="*/ 106 h 4479"/>
              <a:gd name="T28" fmla="*/ 2551 w 5241"/>
              <a:gd name="T29" fmla="*/ 106 h 4479"/>
              <a:gd name="T30" fmla="*/ 2403 w 5241"/>
              <a:gd name="T31" fmla="*/ 243 h 4479"/>
              <a:gd name="T32" fmla="*/ 2138 w 5241"/>
              <a:gd name="T33" fmla="*/ 97 h 4479"/>
              <a:gd name="T34" fmla="*/ 1831 w 5241"/>
              <a:gd name="T35" fmla="*/ 181 h 4479"/>
              <a:gd name="T36" fmla="*/ 1429 w 5241"/>
              <a:gd name="T37" fmla="*/ 97 h 4479"/>
              <a:gd name="T38" fmla="*/ 1260 w 5241"/>
              <a:gd name="T39" fmla="*/ 614 h 4479"/>
              <a:gd name="T40" fmla="*/ 762 w 5241"/>
              <a:gd name="T41" fmla="*/ 1071 h 4479"/>
              <a:gd name="T42" fmla="*/ 422 w 5241"/>
              <a:gd name="T43" fmla="*/ 1334 h 4479"/>
              <a:gd name="T44" fmla="*/ 422 w 5241"/>
              <a:gd name="T45" fmla="*/ 1525 h 4479"/>
              <a:gd name="T46" fmla="*/ 582 w 5241"/>
              <a:gd name="T47" fmla="*/ 1525 h 4479"/>
              <a:gd name="T48" fmla="*/ 603 w 5241"/>
              <a:gd name="T49" fmla="*/ 1704 h 4479"/>
              <a:gd name="T50" fmla="*/ 159 w 5241"/>
              <a:gd name="T51" fmla="*/ 2054 h 4479"/>
              <a:gd name="T52" fmla="*/ 0 w 5241"/>
              <a:gd name="T53" fmla="*/ 2551 h 4479"/>
              <a:gd name="T54" fmla="*/ 148 w 5241"/>
              <a:gd name="T55" fmla="*/ 2700 h 4479"/>
              <a:gd name="T56" fmla="*/ 148 w 5241"/>
              <a:gd name="T57" fmla="*/ 3198 h 4479"/>
              <a:gd name="T58" fmla="*/ 170 w 5241"/>
              <a:gd name="T59" fmla="*/ 3208 h 4479"/>
              <a:gd name="T60" fmla="*/ 720 w 5241"/>
              <a:gd name="T61" fmla="*/ 3176 h 4479"/>
              <a:gd name="T62" fmla="*/ 952 w 5241"/>
              <a:gd name="T63" fmla="*/ 3325 h 4479"/>
              <a:gd name="T64" fmla="*/ 1588 w 5241"/>
              <a:gd name="T65" fmla="*/ 3133 h 4479"/>
              <a:gd name="T66" fmla="*/ 1778 w 5241"/>
              <a:gd name="T67" fmla="*/ 3314 h 4479"/>
              <a:gd name="T68" fmla="*/ 2064 w 5241"/>
              <a:gd name="T69" fmla="*/ 3611 h 4479"/>
              <a:gd name="T70" fmla="*/ 2392 w 5241"/>
              <a:gd name="T71" fmla="*/ 4012 h 4479"/>
              <a:gd name="T72" fmla="*/ 2403 w 5241"/>
              <a:gd name="T73" fmla="*/ 4342 h 4479"/>
              <a:gd name="T74" fmla="*/ 2594 w 5241"/>
              <a:gd name="T75" fmla="*/ 4478 h 4479"/>
              <a:gd name="T76" fmla="*/ 2741 w 5241"/>
              <a:gd name="T77" fmla="*/ 4437 h 4479"/>
              <a:gd name="T78" fmla="*/ 3217 w 5241"/>
              <a:gd name="T79" fmla="*/ 4098 h 4479"/>
              <a:gd name="T80" fmla="*/ 3387 w 5241"/>
              <a:gd name="T81" fmla="*/ 3928 h 4479"/>
              <a:gd name="T82" fmla="*/ 3715 w 5241"/>
              <a:gd name="T83" fmla="*/ 3991 h 4479"/>
              <a:gd name="T84" fmla="*/ 4329 w 5241"/>
              <a:gd name="T85" fmla="*/ 3991 h 4479"/>
              <a:gd name="T86" fmla="*/ 4445 w 5241"/>
              <a:gd name="T87" fmla="*/ 4234 h 4479"/>
              <a:gd name="T88" fmla="*/ 4648 w 5241"/>
              <a:gd name="T89" fmla="*/ 4256 h 4479"/>
              <a:gd name="T90" fmla="*/ 4902 w 5241"/>
              <a:gd name="T91" fmla="*/ 3717 h 4479"/>
              <a:gd name="T92" fmla="*/ 5070 w 5241"/>
              <a:gd name="T93" fmla="*/ 3907 h 4479"/>
              <a:gd name="T94" fmla="*/ 5240 w 5241"/>
              <a:gd name="T95" fmla="*/ 3568 h 4479"/>
              <a:gd name="T96" fmla="*/ 5135 w 5241"/>
              <a:gd name="T97" fmla="*/ 3038 h 4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41" h="4479">
                <a:moveTo>
                  <a:pt x="5135" y="3038"/>
                </a:moveTo>
                <a:lnTo>
                  <a:pt x="5135" y="3038"/>
                </a:lnTo>
                <a:cubicBezTo>
                  <a:pt x="5135" y="3038"/>
                  <a:pt x="4573" y="2870"/>
                  <a:pt x="4573" y="2743"/>
                </a:cubicBezTo>
                <a:cubicBezTo>
                  <a:pt x="4573" y="2626"/>
                  <a:pt x="4415" y="2372"/>
                  <a:pt x="4096" y="2372"/>
                </a:cubicBezTo>
                <a:cubicBezTo>
                  <a:pt x="4096" y="2372"/>
                  <a:pt x="3821" y="2361"/>
                  <a:pt x="3821" y="2129"/>
                </a:cubicBezTo>
                <a:cubicBezTo>
                  <a:pt x="3821" y="2129"/>
                  <a:pt x="3504" y="1874"/>
                  <a:pt x="3409" y="1874"/>
                </a:cubicBezTo>
                <a:cubicBezTo>
                  <a:pt x="3314" y="1874"/>
                  <a:pt x="3514" y="1853"/>
                  <a:pt x="3514" y="1747"/>
                </a:cubicBezTo>
                <a:cubicBezTo>
                  <a:pt x="3514" y="1642"/>
                  <a:pt x="3398" y="1704"/>
                  <a:pt x="3398" y="1567"/>
                </a:cubicBezTo>
                <a:cubicBezTo>
                  <a:pt x="3398" y="1429"/>
                  <a:pt x="3514" y="1525"/>
                  <a:pt x="3514" y="1450"/>
                </a:cubicBezTo>
                <a:cubicBezTo>
                  <a:pt x="3514" y="1387"/>
                  <a:pt x="3314" y="1323"/>
                  <a:pt x="3514" y="943"/>
                </a:cubicBezTo>
                <a:cubicBezTo>
                  <a:pt x="3514" y="943"/>
                  <a:pt x="3547" y="730"/>
                  <a:pt x="3398" y="709"/>
                </a:cubicBezTo>
                <a:cubicBezTo>
                  <a:pt x="3249" y="689"/>
                  <a:pt x="2984" y="614"/>
                  <a:pt x="2984" y="424"/>
                </a:cubicBezTo>
                <a:cubicBezTo>
                  <a:pt x="2784" y="338"/>
                  <a:pt x="2784" y="338"/>
                  <a:pt x="2784" y="338"/>
                </a:cubicBezTo>
                <a:cubicBezTo>
                  <a:pt x="2741" y="106"/>
                  <a:pt x="2741" y="106"/>
                  <a:pt x="2741" y="106"/>
                </a:cubicBezTo>
                <a:cubicBezTo>
                  <a:pt x="2551" y="106"/>
                  <a:pt x="2551" y="106"/>
                  <a:pt x="2551" y="106"/>
                </a:cubicBezTo>
                <a:cubicBezTo>
                  <a:pt x="2551" y="106"/>
                  <a:pt x="2508" y="243"/>
                  <a:pt x="2403" y="243"/>
                </a:cubicBezTo>
                <a:cubicBezTo>
                  <a:pt x="2297" y="243"/>
                  <a:pt x="2138" y="97"/>
                  <a:pt x="2138" y="97"/>
                </a:cubicBezTo>
                <a:cubicBezTo>
                  <a:pt x="2138" y="97"/>
                  <a:pt x="1969" y="181"/>
                  <a:pt x="1831" y="181"/>
                </a:cubicBezTo>
                <a:cubicBezTo>
                  <a:pt x="1694" y="181"/>
                  <a:pt x="1523" y="0"/>
                  <a:pt x="1429" y="97"/>
                </a:cubicBezTo>
                <a:cubicBezTo>
                  <a:pt x="1334" y="192"/>
                  <a:pt x="1344" y="530"/>
                  <a:pt x="1260" y="614"/>
                </a:cubicBezTo>
                <a:cubicBezTo>
                  <a:pt x="1164" y="700"/>
                  <a:pt x="762" y="836"/>
                  <a:pt x="762" y="1071"/>
                </a:cubicBezTo>
                <a:cubicBezTo>
                  <a:pt x="422" y="1334"/>
                  <a:pt x="422" y="1334"/>
                  <a:pt x="422" y="1334"/>
                </a:cubicBezTo>
                <a:cubicBezTo>
                  <a:pt x="422" y="1525"/>
                  <a:pt x="422" y="1525"/>
                  <a:pt x="422" y="1525"/>
                </a:cubicBezTo>
                <a:cubicBezTo>
                  <a:pt x="582" y="1525"/>
                  <a:pt x="582" y="1525"/>
                  <a:pt x="582" y="1525"/>
                </a:cubicBezTo>
                <a:cubicBezTo>
                  <a:pt x="603" y="1704"/>
                  <a:pt x="603" y="1704"/>
                  <a:pt x="603" y="1704"/>
                </a:cubicBezTo>
                <a:cubicBezTo>
                  <a:pt x="603" y="1704"/>
                  <a:pt x="159" y="1715"/>
                  <a:pt x="159" y="2054"/>
                </a:cubicBezTo>
                <a:cubicBezTo>
                  <a:pt x="159" y="2403"/>
                  <a:pt x="0" y="2551"/>
                  <a:pt x="0" y="2551"/>
                </a:cubicBezTo>
                <a:cubicBezTo>
                  <a:pt x="0" y="2551"/>
                  <a:pt x="73" y="2626"/>
                  <a:pt x="148" y="2700"/>
                </a:cubicBezTo>
                <a:cubicBezTo>
                  <a:pt x="200" y="2754"/>
                  <a:pt x="170" y="3038"/>
                  <a:pt x="148" y="3198"/>
                </a:cubicBezTo>
                <a:cubicBezTo>
                  <a:pt x="159" y="3208"/>
                  <a:pt x="170" y="3208"/>
                  <a:pt x="170" y="3208"/>
                </a:cubicBezTo>
                <a:cubicBezTo>
                  <a:pt x="720" y="3176"/>
                  <a:pt x="720" y="3176"/>
                  <a:pt x="720" y="3176"/>
                </a:cubicBezTo>
                <a:cubicBezTo>
                  <a:pt x="720" y="3176"/>
                  <a:pt x="793" y="3250"/>
                  <a:pt x="952" y="3325"/>
                </a:cubicBezTo>
                <a:cubicBezTo>
                  <a:pt x="1122" y="3409"/>
                  <a:pt x="1396" y="3133"/>
                  <a:pt x="1588" y="3133"/>
                </a:cubicBezTo>
                <a:cubicBezTo>
                  <a:pt x="1788" y="3133"/>
                  <a:pt x="1778" y="3314"/>
                  <a:pt x="1778" y="3314"/>
                </a:cubicBezTo>
                <a:cubicBezTo>
                  <a:pt x="1629" y="3706"/>
                  <a:pt x="2064" y="3611"/>
                  <a:pt x="2064" y="3611"/>
                </a:cubicBezTo>
                <a:cubicBezTo>
                  <a:pt x="2392" y="4012"/>
                  <a:pt x="2392" y="4012"/>
                  <a:pt x="2392" y="4012"/>
                </a:cubicBezTo>
                <a:cubicBezTo>
                  <a:pt x="2403" y="4342"/>
                  <a:pt x="2403" y="4342"/>
                  <a:pt x="2403" y="4342"/>
                </a:cubicBezTo>
                <a:cubicBezTo>
                  <a:pt x="2594" y="4478"/>
                  <a:pt x="2594" y="4478"/>
                  <a:pt x="2594" y="4478"/>
                </a:cubicBezTo>
                <a:cubicBezTo>
                  <a:pt x="2741" y="4437"/>
                  <a:pt x="2741" y="4437"/>
                  <a:pt x="2741" y="4437"/>
                </a:cubicBezTo>
                <a:cubicBezTo>
                  <a:pt x="2879" y="4234"/>
                  <a:pt x="3081" y="4139"/>
                  <a:pt x="3217" y="4098"/>
                </a:cubicBezTo>
                <a:cubicBezTo>
                  <a:pt x="3387" y="3928"/>
                  <a:pt x="3387" y="3928"/>
                  <a:pt x="3387" y="3928"/>
                </a:cubicBezTo>
                <a:cubicBezTo>
                  <a:pt x="3547" y="4087"/>
                  <a:pt x="3715" y="3991"/>
                  <a:pt x="3715" y="3991"/>
                </a:cubicBezTo>
                <a:cubicBezTo>
                  <a:pt x="3928" y="3779"/>
                  <a:pt x="4329" y="3991"/>
                  <a:pt x="4329" y="3991"/>
                </a:cubicBezTo>
                <a:cubicBezTo>
                  <a:pt x="4445" y="4234"/>
                  <a:pt x="4445" y="4234"/>
                  <a:pt x="4445" y="4234"/>
                </a:cubicBezTo>
                <a:cubicBezTo>
                  <a:pt x="4648" y="4256"/>
                  <a:pt x="4648" y="4256"/>
                  <a:pt x="4648" y="4256"/>
                </a:cubicBezTo>
                <a:cubicBezTo>
                  <a:pt x="4648" y="4256"/>
                  <a:pt x="4743" y="3674"/>
                  <a:pt x="4902" y="3717"/>
                </a:cubicBezTo>
                <a:cubicBezTo>
                  <a:pt x="4975" y="3738"/>
                  <a:pt x="5029" y="3822"/>
                  <a:pt x="5070" y="3907"/>
                </a:cubicBezTo>
                <a:cubicBezTo>
                  <a:pt x="5240" y="3568"/>
                  <a:pt x="5240" y="3568"/>
                  <a:pt x="5240" y="3568"/>
                </a:cubicBezTo>
                <a:cubicBezTo>
                  <a:pt x="5240" y="3568"/>
                  <a:pt x="5029" y="3144"/>
                  <a:pt x="5135" y="3038"/>
                </a:cubicBezTo>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5"/>
          <p:cNvSpPr>
            <a:spLocks noChangeArrowheads="1"/>
          </p:cNvSpPr>
          <p:nvPr/>
        </p:nvSpPr>
        <p:spPr bwMode="auto">
          <a:xfrm>
            <a:off x="7462859" y="4534467"/>
            <a:ext cx="774195" cy="1339933"/>
          </a:xfrm>
          <a:custGeom>
            <a:avLst/>
            <a:gdLst>
              <a:gd name="T0" fmla="*/ 3334 w 3706"/>
              <a:gd name="T1" fmla="*/ 2541 h 6407"/>
              <a:gd name="T2" fmla="*/ 3334 w 3706"/>
              <a:gd name="T3" fmla="*/ 2541 h 6407"/>
              <a:gd name="T4" fmla="*/ 3388 w 3706"/>
              <a:gd name="T5" fmla="*/ 2075 h 6407"/>
              <a:gd name="T6" fmla="*/ 3545 w 3706"/>
              <a:gd name="T7" fmla="*/ 1821 h 6407"/>
              <a:gd name="T8" fmla="*/ 3313 w 3706"/>
              <a:gd name="T9" fmla="*/ 1780 h 6407"/>
              <a:gd name="T10" fmla="*/ 2996 w 3706"/>
              <a:gd name="T11" fmla="*/ 1261 h 6407"/>
              <a:gd name="T12" fmla="*/ 3144 w 3706"/>
              <a:gd name="T13" fmla="*/ 901 h 6407"/>
              <a:gd name="T14" fmla="*/ 2836 w 3706"/>
              <a:gd name="T15" fmla="*/ 901 h 6407"/>
              <a:gd name="T16" fmla="*/ 2604 w 3706"/>
              <a:gd name="T17" fmla="*/ 297 h 6407"/>
              <a:gd name="T18" fmla="*/ 2466 w 3706"/>
              <a:gd name="T19" fmla="*/ 244 h 6407"/>
              <a:gd name="T20" fmla="*/ 2435 w 3706"/>
              <a:gd name="T21" fmla="*/ 573 h 6407"/>
              <a:gd name="T22" fmla="*/ 2181 w 3706"/>
              <a:gd name="T23" fmla="*/ 573 h 6407"/>
              <a:gd name="T24" fmla="*/ 2265 w 3706"/>
              <a:gd name="T25" fmla="*/ 54 h 6407"/>
              <a:gd name="T26" fmla="*/ 1937 w 3706"/>
              <a:gd name="T27" fmla="*/ 0 h 6407"/>
              <a:gd name="T28" fmla="*/ 1556 w 3706"/>
              <a:gd name="T29" fmla="*/ 192 h 6407"/>
              <a:gd name="T30" fmla="*/ 1683 w 3706"/>
              <a:gd name="T31" fmla="*/ 478 h 6407"/>
              <a:gd name="T32" fmla="*/ 1683 w 3706"/>
              <a:gd name="T33" fmla="*/ 1144 h 6407"/>
              <a:gd name="T34" fmla="*/ 1757 w 3706"/>
              <a:gd name="T35" fmla="*/ 1663 h 6407"/>
              <a:gd name="T36" fmla="*/ 1619 w 3706"/>
              <a:gd name="T37" fmla="*/ 2023 h 6407"/>
              <a:gd name="T38" fmla="*/ 1196 w 3706"/>
              <a:gd name="T39" fmla="*/ 1948 h 6407"/>
              <a:gd name="T40" fmla="*/ 963 w 3706"/>
              <a:gd name="T41" fmla="*/ 2054 h 6407"/>
              <a:gd name="T42" fmla="*/ 783 w 3706"/>
              <a:gd name="T43" fmla="*/ 1970 h 6407"/>
              <a:gd name="T44" fmla="*/ 179 w 3706"/>
              <a:gd name="T45" fmla="*/ 1937 h 6407"/>
              <a:gd name="T46" fmla="*/ 0 w 3706"/>
              <a:gd name="T47" fmla="*/ 2383 h 6407"/>
              <a:gd name="T48" fmla="*/ 127 w 3706"/>
              <a:gd name="T49" fmla="*/ 2754 h 6407"/>
              <a:gd name="T50" fmla="*/ 528 w 3706"/>
              <a:gd name="T51" fmla="*/ 3219 h 6407"/>
              <a:gd name="T52" fmla="*/ 783 w 3706"/>
              <a:gd name="T53" fmla="*/ 3473 h 6407"/>
              <a:gd name="T54" fmla="*/ 983 w 3706"/>
              <a:gd name="T55" fmla="*/ 3515 h 6407"/>
              <a:gd name="T56" fmla="*/ 1037 w 3706"/>
              <a:gd name="T57" fmla="*/ 3738 h 6407"/>
              <a:gd name="T58" fmla="*/ 1323 w 3706"/>
              <a:gd name="T59" fmla="*/ 3917 h 6407"/>
              <a:gd name="T60" fmla="*/ 1323 w 3706"/>
              <a:gd name="T61" fmla="*/ 4310 h 6407"/>
              <a:gd name="T62" fmla="*/ 1091 w 3706"/>
              <a:gd name="T63" fmla="*/ 4553 h 6407"/>
              <a:gd name="T64" fmla="*/ 1345 w 3706"/>
              <a:gd name="T65" fmla="*/ 4986 h 6407"/>
              <a:gd name="T66" fmla="*/ 963 w 3706"/>
              <a:gd name="T67" fmla="*/ 5199 h 6407"/>
              <a:gd name="T68" fmla="*/ 1185 w 3706"/>
              <a:gd name="T69" fmla="*/ 5421 h 6407"/>
              <a:gd name="T70" fmla="*/ 561 w 3706"/>
              <a:gd name="T71" fmla="*/ 6182 h 6407"/>
              <a:gd name="T72" fmla="*/ 1101 w 3706"/>
              <a:gd name="T73" fmla="*/ 6363 h 6407"/>
              <a:gd name="T74" fmla="*/ 1778 w 3706"/>
              <a:gd name="T75" fmla="*/ 6299 h 6407"/>
              <a:gd name="T76" fmla="*/ 2287 w 3706"/>
              <a:gd name="T77" fmla="*/ 5908 h 6407"/>
              <a:gd name="T78" fmla="*/ 2636 w 3706"/>
              <a:gd name="T79" fmla="*/ 6025 h 6407"/>
              <a:gd name="T80" fmla="*/ 3058 w 3706"/>
              <a:gd name="T81" fmla="*/ 6290 h 6407"/>
              <a:gd name="T82" fmla="*/ 3366 w 3706"/>
              <a:gd name="T83" fmla="*/ 6290 h 6407"/>
              <a:gd name="T84" fmla="*/ 3526 w 3706"/>
              <a:gd name="T85" fmla="*/ 6279 h 6407"/>
              <a:gd name="T86" fmla="*/ 3420 w 3706"/>
              <a:gd name="T87" fmla="*/ 6120 h 6407"/>
              <a:gd name="T88" fmla="*/ 3144 w 3706"/>
              <a:gd name="T89" fmla="*/ 5738 h 6407"/>
              <a:gd name="T90" fmla="*/ 2879 w 3706"/>
              <a:gd name="T91" fmla="*/ 5549 h 6407"/>
              <a:gd name="T92" fmla="*/ 2668 w 3706"/>
              <a:gd name="T93" fmla="*/ 5081 h 6407"/>
              <a:gd name="T94" fmla="*/ 2614 w 3706"/>
              <a:gd name="T95" fmla="*/ 4585 h 6407"/>
              <a:gd name="T96" fmla="*/ 3567 w 3706"/>
              <a:gd name="T97" fmla="*/ 4172 h 6407"/>
              <a:gd name="T98" fmla="*/ 3567 w 3706"/>
              <a:gd name="T99" fmla="*/ 3874 h 6407"/>
              <a:gd name="T100" fmla="*/ 3705 w 3706"/>
              <a:gd name="T101" fmla="*/ 3019 h 6407"/>
              <a:gd name="T102" fmla="*/ 3483 w 3706"/>
              <a:gd name="T103" fmla="*/ 2933 h 6407"/>
              <a:gd name="T104" fmla="*/ 3334 w 3706"/>
              <a:gd name="T105" fmla="*/ 2541 h 6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06" h="6407">
                <a:moveTo>
                  <a:pt x="3334" y="2541"/>
                </a:moveTo>
                <a:lnTo>
                  <a:pt x="3334" y="2541"/>
                </a:lnTo>
                <a:cubicBezTo>
                  <a:pt x="3282" y="2489"/>
                  <a:pt x="3388" y="2172"/>
                  <a:pt x="3388" y="2075"/>
                </a:cubicBezTo>
                <a:cubicBezTo>
                  <a:pt x="3388" y="1980"/>
                  <a:pt x="3545" y="1875"/>
                  <a:pt x="3545" y="1821"/>
                </a:cubicBezTo>
                <a:cubicBezTo>
                  <a:pt x="3545" y="1769"/>
                  <a:pt x="3388" y="1705"/>
                  <a:pt x="3313" y="1780"/>
                </a:cubicBezTo>
                <a:cubicBezTo>
                  <a:pt x="3313" y="1780"/>
                  <a:pt x="3091" y="1345"/>
                  <a:pt x="2996" y="1261"/>
                </a:cubicBezTo>
                <a:cubicBezTo>
                  <a:pt x="2996" y="1261"/>
                  <a:pt x="3207" y="963"/>
                  <a:pt x="3144" y="901"/>
                </a:cubicBezTo>
                <a:cubicBezTo>
                  <a:pt x="3080" y="836"/>
                  <a:pt x="2836" y="901"/>
                  <a:pt x="2836" y="901"/>
                </a:cubicBezTo>
                <a:cubicBezTo>
                  <a:pt x="2836" y="901"/>
                  <a:pt x="2541" y="552"/>
                  <a:pt x="2604" y="297"/>
                </a:cubicBezTo>
                <a:cubicBezTo>
                  <a:pt x="2604" y="297"/>
                  <a:pt x="2552" y="244"/>
                  <a:pt x="2466" y="244"/>
                </a:cubicBezTo>
                <a:cubicBezTo>
                  <a:pt x="2382" y="244"/>
                  <a:pt x="2435" y="573"/>
                  <a:pt x="2435" y="573"/>
                </a:cubicBezTo>
                <a:cubicBezTo>
                  <a:pt x="2181" y="573"/>
                  <a:pt x="2181" y="573"/>
                  <a:pt x="2181" y="573"/>
                </a:cubicBezTo>
                <a:cubicBezTo>
                  <a:pt x="2265" y="54"/>
                  <a:pt x="2265" y="54"/>
                  <a:pt x="2265" y="54"/>
                </a:cubicBezTo>
                <a:cubicBezTo>
                  <a:pt x="1937" y="0"/>
                  <a:pt x="1937" y="0"/>
                  <a:pt x="1937" y="0"/>
                </a:cubicBezTo>
                <a:cubicBezTo>
                  <a:pt x="1937" y="0"/>
                  <a:pt x="1556" y="43"/>
                  <a:pt x="1556" y="192"/>
                </a:cubicBezTo>
                <a:cubicBezTo>
                  <a:pt x="1556" y="351"/>
                  <a:pt x="1683" y="381"/>
                  <a:pt x="1683" y="478"/>
                </a:cubicBezTo>
                <a:cubicBezTo>
                  <a:pt x="1683" y="573"/>
                  <a:pt x="1651" y="1017"/>
                  <a:pt x="1683" y="1144"/>
                </a:cubicBezTo>
                <a:cubicBezTo>
                  <a:pt x="1724" y="1271"/>
                  <a:pt x="1757" y="1515"/>
                  <a:pt x="1757" y="1663"/>
                </a:cubicBezTo>
                <a:cubicBezTo>
                  <a:pt x="1757" y="1810"/>
                  <a:pt x="1619" y="2023"/>
                  <a:pt x="1619" y="2023"/>
                </a:cubicBezTo>
                <a:cubicBezTo>
                  <a:pt x="1196" y="1948"/>
                  <a:pt x="1196" y="1948"/>
                  <a:pt x="1196" y="1948"/>
                </a:cubicBezTo>
                <a:cubicBezTo>
                  <a:pt x="963" y="2054"/>
                  <a:pt x="963" y="2054"/>
                  <a:pt x="963" y="2054"/>
                </a:cubicBezTo>
                <a:cubicBezTo>
                  <a:pt x="783" y="1970"/>
                  <a:pt x="783" y="1970"/>
                  <a:pt x="783" y="1970"/>
                </a:cubicBezTo>
                <a:cubicBezTo>
                  <a:pt x="179" y="1937"/>
                  <a:pt x="179" y="1937"/>
                  <a:pt x="179" y="1937"/>
                </a:cubicBezTo>
                <a:cubicBezTo>
                  <a:pt x="169" y="2075"/>
                  <a:pt x="0" y="2383"/>
                  <a:pt x="0" y="2383"/>
                </a:cubicBezTo>
                <a:cubicBezTo>
                  <a:pt x="296" y="2435"/>
                  <a:pt x="127" y="2754"/>
                  <a:pt x="127" y="2754"/>
                </a:cubicBezTo>
                <a:cubicBezTo>
                  <a:pt x="466" y="2795"/>
                  <a:pt x="528" y="3219"/>
                  <a:pt x="528" y="3219"/>
                </a:cubicBezTo>
                <a:cubicBezTo>
                  <a:pt x="910" y="3325"/>
                  <a:pt x="741" y="3430"/>
                  <a:pt x="783" y="3473"/>
                </a:cubicBezTo>
                <a:cubicBezTo>
                  <a:pt x="826" y="3515"/>
                  <a:pt x="921" y="3452"/>
                  <a:pt x="983" y="3515"/>
                </a:cubicBezTo>
                <a:cubicBezTo>
                  <a:pt x="1058" y="3590"/>
                  <a:pt x="921" y="3695"/>
                  <a:pt x="1037" y="3738"/>
                </a:cubicBezTo>
                <a:cubicBezTo>
                  <a:pt x="1143" y="3769"/>
                  <a:pt x="1323" y="3917"/>
                  <a:pt x="1323" y="3917"/>
                </a:cubicBezTo>
                <a:cubicBezTo>
                  <a:pt x="1080" y="4098"/>
                  <a:pt x="1323" y="4310"/>
                  <a:pt x="1323" y="4310"/>
                </a:cubicBezTo>
                <a:cubicBezTo>
                  <a:pt x="1091" y="4553"/>
                  <a:pt x="1091" y="4553"/>
                  <a:pt x="1091" y="4553"/>
                </a:cubicBezTo>
                <a:cubicBezTo>
                  <a:pt x="1345" y="4986"/>
                  <a:pt x="1345" y="4986"/>
                  <a:pt x="1345" y="4986"/>
                </a:cubicBezTo>
                <a:cubicBezTo>
                  <a:pt x="1345" y="4986"/>
                  <a:pt x="963" y="5094"/>
                  <a:pt x="963" y="5199"/>
                </a:cubicBezTo>
                <a:cubicBezTo>
                  <a:pt x="963" y="5305"/>
                  <a:pt x="1185" y="5273"/>
                  <a:pt x="1185" y="5421"/>
                </a:cubicBezTo>
                <a:cubicBezTo>
                  <a:pt x="1185" y="5527"/>
                  <a:pt x="772" y="5971"/>
                  <a:pt x="561" y="6182"/>
                </a:cubicBezTo>
                <a:cubicBezTo>
                  <a:pt x="783" y="6299"/>
                  <a:pt x="974" y="6406"/>
                  <a:pt x="1101" y="6363"/>
                </a:cubicBezTo>
                <a:cubicBezTo>
                  <a:pt x="1302" y="6299"/>
                  <a:pt x="1597" y="6363"/>
                  <a:pt x="1778" y="6299"/>
                </a:cubicBezTo>
                <a:cubicBezTo>
                  <a:pt x="1948" y="6236"/>
                  <a:pt x="2192" y="5814"/>
                  <a:pt x="2287" y="5908"/>
                </a:cubicBezTo>
                <a:cubicBezTo>
                  <a:pt x="2382" y="6003"/>
                  <a:pt x="2466" y="6025"/>
                  <a:pt x="2636" y="6025"/>
                </a:cubicBezTo>
                <a:cubicBezTo>
                  <a:pt x="2817" y="6025"/>
                  <a:pt x="2953" y="6193"/>
                  <a:pt x="3058" y="6290"/>
                </a:cubicBezTo>
                <a:cubicBezTo>
                  <a:pt x="3166" y="6395"/>
                  <a:pt x="3101" y="6290"/>
                  <a:pt x="3366" y="6290"/>
                </a:cubicBezTo>
                <a:cubicBezTo>
                  <a:pt x="3429" y="6290"/>
                  <a:pt x="3483" y="6290"/>
                  <a:pt x="3526" y="6279"/>
                </a:cubicBezTo>
                <a:cubicBezTo>
                  <a:pt x="3493" y="6215"/>
                  <a:pt x="3450" y="6152"/>
                  <a:pt x="3420" y="6120"/>
                </a:cubicBezTo>
                <a:cubicBezTo>
                  <a:pt x="3345" y="6046"/>
                  <a:pt x="3239" y="5833"/>
                  <a:pt x="3144" y="5738"/>
                </a:cubicBezTo>
                <a:cubicBezTo>
                  <a:pt x="3039" y="5633"/>
                  <a:pt x="2804" y="5771"/>
                  <a:pt x="2879" y="5549"/>
                </a:cubicBezTo>
                <a:cubicBezTo>
                  <a:pt x="2953" y="5325"/>
                  <a:pt x="2668" y="5189"/>
                  <a:pt x="2668" y="5081"/>
                </a:cubicBezTo>
                <a:cubicBezTo>
                  <a:pt x="2668" y="4986"/>
                  <a:pt x="2614" y="4585"/>
                  <a:pt x="2614" y="4585"/>
                </a:cubicBezTo>
                <a:cubicBezTo>
                  <a:pt x="2985" y="4585"/>
                  <a:pt x="3515" y="4288"/>
                  <a:pt x="3567" y="4172"/>
                </a:cubicBezTo>
                <a:cubicBezTo>
                  <a:pt x="3620" y="4066"/>
                  <a:pt x="3515" y="3993"/>
                  <a:pt x="3567" y="3874"/>
                </a:cubicBezTo>
                <a:cubicBezTo>
                  <a:pt x="3599" y="3758"/>
                  <a:pt x="3683" y="3176"/>
                  <a:pt x="3705" y="3019"/>
                </a:cubicBezTo>
                <a:cubicBezTo>
                  <a:pt x="3483" y="2933"/>
                  <a:pt x="3483" y="2933"/>
                  <a:pt x="3483" y="2933"/>
                </a:cubicBezTo>
                <a:cubicBezTo>
                  <a:pt x="3483" y="2933"/>
                  <a:pt x="3377" y="2594"/>
                  <a:pt x="3334" y="2541"/>
                </a:cubicBezTo>
              </a:path>
            </a:pathLst>
          </a:custGeom>
          <a:solidFill>
            <a:srgbClr val="A0A0A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27"/>
          <p:cNvSpPr>
            <a:spLocks noChangeArrowheads="1"/>
          </p:cNvSpPr>
          <p:nvPr/>
        </p:nvSpPr>
        <p:spPr bwMode="auto">
          <a:xfrm>
            <a:off x="7265388" y="3716850"/>
            <a:ext cx="825869" cy="1246728"/>
          </a:xfrm>
          <a:custGeom>
            <a:avLst/>
            <a:gdLst>
              <a:gd name="T0" fmla="*/ 2764 w 3950"/>
              <a:gd name="T1" fmla="*/ 253 h 5960"/>
              <a:gd name="T2" fmla="*/ 2764 w 3950"/>
              <a:gd name="T3" fmla="*/ 253 h 5960"/>
              <a:gd name="T4" fmla="*/ 2139 w 3950"/>
              <a:gd name="T5" fmla="*/ 455 h 5960"/>
              <a:gd name="T6" fmla="*/ 1674 w 3950"/>
              <a:gd name="T7" fmla="*/ 317 h 5960"/>
              <a:gd name="T8" fmla="*/ 762 w 3950"/>
              <a:gd name="T9" fmla="*/ 528 h 5960"/>
              <a:gd name="T10" fmla="*/ 381 w 3950"/>
              <a:gd name="T11" fmla="*/ 285 h 5960"/>
              <a:gd name="T12" fmla="*/ 0 w 3950"/>
              <a:gd name="T13" fmla="*/ 487 h 5960"/>
              <a:gd name="T14" fmla="*/ 43 w 3950"/>
              <a:gd name="T15" fmla="*/ 1270 h 5960"/>
              <a:gd name="T16" fmla="*/ 308 w 3950"/>
              <a:gd name="T17" fmla="*/ 1354 h 5960"/>
              <a:gd name="T18" fmla="*/ 635 w 3950"/>
              <a:gd name="T19" fmla="*/ 1386 h 5960"/>
              <a:gd name="T20" fmla="*/ 911 w 3950"/>
              <a:gd name="T21" fmla="*/ 1259 h 5960"/>
              <a:gd name="T22" fmla="*/ 879 w 3950"/>
              <a:gd name="T23" fmla="*/ 1821 h 5960"/>
              <a:gd name="T24" fmla="*/ 1027 w 3950"/>
              <a:gd name="T25" fmla="*/ 2138 h 5960"/>
              <a:gd name="T26" fmla="*/ 1228 w 3950"/>
              <a:gd name="T27" fmla="*/ 2466 h 5960"/>
              <a:gd name="T28" fmla="*/ 847 w 3950"/>
              <a:gd name="T29" fmla="*/ 2752 h 5960"/>
              <a:gd name="T30" fmla="*/ 646 w 3950"/>
              <a:gd name="T31" fmla="*/ 3291 h 5960"/>
              <a:gd name="T32" fmla="*/ 646 w 3950"/>
              <a:gd name="T33" fmla="*/ 4265 h 5960"/>
              <a:gd name="T34" fmla="*/ 667 w 3950"/>
              <a:gd name="T35" fmla="*/ 4838 h 5960"/>
              <a:gd name="T36" fmla="*/ 667 w 3950"/>
              <a:gd name="T37" fmla="*/ 4838 h 5960"/>
              <a:gd name="T38" fmla="*/ 635 w 3950"/>
              <a:gd name="T39" fmla="*/ 5250 h 5960"/>
              <a:gd name="T40" fmla="*/ 1101 w 3950"/>
              <a:gd name="T41" fmla="*/ 5271 h 5960"/>
              <a:gd name="T42" fmla="*/ 952 w 3950"/>
              <a:gd name="T43" fmla="*/ 5620 h 5960"/>
              <a:gd name="T44" fmla="*/ 1122 w 3950"/>
              <a:gd name="T45" fmla="*/ 5801 h 5960"/>
              <a:gd name="T46" fmla="*/ 1122 w 3950"/>
              <a:gd name="T47" fmla="*/ 5842 h 5960"/>
              <a:gd name="T48" fmla="*/ 1726 w 3950"/>
              <a:gd name="T49" fmla="*/ 5875 h 5960"/>
              <a:gd name="T50" fmla="*/ 1906 w 3950"/>
              <a:gd name="T51" fmla="*/ 5959 h 5960"/>
              <a:gd name="T52" fmla="*/ 2139 w 3950"/>
              <a:gd name="T53" fmla="*/ 5853 h 5960"/>
              <a:gd name="T54" fmla="*/ 2562 w 3950"/>
              <a:gd name="T55" fmla="*/ 5928 h 5960"/>
              <a:gd name="T56" fmla="*/ 2700 w 3950"/>
              <a:gd name="T57" fmla="*/ 5568 h 5960"/>
              <a:gd name="T58" fmla="*/ 2626 w 3950"/>
              <a:gd name="T59" fmla="*/ 5049 h 5960"/>
              <a:gd name="T60" fmla="*/ 2626 w 3950"/>
              <a:gd name="T61" fmla="*/ 4383 h 5960"/>
              <a:gd name="T62" fmla="*/ 2499 w 3950"/>
              <a:gd name="T63" fmla="*/ 4097 h 5960"/>
              <a:gd name="T64" fmla="*/ 2880 w 3950"/>
              <a:gd name="T65" fmla="*/ 3905 h 5960"/>
              <a:gd name="T66" fmla="*/ 3208 w 3950"/>
              <a:gd name="T67" fmla="*/ 3959 h 5960"/>
              <a:gd name="T68" fmla="*/ 3208 w 3950"/>
              <a:gd name="T69" fmla="*/ 3980 h 5960"/>
              <a:gd name="T70" fmla="*/ 3473 w 3950"/>
              <a:gd name="T71" fmla="*/ 3599 h 5960"/>
              <a:gd name="T72" fmla="*/ 3378 w 3950"/>
              <a:gd name="T73" fmla="*/ 3101 h 5960"/>
              <a:gd name="T74" fmla="*/ 3674 w 3950"/>
              <a:gd name="T75" fmla="*/ 2625 h 5960"/>
              <a:gd name="T76" fmla="*/ 3706 w 3950"/>
              <a:gd name="T77" fmla="*/ 2095 h 5960"/>
              <a:gd name="T78" fmla="*/ 3505 w 3950"/>
              <a:gd name="T79" fmla="*/ 1927 h 5960"/>
              <a:gd name="T80" fmla="*/ 3579 w 3950"/>
              <a:gd name="T81" fmla="*/ 1343 h 5960"/>
              <a:gd name="T82" fmla="*/ 3536 w 3950"/>
              <a:gd name="T83" fmla="*/ 750 h 5960"/>
              <a:gd name="T84" fmla="*/ 3874 w 3950"/>
              <a:gd name="T85" fmla="*/ 476 h 5960"/>
              <a:gd name="T86" fmla="*/ 3917 w 3950"/>
              <a:gd name="T87" fmla="*/ 41 h 5960"/>
              <a:gd name="T88" fmla="*/ 3505 w 3950"/>
              <a:gd name="T89" fmla="*/ 0 h 5960"/>
              <a:gd name="T90" fmla="*/ 2764 w 3950"/>
              <a:gd name="T91" fmla="*/ 253 h 5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0" h="5960">
                <a:moveTo>
                  <a:pt x="2764" y="253"/>
                </a:moveTo>
                <a:lnTo>
                  <a:pt x="2764" y="253"/>
                </a:lnTo>
                <a:cubicBezTo>
                  <a:pt x="2540" y="371"/>
                  <a:pt x="2288" y="412"/>
                  <a:pt x="2139" y="455"/>
                </a:cubicBezTo>
                <a:cubicBezTo>
                  <a:pt x="2001" y="487"/>
                  <a:pt x="2001" y="317"/>
                  <a:pt x="1674" y="317"/>
                </a:cubicBezTo>
                <a:cubicBezTo>
                  <a:pt x="1355" y="317"/>
                  <a:pt x="838" y="455"/>
                  <a:pt x="762" y="528"/>
                </a:cubicBezTo>
                <a:cubicBezTo>
                  <a:pt x="689" y="604"/>
                  <a:pt x="467" y="285"/>
                  <a:pt x="381" y="285"/>
                </a:cubicBezTo>
                <a:cubicBezTo>
                  <a:pt x="308" y="285"/>
                  <a:pt x="0" y="487"/>
                  <a:pt x="0" y="487"/>
                </a:cubicBezTo>
                <a:cubicBezTo>
                  <a:pt x="0" y="487"/>
                  <a:pt x="222" y="1005"/>
                  <a:pt x="43" y="1270"/>
                </a:cubicBezTo>
                <a:cubicBezTo>
                  <a:pt x="308" y="1354"/>
                  <a:pt x="308" y="1354"/>
                  <a:pt x="308" y="1354"/>
                </a:cubicBezTo>
                <a:cubicBezTo>
                  <a:pt x="308" y="1354"/>
                  <a:pt x="551" y="1302"/>
                  <a:pt x="635" y="1386"/>
                </a:cubicBezTo>
                <a:cubicBezTo>
                  <a:pt x="710" y="1470"/>
                  <a:pt x="741" y="1227"/>
                  <a:pt x="911" y="1259"/>
                </a:cubicBezTo>
                <a:cubicBezTo>
                  <a:pt x="1090" y="1302"/>
                  <a:pt x="1144" y="1767"/>
                  <a:pt x="879" y="1821"/>
                </a:cubicBezTo>
                <a:cubicBezTo>
                  <a:pt x="879" y="1821"/>
                  <a:pt x="1027" y="2000"/>
                  <a:pt x="1027" y="2138"/>
                </a:cubicBezTo>
                <a:cubicBezTo>
                  <a:pt x="1027" y="2276"/>
                  <a:pt x="1314" y="2381"/>
                  <a:pt x="1228" y="2466"/>
                </a:cubicBezTo>
                <a:cubicBezTo>
                  <a:pt x="1133" y="2562"/>
                  <a:pt x="890" y="2636"/>
                  <a:pt x="847" y="2752"/>
                </a:cubicBezTo>
                <a:cubicBezTo>
                  <a:pt x="816" y="2868"/>
                  <a:pt x="773" y="3175"/>
                  <a:pt x="646" y="3291"/>
                </a:cubicBezTo>
                <a:cubicBezTo>
                  <a:pt x="646" y="3291"/>
                  <a:pt x="741" y="4075"/>
                  <a:pt x="646" y="4265"/>
                </a:cubicBezTo>
                <a:cubicBezTo>
                  <a:pt x="562" y="4435"/>
                  <a:pt x="900" y="4668"/>
                  <a:pt x="667" y="4838"/>
                </a:cubicBezTo>
                <a:lnTo>
                  <a:pt x="667" y="4838"/>
                </a:lnTo>
                <a:cubicBezTo>
                  <a:pt x="752" y="4901"/>
                  <a:pt x="583" y="5198"/>
                  <a:pt x="635" y="5250"/>
                </a:cubicBezTo>
                <a:cubicBezTo>
                  <a:pt x="700" y="5303"/>
                  <a:pt x="1027" y="5198"/>
                  <a:pt x="1101" y="5271"/>
                </a:cubicBezTo>
                <a:cubicBezTo>
                  <a:pt x="1176" y="5336"/>
                  <a:pt x="952" y="5620"/>
                  <a:pt x="952" y="5620"/>
                </a:cubicBezTo>
                <a:cubicBezTo>
                  <a:pt x="952" y="5620"/>
                  <a:pt x="1060" y="5737"/>
                  <a:pt x="1122" y="5801"/>
                </a:cubicBezTo>
                <a:cubicBezTo>
                  <a:pt x="1122" y="5801"/>
                  <a:pt x="1122" y="5823"/>
                  <a:pt x="1122" y="5842"/>
                </a:cubicBezTo>
                <a:cubicBezTo>
                  <a:pt x="1726" y="5875"/>
                  <a:pt x="1726" y="5875"/>
                  <a:pt x="1726" y="5875"/>
                </a:cubicBezTo>
                <a:cubicBezTo>
                  <a:pt x="1906" y="5959"/>
                  <a:pt x="1906" y="5959"/>
                  <a:pt x="1906" y="5959"/>
                </a:cubicBezTo>
                <a:cubicBezTo>
                  <a:pt x="2139" y="5853"/>
                  <a:pt x="2139" y="5853"/>
                  <a:pt x="2139" y="5853"/>
                </a:cubicBezTo>
                <a:cubicBezTo>
                  <a:pt x="2562" y="5928"/>
                  <a:pt x="2562" y="5928"/>
                  <a:pt x="2562" y="5928"/>
                </a:cubicBezTo>
                <a:cubicBezTo>
                  <a:pt x="2562" y="5928"/>
                  <a:pt x="2700" y="5715"/>
                  <a:pt x="2700" y="5568"/>
                </a:cubicBezTo>
                <a:cubicBezTo>
                  <a:pt x="2700" y="5420"/>
                  <a:pt x="2667" y="5176"/>
                  <a:pt x="2626" y="5049"/>
                </a:cubicBezTo>
                <a:cubicBezTo>
                  <a:pt x="2594" y="4922"/>
                  <a:pt x="2626" y="4478"/>
                  <a:pt x="2626" y="4383"/>
                </a:cubicBezTo>
                <a:cubicBezTo>
                  <a:pt x="2626" y="4286"/>
                  <a:pt x="2499" y="4256"/>
                  <a:pt x="2499" y="4097"/>
                </a:cubicBezTo>
                <a:cubicBezTo>
                  <a:pt x="2499" y="3948"/>
                  <a:pt x="2880" y="3905"/>
                  <a:pt x="2880" y="3905"/>
                </a:cubicBezTo>
                <a:cubicBezTo>
                  <a:pt x="3208" y="3959"/>
                  <a:pt x="3208" y="3959"/>
                  <a:pt x="3208" y="3959"/>
                </a:cubicBezTo>
                <a:cubicBezTo>
                  <a:pt x="3208" y="3980"/>
                  <a:pt x="3208" y="3980"/>
                  <a:pt x="3208" y="3980"/>
                </a:cubicBezTo>
                <a:cubicBezTo>
                  <a:pt x="3389" y="3864"/>
                  <a:pt x="3505" y="3631"/>
                  <a:pt x="3473" y="3599"/>
                </a:cubicBezTo>
                <a:cubicBezTo>
                  <a:pt x="3441" y="3556"/>
                  <a:pt x="3197" y="3207"/>
                  <a:pt x="3378" y="3101"/>
                </a:cubicBezTo>
                <a:cubicBezTo>
                  <a:pt x="3547" y="2996"/>
                  <a:pt x="3727" y="2804"/>
                  <a:pt x="3674" y="2625"/>
                </a:cubicBezTo>
                <a:cubicBezTo>
                  <a:pt x="3620" y="2435"/>
                  <a:pt x="3727" y="2244"/>
                  <a:pt x="3706" y="2095"/>
                </a:cubicBezTo>
                <a:cubicBezTo>
                  <a:pt x="3674" y="1946"/>
                  <a:pt x="3505" y="2022"/>
                  <a:pt x="3505" y="1927"/>
                </a:cubicBezTo>
                <a:cubicBezTo>
                  <a:pt x="3505" y="1841"/>
                  <a:pt x="3579" y="1343"/>
                  <a:pt x="3579" y="1343"/>
                </a:cubicBezTo>
                <a:cubicBezTo>
                  <a:pt x="3462" y="1227"/>
                  <a:pt x="3536" y="836"/>
                  <a:pt x="3536" y="750"/>
                </a:cubicBezTo>
                <a:cubicBezTo>
                  <a:pt x="3536" y="666"/>
                  <a:pt x="3801" y="634"/>
                  <a:pt x="3874" y="476"/>
                </a:cubicBezTo>
                <a:cubicBezTo>
                  <a:pt x="3949" y="349"/>
                  <a:pt x="3906" y="147"/>
                  <a:pt x="3917" y="41"/>
                </a:cubicBezTo>
                <a:cubicBezTo>
                  <a:pt x="3822" y="20"/>
                  <a:pt x="3684" y="0"/>
                  <a:pt x="3505" y="0"/>
                </a:cubicBezTo>
                <a:cubicBezTo>
                  <a:pt x="3197" y="0"/>
                  <a:pt x="2997" y="126"/>
                  <a:pt x="2764" y="253"/>
                </a:cubicBezTo>
              </a:path>
            </a:pathLst>
          </a:custGeom>
          <a:solidFill>
            <a:srgbClr val="A2A2A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37"/>
          <p:cNvSpPr>
            <a:spLocks noChangeArrowheads="1"/>
          </p:cNvSpPr>
          <p:nvPr/>
        </p:nvSpPr>
        <p:spPr bwMode="auto">
          <a:xfrm>
            <a:off x="7282920" y="2910306"/>
            <a:ext cx="1098083" cy="932047"/>
          </a:xfrm>
          <a:custGeom>
            <a:avLst/>
            <a:gdLst>
              <a:gd name="T0" fmla="*/ 4180 w 5250"/>
              <a:gd name="T1" fmla="*/ 974 h 4460"/>
              <a:gd name="T2" fmla="*/ 4180 w 5250"/>
              <a:gd name="T3" fmla="*/ 974 h 4460"/>
              <a:gd name="T4" fmla="*/ 4286 w 5250"/>
              <a:gd name="T5" fmla="*/ 117 h 4460"/>
              <a:gd name="T6" fmla="*/ 4042 w 5250"/>
              <a:gd name="T7" fmla="*/ 181 h 4460"/>
              <a:gd name="T8" fmla="*/ 3674 w 5250"/>
              <a:gd name="T9" fmla="*/ 319 h 4460"/>
              <a:gd name="T10" fmla="*/ 3058 w 5250"/>
              <a:gd name="T11" fmla="*/ 330 h 4460"/>
              <a:gd name="T12" fmla="*/ 2922 w 5250"/>
              <a:gd name="T13" fmla="*/ 330 h 4460"/>
              <a:gd name="T14" fmla="*/ 2974 w 5250"/>
              <a:gd name="T15" fmla="*/ 203 h 4460"/>
              <a:gd name="T16" fmla="*/ 2752 w 5250"/>
              <a:gd name="T17" fmla="*/ 149 h 4460"/>
              <a:gd name="T18" fmla="*/ 2402 w 5250"/>
              <a:gd name="T19" fmla="*/ 890 h 4460"/>
              <a:gd name="T20" fmla="*/ 2075 w 5250"/>
              <a:gd name="T21" fmla="*/ 1039 h 4460"/>
              <a:gd name="T22" fmla="*/ 1820 w 5250"/>
              <a:gd name="T23" fmla="*/ 1748 h 4460"/>
              <a:gd name="T24" fmla="*/ 1588 w 5250"/>
              <a:gd name="T25" fmla="*/ 1802 h 4460"/>
              <a:gd name="T26" fmla="*/ 1566 w 5250"/>
              <a:gd name="T27" fmla="*/ 1345 h 4460"/>
              <a:gd name="T28" fmla="*/ 1355 w 5250"/>
              <a:gd name="T29" fmla="*/ 1261 h 4460"/>
              <a:gd name="T30" fmla="*/ 984 w 5250"/>
              <a:gd name="T31" fmla="*/ 1875 h 4460"/>
              <a:gd name="T32" fmla="*/ 571 w 5250"/>
              <a:gd name="T33" fmla="*/ 1780 h 4460"/>
              <a:gd name="T34" fmla="*/ 497 w 5250"/>
              <a:gd name="T35" fmla="*/ 1854 h 4460"/>
              <a:gd name="T36" fmla="*/ 666 w 5250"/>
              <a:gd name="T37" fmla="*/ 2013 h 4460"/>
              <a:gd name="T38" fmla="*/ 506 w 5250"/>
              <a:gd name="T39" fmla="*/ 2521 h 4460"/>
              <a:gd name="T40" fmla="*/ 200 w 5250"/>
              <a:gd name="T41" fmla="*/ 2511 h 4460"/>
              <a:gd name="T42" fmla="*/ 327 w 5250"/>
              <a:gd name="T43" fmla="*/ 2690 h 4460"/>
              <a:gd name="T44" fmla="*/ 274 w 5250"/>
              <a:gd name="T45" fmla="*/ 2965 h 4460"/>
              <a:gd name="T46" fmla="*/ 0 w 5250"/>
              <a:gd name="T47" fmla="*/ 3007 h 4460"/>
              <a:gd name="T48" fmla="*/ 211 w 5250"/>
              <a:gd name="T49" fmla="*/ 3050 h 4460"/>
              <a:gd name="T50" fmla="*/ 127 w 5250"/>
              <a:gd name="T51" fmla="*/ 3368 h 4460"/>
              <a:gd name="T52" fmla="*/ 295 w 5250"/>
              <a:gd name="T53" fmla="*/ 3431 h 4460"/>
              <a:gd name="T54" fmla="*/ 211 w 5250"/>
              <a:gd name="T55" fmla="*/ 3769 h 4460"/>
              <a:gd name="T56" fmla="*/ 274 w 5250"/>
              <a:gd name="T57" fmla="*/ 4140 h 4460"/>
              <a:gd name="T58" fmla="*/ 295 w 5250"/>
              <a:gd name="T59" fmla="*/ 4140 h 4460"/>
              <a:gd name="T60" fmla="*/ 676 w 5250"/>
              <a:gd name="T61" fmla="*/ 4383 h 4460"/>
              <a:gd name="T62" fmla="*/ 1588 w 5250"/>
              <a:gd name="T63" fmla="*/ 4172 h 4460"/>
              <a:gd name="T64" fmla="*/ 2053 w 5250"/>
              <a:gd name="T65" fmla="*/ 4310 h 4460"/>
              <a:gd name="T66" fmla="*/ 2678 w 5250"/>
              <a:gd name="T67" fmla="*/ 4108 h 4460"/>
              <a:gd name="T68" fmla="*/ 3419 w 5250"/>
              <a:gd name="T69" fmla="*/ 3855 h 4460"/>
              <a:gd name="T70" fmla="*/ 3831 w 5250"/>
              <a:gd name="T71" fmla="*/ 3896 h 4460"/>
              <a:gd name="T72" fmla="*/ 3853 w 5250"/>
              <a:gd name="T73" fmla="*/ 3844 h 4460"/>
              <a:gd name="T74" fmla="*/ 4128 w 5250"/>
              <a:gd name="T75" fmla="*/ 3929 h 4460"/>
              <a:gd name="T76" fmla="*/ 4128 w 5250"/>
              <a:gd name="T77" fmla="*/ 3431 h 4460"/>
              <a:gd name="T78" fmla="*/ 3980 w 5250"/>
              <a:gd name="T79" fmla="*/ 3282 h 4460"/>
              <a:gd name="T80" fmla="*/ 4139 w 5250"/>
              <a:gd name="T81" fmla="*/ 2785 h 4460"/>
              <a:gd name="T82" fmla="*/ 4583 w 5250"/>
              <a:gd name="T83" fmla="*/ 2435 h 4460"/>
              <a:gd name="T84" fmla="*/ 4562 w 5250"/>
              <a:gd name="T85" fmla="*/ 2256 h 4460"/>
              <a:gd name="T86" fmla="*/ 4402 w 5250"/>
              <a:gd name="T87" fmla="*/ 2256 h 4460"/>
              <a:gd name="T88" fmla="*/ 4402 w 5250"/>
              <a:gd name="T89" fmla="*/ 2065 h 4460"/>
              <a:gd name="T90" fmla="*/ 4742 w 5250"/>
              <a:gd name="T91" fmla="*/ 1802 h 4460"/>
              <a:gd name="T92" fmla="*/ 5240 w 5250"/>
              <a:gd name="T93" fmla="*/ 1345 h 4460"/>
              <a:gd name="T94" fmla="*/ 5249 w 5250"/>
              <a:gd name="T95" fmla="*/ 1334 h 4460"/>
              <a:gd name="T96" fmla="*/ 4678 w 5250"/>
              <a:gd name="T97" fmla="*/ 1250 h 4460"/>
              <a:gd name="T98" fmla="*/ 4180 w 5250"/>
              <a:gd name="T99" fmla="*/ 974 h 4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50" h="4460">
                <a:moveTo>
                  <a:pt x="4180" y="974"/>
                </a:moveTo>
                <a:lnTo>
                  <a:pt x="4180" y="974"/>
                </a:lnTo>
                <a:cubicBezTo>
                  <a:pt x="4180" y="763"/>
                  <a:pt x="4499" y="233"/>
                  <a:pt x="4286" y="117"/>
                </a:cubicBezTo>
                <a:cubicBezTo>
                  <a:pt x="4075" y="0"/>
                  <a:pt x="4042" y="181"/>
                  <a:pt x="4042" y="181"/>
                </a:cubicBezTo>
                <a:cubicBezTo>
                  <a:pt x="4042" y="181"/>
                  <a:pt x="3853" y="138"/>
                  <a:pt x="3674" y="319"/>
                </a:cubicBezTo>
                <a:cubicBezTo>
                  <a:pt x="3674" y="319"/>
                  <a:pt x="3588" y="33"/>
                  <a:pt x="3058" y="330"/>
                </a:cubicBezTo>
                <a:cubicBezTo>
                  <a:pt x="2922" y="330"/>
                  <a:pt x="2922" y="330"/>
                  <a:pt x="2922" y="330"/>
                </a:cubicBezTo>
                <a:cubicBezTo>
                  <a:pt x="2974" y="203"/>
                  <a:pt x="2974" y="203"/>
                  <a:pt x="2974" y="203"/>
                </a:cubicBezTo>
                <a:cubicBezTo>
                  <a:pt x="2974" y="203"/>
                  <a:pt x="2836" y="65"/>
                  <a:pt x="2752" y="149"/>
                </a:cubicBezTo>
                <a:cubicBezTo>
                  <a:pt x="2657" y="244"/>
                  <a:pt x="2402" y="709"/>
                  <a:pt x="2402" y="890"/>
                </a:cubicBezTo>
                <a:cubicBezTo>
                  <a:pt x="2402" y="890"/>
                  <a:pt x="2075" y="923"/>
                  <a:pt x="2075" y="1039"/>
                </a:cubicBezTo>
                <a:cubicBezTo>
                  <a:pt x="2075" y="1166"/>
                  <a:pt x="1820" y="1748"/>
                  <a:pt x="1820" y="1748"/>
                </a:cubicBezTo>
                <a:cubicBezTo>
                  <a:pt x="1588" y="1802"/>
                  <a:pt x="1588" y="1802"/>
                  <a:pt x="1588" y="1802"/>
                </a:cubicBezTo>
                <a:cubicBezTo>
                  <a:pt x="1588" y="1802"/>
                  <a:pt x="1333" y="1578"/>
                  <a:pt x="1566" y="1345"/>
                </a:cubicBezTo>
                <a:cubicBezTo>
                  <a:pt x="1566" y="1345"/>
                  <a:pt x="1450" y="1166"/>
                  <a:pt x="1355" y="1261"/>
                </a:cubicBezTo>
                <a:cubicBezTo>
                  <a:pt x="1258" y="1356"/>
                  <a:pt x="984" y="1875"/>
                  <a:pt x="984" y="1875"/>
                </a:cubicBezTo>
                <a:cubicBezTo>
                  <a:pt x="984" y="1875"/>
                  <a:pt x="709" y="1927"/>
                  <a:pt x="571" y="1780"/>
                </a:cubicBezTo>
                <a:cubicBezTo>
                  <a:pt x="497" y="1854"/>
                  <a:pt x="497" y="1854"/>
                  <a:pt x="497" y="1854"/>
                </a:cubicBezTo>
                <a:cubicBezTo>
                  <a:pt x="666" y="2013"/>
                  <a:pt x="666" y="2013"/>
                  <a:pt x="666" y="2013"/>
                </a:cubicBezTo>
                <a:cubicBezTo>
                  <a:pt x="506" y="2521"/>
                  <a:pt x="506" y="2521"/>
                  <a:pt x="506" y="2521"/>
                </a:cubicBezTo>
                <a:cubicBezTo>
                  <a:pt x="506" y="2521"/>
                  <a:pt x="274" y="2435"/>
                  <a:pt x="200" y="2511"/>
                </a:cubicBezTo>
                <a:cubicBezTo>
                  <a:pt x="127" y="2584"/>
                  <a:pt x="327" y="2595"/>
                  <a:pt x="327" y="2690"/>
                </a:cubicBezTo>
                <a:cubicBezTo>
                  <a:pt x="327" y="2785"/>
                  <a:pt x="274" y="2965"/>
                  <a:pt x="274" y="2965"/>
                </a:cubicBezTo>
                <a:cubicBezTo>
                  <a:pt x="274" y="2965"/>
                  <a:pt x="0" y="2870"/>
                  <a:pt x="0" y="3007"/>
                </a:cubicBezTo>
                <a:cubicBezTo>
                  <a:pt x="0" y="3144"/>
                  <a:pt x="211" y="2965"/>
                  <a:pt x="211" y="3050"/>
                </a:cubicBezTo>
                <a:cubicBezTo>
                  <a:pt x="211" y="3144"/>
                  <a:pt x="62" y="3293"/>
                  <a:pt x="127" y="3368"/>
                </a:cubicBezTo>
                <a:cubicBezTo>
                  <a:pt x="200" y="3431"/>
                  <a:pt x="295" y="3325"/>
                  <a:pt x="295" y="3431"/>
                </a:cubicBezTo>
                <a:cubicBezTo>
                  <a:pt x="295" y="3536"/>
                  <a:pt x="211" y="3769"/>
                  <a:pt x="211" y="3769"/>
                </a:cubicBezTo>
                <a:cubicBezTo>
                  <a:pt x="211" y="3769"/>
                  <a:pt x="284" y="3950"/>
                  <a:pt x="274" y="4140"/>
                </a:cubicBezTo>
                <a:cubicBezTo>
                  <a:pt x="284" y="4140"/>
                  <a:pt x="295" y="4140"/>
                  <a:pt x="295" y="4140"/>
                </a:cubicBezTo>
                <a:cubicBezTo>
                  <a:pt x="381" y="4140"/>
                  <a:pt x="603" y="4459"/>
                  <a:pt x="676" y="4383"/>
                </a:cubicBezTo>
                <a:cubicBezTo>
                  <a:pt x="752" y="4310"/>
                  <a:pt x="1269" y="4172"/>
                  <a:pt x="1588" y="4172"/>
                </a:cubicBezTo>
                <a:cubicBezTo>
                  <a:pt x="1915" y="4172"/>
                  <a:pt x="1915" y="4342"/>
                  <a:pt x="2053" y="4310"/>
                </a:cubicBezTo>
                <a:cubicBezTo>
                  <a:pt x="2202" y="4267"/>
                  <a:pt x="2454" y="4226"/>
                  <a:pt x="2678" y="4108"/>
                </a:cubicBezTo>
                <a:cubicBezTo>
                  <a:pt x="2911" y="3981"/>
                  <a:pt x="3111" y="3855"/>
                  <a:pt x="3419" y="3855"/>
                </a:cubicBezTo>
                <a:cubicBezTo>
                  <a:pt x="3598" y="3855"/>
                  <a:pt x="3736" y="3875"/>
                  <a:pt x="3831" y="3896"/>
                </a:cubicBezTo>
                <a:cubicBezTo>
                  <a:pt x="3831" y="3875"/>
                  <a:pt x="3842" y="3855"/>
                  <a:pt x="3853" y="3844"/>
                </a:cubicBezTo>
                <a:cubicBezTo>
                  <a:pt x="3906" y="3791"/>
                  <a:pt x="4085" y="3896"/>
                  <a:pt x="4128" y="3929"/>
                </a:cubicBezTo>
                <a:cubicBezTo>
                  <a:pt x="4150" y="3769"/>
                  <a:pt x="4180" y="3485"/>
                  <a:pt x="4128" y="3431"/>
                </a:cubicBezTo>
                <a:cubicBezTo>
                  <a:pt x="4053" y="3357"/>
                  <a:pt x="3980" y="3282"/>
                  <a:pt x="3980" y="3282"/>
                </a:cubicBezTo>
                <a:cubicBezTo>
                  <a:pt x="3980" y="3282"/>
                  <a:pt x="4139" y="3134"/>
                  <a:pt x="4139" y="2785"/>
                </a:cubicBezTo>
                <a:cubicBezTo>
                  <a:pt x="4139" y="2446"/>
                  <a:pt x="4583" y="2435"/>
                  <a:pt x="4583" y="2435"/>
                </a:cubicBezTo>
                <a:cubicBezTo>
                  <a:pt x="4562" y="2256"/>
                  <a:pt x="4562" y="2256"/>
                  <a:pt x="4562" y="2256"/>
                </a:cubicBezTo>
                <a:cubicBezTo>
                  <a:pt x="4402" y="2256"/>
                  <a:pt x="4402" y="2256"/>
                  <a:pt x="4402" y="2256"/>
                </a:cubicBezTo>
                <a:cubicBezTo>
                  <a:pt x="4402" y="2065"/>
                  <a:pt x="4402" y="2065"/>
                  <a:pt x="4402" y="2065"/>
                </a:cubicBezTo>
                <a:cubicBezTo>
                  <a:pt x="4742" y="1802"/>
                  <a:pt x="4742" y="1802"/>
                  <a:pt x="4742" y="1802"/>
                </a:cubicBezTo>
                <a:cubicBezTo>
                  <a:pt x="4742" y="1567"/>
                  <a:pt x="5144" y="1431"/>
                  <a:pt x="5240" y="1345"/>
                </a:cubicBezTo>
                <a:cubicBezTo>
                  <a:pt x="5240" y="1345"/>
                  <a:pt x="5240" y="1334"/>
                  <a:pt x="5249" y="1334"/>
                </a:cubicBezTo>
                <a:cubicBezTo>
                  <a:pt x="5154" y="1304"/>
                  <a:pt x="4975" y="1250"/>
                  <a:pt x="4678" y="1250"/>
                </a:cubicBezTo>
                <a:cubicBezTo>
                  <a:pt x="4223" y="1250"/>
                  <a:pt x="4180" y="1186"/>
                  <a:pt x="4180" y="974"/>
                </a:cubicBezTo>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7"/>
          <p:cNvSpPr>
            <a:spLocks noChangeArrowheads="1"/>
          </p:cNvSpPr>
          <p:nvPr/>
        </p:nvSpPr>
        <p:spPr bwMode="auto">
          <a:xfrm>
            <a:off x="6587160" y="4686732"/>
            <a:ext cx="1156217" cy="1139681"/>
          </a:xfrm>
          <a:custGeom>
            <a:avLst/>
            <a:gdLst>
              <a:gd name="T0" fmla="*/ 5145 w 5528"/>
              <a:gd name="T1" fmla="*/ 4468 h 5452"/>
              <a:gd name="T2" fmla="*/ 5145 w 5528"/>
              <a:gd name="T3" fmla="*/ 4468 h 5452"/>
              <a:gd name="T4" fmla="*/ 5527 w 5528"/>
              <a:gd name="T5" fmla="*/ 4255 h 5452"/>
              <a:gd name="T6" fmla="*/ 5273 w 5528"/>
              <a:gd name="T7" fmla="*/ 3822 h 5452"/>
              <a:gd name="T8" fmla="*/ 5505 w 5528"/>
              <a:gd name="T9" fmla="*/ 3579 h 5452"/>
              <a:gd name="T10" fmla="*/ 5505 w 5528"/>
              <a:gd name="T11" fmla="*/ 3186 h 5452"/>
              <a:gd name="T12" fmla="*/ 5219 w 5528"/>
              <a:gd name="T13" fmla="*/ 3007 h 5452"/>
              <a:gd name="T14" fmla="*/ 5165 w 5528"/>
              <a:gd name="T15" fmla="*/ 2784 h 5452"/>
              <a:gd name="T16" fmla="*/ 4965 w 5528"/>
              <a:gd name="T17" fmla="*/ 2742 h 5452"/>
              <a:gd name="T18" fmla="*/ 4710 w 5528"/>
              <a:gd name="T19" fmla="*/ 2488 h 5452"/>
              <a:gd name="T20" fmla="*/ 4309 w 5528"/>
              <a:gd name="T21" fmla="*/ 2023 h 5452"/>
              <a:gd name="T22" fmla="*/ 4182 w 5528"/>
              <a:gd name="T23" fmla="*/ 1652 h 5452"/>
              <a:gd name="T24" fmla="*/ 4361 w 5528"/>
              <a:gd name="T25" fmla="*/ 1165 h 5452"/>
              <a:gd name="T26" fmla="*/ 4191 w 5528"/>
              <a:gd name="T27" fmla="*/ 984 h 5452"/>
              <a:gd name="T28" fmla="*/ 4340 w 5528"/>
              <a:gd name="T29" fmla="*/ 635 h 5452"/>
              <a:gd name="T30" fmla="*/ 3874 w 5528"/>
              <a:gd name="T31" fmla="*/ 614 h 5452"/>
              <a:gd name="T32" fmla="*/ 3906 w 5528"/>
              <a:gd name="T33" fmla="*/ 202 h 5452"/>
              <a:gd name="T34" fmla="*/ 3398 w 5528"/>
              <a:gd name="T35" fmla="*/ 594 h 5452"/>
              <a:gd name="T36" fmla="*/ 3249 w 5528"/>
              <a:gd name="T37" fmla="*/ 730 h 5452"/>
              <a:gd name="T38" fmla="*/ 2668 w 5528"/>
              <a:gd name="T39" fmla="*/ 562 h 5452"/>
              <a:gd name="T40" fmla="*/ 2635 w 5528"/>
              <a:gd name="T41" fmla="*/ 984 h 5452"/>
              <a:gd name="T42" fmla="*/ 2213 w 5528"/>
              <a:gd name="T43" fmla="*/ 1122 h 5452"/>
              <a:gd name="T44" fmla="*/ 1831 w 5528"/>
              <a:gd name="T45" fmla="*/ 984 h 5452"/>
              <a:gd name="T46" fmla="*/ 1767 w 5528"/>
              <a:gd name="T47" fmla="*/ 1419 h 5452"/>
              <a:gd name="T48" fmla="*/ 1269 w 5528"/>
              <a:gd name="T49" fmla="*/ 1704 h 5452"/>
              <a:gd name="T50" fmla="*/ 1418 w 5528"/>
              <a:gd name="T51" fmla="*/ 1779 h 5452"/>
              <a:gd name="T52" fmla="*/ 1471 w 5528"/>
              <a:gd name="T53" fmla="*/ 2255 h 5452"/>
              <a:gd name="T54" fmla="*/ 1217 w 5528"/>
              <a:gd name="T55" fmla="*/ 2350 h 5452"/>
              <a:gd name="T56" fmla="*/ 879 w 5528"/>
              <a:gd name="T57" fmla="*/ 3176 h 5452"/>
              <a:gd name="T58" fmla="*/ 890 w 5528"/>
              <a:gd name="T59" fmla="*/ 3335 h 5452"/>
              <a:gd name="T60" fmla="*/ 549 w 5528"/>
              <a:gd name="T61" fmla="*/ 3525 h 5452"/>
              <a:gd name="T62" fmla="*/ 159 w 5528"/>
              <a:gd name="T63" fmla="*/ 3652 h 5452"/>
              <a:gd name="T64" fmla="*/ 127 w 5528"/>
              <a:gd name="T65" fmla="*/ 3971 h 5452"/>
              <a:gd name="T66" fmla="*/ 32 w 5528"/>
              <a:gd name="T67" fmla="*/ 4236 h 5452"/>
              <a:gd name="T68" fmla="*/ 349 w 5528"/>
              <a:gd name="T69" fmla="*/ 4594 h 5452"/>
              <a:gd name="T70" fmla="*/ 836 w 5528"/>
              <a:gd name="T71" fmla="*/ 4658 h 5452"/>
              <a:gd name="T72" fmla="*/ 2478 w 5528"/>
              <a:gd name="T73" fmla="*/ 4604 h 5452"/>
              <a:gd name="T74" fmla="*/ 3144 w 5528"/>
              <a:gd name="T75" fmla="*/ 4945 h 5452"/>
              <a:gd name="T76" fmla="*/ 3547 w 5528"/>
              <a:gd name="T77" fmla="*/ 4828 h 5452"/>
              <a:gd name="T78" fmla="*/ 3853 w 5528"/>
              <a:gd name="T79" fmla="*/ 5134 h 5452"/>
              <a:gd name="T80" fmla="*/ 4340 w 5528"/>
              <a:gd name="T81" fmla="*/ 5262 h 5452"/>
              <a:gd name="T82" fmla="*/ 4743 w 5528"/>
              <a:gd name="T83" fmla="*/ 5451 h 5452"/>
              <a:gd name="T84" fmla="*/ 5367 w 5528"/>
              <a:gd name="T85" fmla="*/ 4690 h 5452"/>
              <a:gd name="T86" fmla="*/ 5145 w 5528"/>
              <a:gd name="T87" fmla="*/ 4468 h 5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528" h="5452">
                <a:moveTo>
                  <a:pt x="5145" y="4468"/>
                </a:moveTo>
                <a:lnTo>
                  <a:pt x="5145" y="4468"/>
                </a:lnTo>
                <a:cubicBezTo>
                  <a:pt x="5145" y="4363"/>
                  <a:pt x="5527" y="4255"/>
                  <a:pt x="5527" y="4255"/>
                </a:cubicBezTo>
                <a:cubicBezTo>
                  <a:pt x="5273" y="3822"/>
                  <a:pt x="5273" y="3822"/>
                  <a:pt x="5273" y="3822"/>
                </a:cubicBezTo>
                <a:cubicBezTo>
                  <a:pt x="5505" y="3579"/>
                  <a:pt x="5505" y="3579"/>
                  <a:pt x="5505" y="3579"/>
                </a:cubicBezTo>
                <a:cubicBezTo>
                  <a:pt x="5505" y="3579"/>
                  <a:pt x="5262" y="3367"/>
                  <a:pt x="5505" y="3186"/>
                </a:cubicBezTo>
                <a:cubicBezTo>
                  <a:pt x="5505" y="3186"/>
                  <a:pt x="5325" y="3038"/>
                  <a:pt x="5219" y="3007"/>
                </a:cubicBezTo>
                <a:cubicBezTo>
                  <a:pt x="5103" y="2964"/>
                  <a:pt x="5240" y="2859"/>
                  <a:pt x="5165" y="2784"/>
                </a:cubicBezTo>
                <a:cubicBezTo>
                  <a:pt x="5103" y="2721"/>
                  <a:pt x="5008" y="2784"/>
                  <a:pt x="4965" y="2742"/>
                </a:cubicBezTo>
                <a:cubicBezTo>
                  <a:pt x="4923" y="2699"/>
                  <a:pt x="5092" y="2594"/>
                  <a:pt x="4710" y="2488"/>
                </a:cubicBezTo>
                <a:cubicBezTo>
                  <a:pt x="4710" y="2488"/>
                  <a:pt x="4648" y="2064"/>
                  <a:pt x="4309" y="2023"/>
                </a:cubicBezTo>
                <a:cubicBezTo>
                  <a:pt x="4309" y="2023"/>
                  <a:pt x="4478" y="1704"/>
                  <a:pt x="4182" y="1652"/>
                </a:cubicBezTo>
                <a:cubicBezTo>
                  <a:pt x="4182" y="1652"/>
                  <a:pt x="4415" y="1217"/>
                  <a:pt x="4361" y="1165"/>
                </a:cubicBezTo>
                <a:cubicBezTo>
                  <a:pt x="4299" y="1101"/>
                  <a:pt x="4191" y="984"/>
                  <a:pt x="4191" y="984"/>
                </a:cubicBezTo>
                <a:cubicBezTo>
                  <a:pt x="4191" y="984"/>
                  <a:pt x="4415" y="700"/>
                  <a:pt x="4340" y="635"/>
                </a:cubicBezTo>
                <a:cubicBezTo>
                  <a:pt x="4266" y="562"/>
                  <a:pt x="3939" y="667"/>
                  <a:pt x="3874" y="614"/>
                </a:cubicBezTo>
                <a:cubicBezTo>
                  <a:pt x="3822" y="562"/>
                  <a:pt x="3991" y="265"/>
                  <a:pt x="3906" y="202"/>
                </a:cubicBezTo>
                <a:cubicBezTo>
                  <a:pt x="3822" y="148"/>
                  <a:pt x="3514" y="0"/>
                  <a:pt x="3398" y="594"/>
                </a:cubicBezTo>
                <a:cubicBezTo>
                  <a:pt x="3398" y="594"/>
                  <a:pt x="3398" y="730"/>
                  <a:pt x="3249" y="730"/>
                </a:cubicBezTo>
                <a:cubicBezTo>
                  <a:pt x="3112" y="730"/>
                  <a:pt x="2816" y="413"/>
                  <a:pt x="2668" y="562"/>
                </a:cubicBezTo>
                <a:cubicBezTo>
                  <a:pt x="2519" y="709"/>
                  <a:pt x="2635" y="984"/>
                  <a:pt x="2635" y="984"/>
                </a:cubicBezTo>
                <a:cubicBezTo>
                  <a:pt x="2635" y="984"/>
                  <a:pt x="2370" y="1038"/>
                  <a:pt x="2213" y="1122"/>
                </a:cubicBezTo>
                <a:cubicBezTo>
                  <a:pt x="2053" y="1217"/>
                  <a:pt x="1991" y="922"/>
                  <a:pt x="1831" y="984"/>
                </a:cubicBezTo>
                <a:cubicBezTo>
                  <a:pt x="1672" y="1059"/>
                  <a:pt x="1767" y="1419"/>
                  <a:pt x="1767" y="1419"/>
                </a:cubicBezTo>
                <a:cubicBezTo>
                  <a:pt x="1767" y="1419"/>
                  <a:pt x="1355" y="1419"/>
                  <a:pt x="1269" y="1704"/>
                </a:cubicBezTo>
                <a:cubicBezTo>
                  <a:pt x="1418" y="1779"/>
                  <a:pt x="1418" y="1779"/>
                  <a:pt x="1418" y="1779"/>
                </a:cubicBezTo>
                <a:cubicBezTo>
                  <a:pt x="1471" y="2255"/>
                  <a:pt x="1471" y="2255"/>
                  <a:pt x="1471" y="2255"/>
                </a:cubicBezTo>
                <a:cubicBezTo>
                  <a:pt x="1217" y="2350"/>
                  <a:pt x="1217" y="2350"/>
                  <a:pt x="1217" y="2350"/>
                </a:cubicBezTo>
                <a:cubicBezTo>
                  <a:pt x="1217" y="2350"/>
                  <a:pt x="1112" y="2900"/>
                  <a:pt x="879" y="3176"/>
                </a:cubicBezTo>
                <a:cubicBezTo>
                  <a:pt x="911" y="3208"/>
                  <a:pt x="920" y="3262"/>
                  <a:pt x="890" y="3335"/>
                </a:cubicBezTo>
                <a:cubicBezTo>
                  <a:pt x="804" y="3568"/>
                  <a:pt x="625" y="3376"/>
                  <a:pt x="549" y="3525"/>
                </a:cubicBezTo>
                <a:cubicBezTo>
                  <a:pt x="465" y="3663"/>
                  <a:pt x="265" y="3652"/>
                  <a:pt x="159" y="3652"/>
                </a:cubicBezTo>
                <a:cubicBezTo>
                  <a:pt x="53" y="3652"/>
                  <a:pt x="127" y="3811"/>
                  <a:pt x="127" y="3971"/>
                </a:cubicBezTo>
                <a:cubicBezTo>
                  <a:pt x="127" y="4117"/>
                  <a:pt x="62" y="4098"/>
                  <a:pt x="32" y="4236"/>
                </a:cubicBezTo>
                <a:cubicBezTo>
                  <a:pt x="0" y="4382"/>
                  <a:pt x="254" y="4542"/>
                  <a:pt x="349" y="4594"/>
                </a:cubicBezTo>
                <a:cubicBezTo>
                  <a:pt x="455" y="4658"/>
                  <a:pt x="592" y="4658"/>
                  <a:pt x="836" y="4658"/>
                </a:cubicBezTo>
                <a:cubicBezTo>
                  <a:pt x="1079" y="4658"/>
                  <a:pt x="2265" y="4553"/>
                  <a:pt x="2478" y="4604"/>
                </a:cubicBezTo>
                <a:cubicBezTo>
                  <a:pt x="2700" y="4658"/>
                  <a:pt x="3049" y="4945"/>
                  <a:pt x="3144" y="4945"/>
                </a:cubicBezTo>
                <a:cubicBezTo>
                  <a:pt x="3239" y="4945"/>
                  <a:pt x="3355" y="4828"/>
                  <a:pt x="3547" y="4828"/>
                </a:cubicBezTo>
                <a:cubicBezTo>
                  <a:pt x="3726" y="4828"/>
                  <a:pt x="3790" y="5072"/>
                  <a:pt x="3853" y="5134"/>
                </a:cubicBezTo>
                <a:cubicBezTo>
                  <a:pt x="3917" y="5197"/>
                  <a:pt x="3969" y="5134"/>
                  <a:pt x="4340" y="5262"/>
                </a:cubicBezTo>
                <a:cubicBezTo>
                  <a:pt x="4478" y="5315"/>
                  <a:pt x="4616" y="5389"/>
                  <a:pt x="4743" y="5451"/>
                </a:cubicBezTo>
                <a:cubicBezTo>
                  <a:pt x="4954" y="5240"/>
                  <a:pt x="5367" y="4796"/>
                  <a:pt x="5367" y="4690"/>
                </a:cubicBezTo>
                <a:cubicBezTo>
                  <a:pt x="5367" y="4542"/>
                  <a:pt x="5145" y="4574"/>
                  <a:pt x="5145" y="4468"/>
                </a:cubicBezTo>
              </a:path>
            </a:pathLst>
          </a:custGeom>
          <a:solidFill>
            <a:srgbClr val="A6A6A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28"/>
          <p:cNvSpPr>
            <a:spLocks noChangeArrowheads="1"/>
          </p:cNvSpPr>
          <p:nvPr/>
        </p:nvSpPr>
        <p:spPr bwMode="auto">
          <a:xfrm>
            <a:off x="6422909" y="3971548"/>
            <a:ext cx="1116538" cy="867450"/>
          </a:xfrm>
          <a:custGeom>
            <a:avLst/>
            <a:gdLst>
              <a:gd name="T0" fmla="*/ 3663 w 5338"/>
              <a:gd name="T1" fmla="*/ 317 h 4149"/>
              <a:gd name="T2" fmla="*/ 3663 w 5338"/>
              <a:gd name="T3" fmla="*/ 317 h 4149"/>
              <a:gd name="T4" fmla="*/ 3187 w 5338"/>
              <a:gd name="T5" fmla="*/ 73 h 4149"/>
              <a:gd name="T6" fmla="*/ 3059 w 5338"/>
              <a:gd name="T7" fmla="*/ 274 h 4149"/>
              <a:gd name="T8" fmla="*/ 2424 w 5338"/>
              <a:gd name="T9" fmla="*/ 370 h 4149"/>
              <a:gd name="T10" fmla="*/ 1811 w 5338"/>
              <a:gd name="T11" fmla="*/ 379 h 4149"/>
              <a:gd name="T12" fmla="*/ 1588 w 5338"/>
              <a:gd name="T13" fmla="*/ 327 h 4149"/>
              <a:gd name="T14" fmla="*/ 1038 w 5338"/>
              <a:gd name="T15" fmla="*/ 454 h 4149"/>
              <a:gd name="T16" fmla="*/ 657 w 5338"/>
              <a:gd name="T17" fmla="*/ 263 h 4149"/>
              <a:gd name="T18" fmla="*/ 519 w 5338"/>
              <a:gd name="T19" fmla="*/ 592 h 4149"/>
              <a:gd name="T20" fmla="*/ 105 w 5338"/>
              <a:gd name="T21" fmla="*/ 592 h 4149"/>
              <a:gd name="T22" fmla="*/ 0 w 5338"/>
              <a:gd name="T23" fmla="*/ 847 h 4149"/>
              <a:gd name="T24" fmla="*/ 202 w 5338"/>
              <a:gd name="T25" fmla="*/ 983 h 4149"/>
              <a:gd name="T26" fmla="*/ 359 w 5338"/>
              <a:gd name="T27" fmla="*/ 1269 h 4149"/>
              <a:gd name="T28" fmla="*/ 603 w 5338"/>
              <a:gd name="T29" fmla="*/ 1226 h 4149"/>
              <a:gd name="T30" fmla="*/ 1154 w 5338"/>
              <a:gd name="T31" fmla="*/ 1439 h 4149"/>
              <a:gd name="T32" fmla="*/ 1154 w 5338"/>
              <a:gd name="T33" fmla="*/ 2657 h 4149"/>
              <a:gd name="T34" fmla="*/ 3378 w 5338"/>
              <a:gd name="T35" fmla="*/ 4127 h 4149"/>
              <a:gd name="T36" fmla="*/ 3452 w 5338"/>
              <a:gd name="T37" fmla="*/ 3980 h 4149"/>
              <a:gd name="T38" fmla="*/ 4033 w 5338"/>
              <a:gd name="T39" fmla="*/ 4148 h 4149"/>
              <a:gd name="T40" fmla="*/ 4182 w 5338"/>
              <a:gd name="T41" fmla="*/ 4012 h 4149"/>
              <a:gd name="T42" fmla="*/ 4690 w 5338"/>
              <a:gd name="T43" fmla="*/ 3620 h 4149"/>
              <a:gd name="T44" fmla="*/ 4669 w 5338"/>
              <a:gd name="T45" fmla="*/ 3047 h 4149"/>
              <a:gd name="T46" fmla="*/ 4669 w 5338"/>
              <a:gd name="T47" fmla="*/ 2073 h 4149"/>
              <a:gd name="T48" fmla="*/ 4870 w 5338"/>
              <a:gd name="T49" fmla="*/ 1534 h 4149"/>
              <a:gd name="T50" fmla="*/ 5251 w 5338"/>
              <a:gd name="T51" fmla="*/ 1248 h 4149"/>
              <a:gd name="T52" fmla="*/ 5050 w 5338"/>
              <a:gd name="T53" fmla="*/ 920 h 4149"/>
              <a:gd name="T54" fmla="*/ 4902 w 5338"/>
              <a:gd name="T55" fmla="*/ 603 h 4149"/>
              <a:gd name="T56" fmla="*/ 4934 w 5338"/>
              <a:gd name="T57" fmla="*/ 41 h 4149"/>
              <a:gd name="T58" fmla="*/ 4658 w 5338"/>
              <a:gd name="T59" fmla="*/ 168 h 4149"/>
              <a:gd name="T60" fmla="*/ 4331 w 5338"/>
              <a:gd name="T61" fmla="*/ 136 h 4149"/>
              <a:gd name="T62" fmla="*/ 4066 w 5338"/>
              <a:gd name="T63" fmla="*/ 52 h 4149"/>
              <a:gd name="T64" fmla="*/ 4098 w 5338"/>
              <a:gd name="T65" fmla="*/ 0 h 4149"/>
              <a:gd name="T66" fmla="*/ 3663 w 5338"/>
              <a:gd name="T67" fmla="*/ 317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38" h="4149">
                <a:moveTo>
                  <a:pt x="3663" y="317"/>
                </a:moveTo>
                <a:lnTo>
                  <a:pt x="3663" y="317"/>
                </a:lnTo>
                <a:cubicBezTo>
                  <a:pt x="3378" y="317"/>
                  <a:pt x="3303" y="73"/>
                  <a:pt x="3187" y="73"/>
                </a:cubicBezTo>
                <a:cubicBezTo>
                  <a:pt x="3081" y="73"/>
                  <a:pt x="3059" y="274"/>
                  <a:pt x="3059" y="274"/>
                </a:cubicBezTo>
                <a:cubicBezTo>
                  <a:pt x="2859" y="189"/>
                  <a:pt x="2424" y="370"/>
                  <a:pt x="2424" y="370"/>
                </a:cubicBezTo>
                <a:cubicBezTo>
                  <a:pt x="2213" y="274"/>
                  <a:pt x="1811" y="379"/>
                  <a:pt x="1811" y="379"/>
                </a:cubicBezTo>
                <a:cubicBezTo>
                  <a:pt x="1588" y="327"/>
                  <a:pt x="1588" y="327"/>
                  <a:pt x="1588" y="327"/>
                </a:cubicBezTo>
                <a:cubicBezTo>
                  <a:pt x="1038" y="454"/>
                  <a:pt x="1038" y="454"/>
                  <a:pt x="1038" y="454"/>
                </a:cubicBezTo>
                <a:cubicBezTo>
                  <a:pt x="657" y="263"/>
                  <a:pt x="657" y="263"/>
                  <a:pt x="657" y="263"/>
                </a:cubicBezTo>
                <a:cubicBezTo>
                  <a:pt x="519" y="592"/>
                  <a:pt x="519" y="592"/>
                  <a:pt x="519" y="592"/>
                </a:cubicBezTo>
                <a:cubicBezTo>
                  <a:pt x="105" y="592"/>
                  <a:pt x="105" y="592"/>
                  <a:pt x="105" y="592"/>
                </a:cubicBezTo>
                <a:cubicBezTo>
                  <a:pt x="0" y="847"/>
                  <a:pt x="0" y="847"/>
                  <a:pt x="0" y="847"/>
                </a:cubicBezTo>
                <a:cubicBezTo>
                  <a:pt x="202" y="983"/>
                  <a:pt x="202" y="983"/>
                  <a:pt x="202" y="983"/>
                </a:cubicBezTo>
                <a:cubicBezTo>
                  <a:pt x="202" y="983"/>
                  <a:pt x="297" y="1174"/>
                  <a:pt x="359" y="1269"/>
                </a:cubicBezTo>
                <a:cubicBezTo>
                  <a:pt x="603" y="1226"/>
                  <a:pt x="603" y="1226"/>
                  <a:pt x="603" y="1226"/>
                </a:cubicBezTo>
                <a:cubicBezTo>
                  <a:pt x="1154" y="1439"/>
                  <a:pt x="1154" y="1439"/>
                  <a:pt x="1154" y="1439"/>
                </a:cubicBezTo>
                <a:cubicBezTo>
                  <a:pt x="1154" y="1439"/>
                  <a:pt x="1344" y="2159"/>
                  <a:pt x="1154" y="2657"/>
                </a:cubicBezTo>
                <a:cubicBezTo>
                  <a:pt x="1154" y="2657"/>
                  <a:pt x="2288" y="3853"/>
                  <a:pt x="3378" y="4127"/>
                </a:cubicBezTo>
                <a:cubicBezTo>
                  <a:pt x="3389" y="4075"/>
                  <a:pt x="3409" y="4021"/>
                  <a:pt x="3452" y="3980"/>
                </a:cubicBezTo>
                <a:cubicBezTo>
                  <a:pt x="3600" y="3831"/>
                  <a:pt x="3896" y="4148"/>
                  <a:pt x="4033" y="4148"/>
                </a:cubicBezTo>
                <a:cubicBezTo>
                  <a:pt x="4182" y="4148"/>
                  <a:pt x="4182" y="4012"/>
                  <a:pt x="4182" y="4012"/>
                </a:cubicBezTo>
                <a:cubicBezTo>
                  <a:pt x="4298" y="3428"/>
                  <a:pt x="4596" y="3555"/>
                  <a:pt x="4690" y="3620"/>
                </a:cubicBezTo>
                <a:cubicBezTo>
                  <a:pt x="4923" y="3450"/>
                  <a:pt x="4585" y="3217"/>
                  <a:pt x="4669" y="3047"/>
                </a:cubicBezTo>
                <a:cubicBezTo>
                  <a:pt x="4764" y="2857"/>
                  <a:pt x="4669" y="2073"/>
                  <a:pt x="4669" y="2073"/>
                </a:cubicBezTo>
                <a:cubicBezTo>
                  <a:pt x="4796" y="1957"/>
                  <a:pt x="4839" y="1650"/>
                  <a:pt x="4870" y="1534"/>
                </a:cubicBezTo>
                <a:cubicBezTo>
                  <a:pt x="4913" y="1418"/>
                  <a:pt x="5156" y="1344"/>
                  <a:pt x="5251" y="1248"/>
                </a:cubicBezTo>
                <a:cubicBezTo>
                  <a:pt x="5337" y="1163"/>
                  <a:pt x="5050" y="1058"/>
                  <a:pt x="5050" y="920"/>
                </a:cubicBezTo>
                <a:cubicBezTo>
                  <a:pt x="5050" y="782"/>
                  <a:pt x="4902" y="603"/>
                  <a:pt x="4902" y="603"/>
                </a:cubicBezTo>
                <a:cubicBezTo>
                  <a:pt x="5167" y="549"/>
                  <a:pt x="5113" y="84"/>
                  <a:pt x="4934" y="41"/>
                </a:cubicBezTo>
                <a:cubicBezTo>
                  <a:pt x="4764" y="9"/>
                  <a:pt x="4733" y="252"/>
                  <a:pt x="4658" y="168"/>
                </a:cubicBezTo>
                <a:cubicBezTo>
                  <a:pt x="4574" y="84"/>
                  <a:pt x="4331" y="136"/>
                  <a:pt x="4331" y="136"/>
                </a:cubicBezTo>
                <a:cubicBezTo>
                  <a:pt x="4066" y="52"/>
                  <a:pt x="4066" y="52"/>
                  <a:pt x="4066" y="52"/>
                </a:cubicBezTo>
                <a:cubicBezTo>
                  <a:pt x="4076" y="41"/>
                  <a:pt x="4087" y="19"/>
                  <a:pt x="4098" y="0"/>
                </a:cubicBezTo>
                <a:cubicBezTo>
                  <a:pt x="3811" y="52"/>
                  <a:pt x="3917" y="317"/>
                  <a:pt x="3663" y="317"/>
                </a:cubicBezTo>
              </a:path>
            </a:pathLst>
          </a:custGeom>
          <a:solidFill>
            <a:srgbClr val="A8A8A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6"/>
          <p:cNvSpPr>
            <a:spLocks noChangeArrowheads="1"/>
          </p:cNvSpPr>
          <p:nvPr/>
        </p:nvSpPr>
        <p:spPr bwMode="auto">
          <a:xfrm>
            <a:off x="6068570" y="4228091"/>
            <a:ext cx="1069478" cy="1123070"/>
          </a:xfrm>
          <a:custGeom>
            <a:avLst/>
            <a:gdLst>
              <a:gd name="T0" fmla="*/ 2848 w 5114"/>
              <a:gd name="T1" fmla="*/ 1431 h 5369"/>
              <a:gd name="T2" fmla="*/ 2848 w 5114"/>
              <a:gd name="T3" fmla="*/ 1431 h 5369"/>
              <a:gd name="T4" fmla="*/ 2848 w 5114"/>
              <a:gd name="T5" fmla="*/ 213 h 5369"/>
              <a:gd name="T6" fmla="*/ 2297 w 5114"/>
              <a:gd name="T7" fmla="*/ 0 h 5369"/>
              <a:gd name="T8" fmla="*/ 2053 w 5114"/>
              <a:gd name="T9" fmla="*/ 43 h 5369"/>
              <a:gd name="T10" fmla="*/ 2086 w 5114"/>
              <a:gd name="T11" fmla="*/ 75 h 5369"/>
              <a:gd name="T12" fmla="*/ 1663 w 5114"/>
              <a:gd name="T13" fmla="*/ 509 h 5369"/>
              <a:gd name="T14" fmla="*/ 1292 w 5114"/>
              <a:gd name="T15" fmla="*/ 1304 h 5369"/>
              <a:gd name="T16" fmla="*/ 805 w 5114"/>
              <a:gd name="T17" fmla="*/ 1737 h 5369"/>
              <a:gd name="T18" fmla="*/ 487 w 5114"/>
              <a:gd name="T19" fmla="*/ 1653 h 5369"/>
              <a:gd name="T20" fmla="*/ 254 w 5114"/>
              <a:gd name="T21" fmla="*/ 1801 h 5369"/>
              <a:gd name="T22" fmla="*/ 0 w 5114"/>
              <a:gd name="T23" fmla="*/ 2892 h 5369"/>
              <a:gd name="T24" fmla="*/ 105 w 5114"/>
              <a:gd name="T25" fmla="*/ 2933 h 5369"/>
              <a:gd name="T26" fmla="*/ 435 w 5114"/>
              <a:gd name="T27" fmla="*/ 2594 h 5369"/>
              <a:gd name="T28" fmla="*/ 933 w 5114"/>
              <a:gd name="T29" fmla="*/ 2118 h 5369"/>
              <a:gd name="T30" fmla="*/ 1344 w 5114"/>
              <a:gd name="T31" fmla="*/ 1896 h 5369"/>
              <a:gd name="T32" fmla="*/ 1948 w 5114"/>
              <a:gd name="T33" fmla="*/ 2415 h 5369"/>
              <a:gd name="T34" fmla="*/ 2308 w 5114"/>
              <a:gd name="T35" fmla="*/ 2605 h 5369"/>
              <a:gd name="T36" fmla="*/ 2415 w 5114"/>
              <a:gd name="T37" fmla="*/ 2944 h 5369"/>
              <a:gd name="T38" fmla="*/ 2277 w 5114"/>
              <a:gd name="T39" fmla="*/ 2838 h 5369"/>
              <a:gd name="T40" fmla="*/ 2034 w 5114"/>
              <a:gd name="T41" fmla="*/ 2922 h 5369"/>
              <a:gd name="T42" fmla="*/ 1631 w 5114"/>
              <a:gd name="T43" fmla="*/ 2816 h 5369"/>
              <a:gd name="T44" fmla="*/ 1450 w 5114"/>
              <a:gd name="T45" fmla="*/ 2997 h 5369"/>
              <a:gd name="T46" fmla="*/ 1196 w 5114"/>
              <a:gd name="T47" fmla="*/ 3241 h 5369"/>
              <a:gd name="T48" fmla="*/ 1441 w 5114"/>
              <a:gd name="T49" fmla="*/ 3611 h 5369"/>
              <a:gd name="T50" fmla="*/ 1536 w 5114"/>
              <a:gd name="T51" fmla="*/ 4012 h 5369"/>
              <a:gd name="T52" fmla="*/ 1842 w 5114"/>
              <a:gd name="T53" fmla="*/ 4245 h 5369"/>
              <a:gd name="T54" fmla="*/ 2129 w 5114"/>
              <a:gd name="T55" fmla="*/ 4437 h 5369"/>
              <a:gd name="T56" fmla="*/ 1937 w 5114"/>
              <a:gd name="T57" fmla="*/ 4659 h 5369"/>
              <a:gd name="T58" fmla="*/ 2202 w 5114"/>
              <a:gd name="T59" fmla="*/ 4881 h 5369"/>
              <a:gd name="T60" fmla="*/ 2583 w 5114"/>
              <a:gd name="T61" fmla="*/ 5062 h 5369"/>
              <a:gd name="T62" fmla="*/ 2859 w 5114"/>
              <a:gd name="T63" fmla="*/ 5241 h 5369"/>
              <a:gd name="T64" fmla="*/ 3103 w 5114"/>
              <a:gd name="T65" fmla="*/ 5305 h 5369"/>
              <a:gd name="T66" fmla="*/ 3357 w 5114"/>
              <a:gd name="T67" fmla="*/ 5368 h 5369"/>
              <a:gd name="T68" fmla="*/ 3695 w 5114"/>
              <a:gd name="T69" fmla="*/ 4542 h 5369"/>
              <a:gd name="T70" fmla="*/ 3949 w 5114"/>
              <a:gd name="T71" fmla="*/ 4447 h 5369"/>
              <a:gd name="T72" fmla="*/ 3896 w 5114"/>
              <a:gd name="T73" fmla="*/ 3971 h 5369"/>
              <a:gd name="T74" fmla="*/ 3747 w 5114"/>
              <a:gd name="T75" fmla="*/ 3896 h 5369"/>
              <a:gd name="T76" fmla="*/ 4245 w 5114"/>
              <a:gd name="T77" fmla="*/ 3611 h 5369"/>
              <a:gd name="T78" fmla="*/ 4309 w 5114"/>
              <a:gd name="T79" fmla="*/ 3176 h 5369"/>
              <a:gd name="T80" fmla="*/ 4691 w 5114"/>
              <a:gd name="T81" fmla="*/ 3314 h 5369"/>
              <a:gd name="T82" fmla="*/ 5113 w 5114"/>
              <a:gd name="T83" fmla="*/ 3176 h 5369"/>
              <a:gd name="T84" fmla="*/ 5072 w 5114"/>
              <a:gd name="T85" fmla="*/ 2901 h 5369"/>
              <a:gd name="T86" fmla="*/ 2848 w 5114"/>
              <a:gd name="T87" fmla="*/ 1431 h 5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14" h="5369">
                <a:moveTo>
                  <a:pt x="2848" y="1431"/>
                </a:moveTo>
                <a:lnTo>
                  <a:pt x="2848" y="1431"/>
                </a:lnTo>
                <a:cubicBezTo>
                  <a:pt x="3038" y="933"/>
                  <a:pt x="2848" y="213"/>
                  <a:pt x="2848" y="213"/>
                </a:cubicBezTo>
                <a:cubicBezTo>
                  <a:pt x="2297" y="0"/>
                  <a:pt x="2297" y="0"/>
                  <a:pt x="2297" y="0"/>
                </a:cubicBezTo>
                <a:cubicBezTo>
                  <a:pt x="2053" y="43"/>
                  <a:pt x="2053" y="43"/>
                  <a:pt x="2053" y="43"/>
                </a:cubicBezTo>
                <a:cubicBezTo>
                  <a:pt x="2064" y="54"/>
                  <a:pt x="2075" y="65"/>
                  <a:pt x="2086" y="75"/>
                </a:cubicBezTo>
                <a:cubicBezTo>
                  <a:pt x="2139" y="127"/>
                  <a:pt x="1758" y="424"/>
                  <a:pt x="1663" y="509"/>
                </a:cubicBezTo>
                <a:cubicBezTo>
                  <a:pt x="1577" y="595"/>
                  <a:pt x="1292" y="1304"/>
                  <a:pt x="1292" y="1304"/>
                </a:cubicBezTo>
                <a:cubicBezTo>
                  <a:pt x="1292" y="1304"/>
                  <a:pt x="900" y="1631"/>
                  <a:pt x="805" y="1737"/>
                </a:cubicBezTo>
                <a:cubicBezTo>
                  <a:pt x="700" y="1832"/>
                  <a:pt x="573" y="1737"/>
                  <a:pt x="487" y="1653"/>
                </a:cubicBezTo>
                <a:cubicBezTo>
                  <a:pt x="403" y="1568"/>
                  <a:pt x="254" y="1801"/>
                  <a:pt x="254" y="1801"/>
                </a:cubicBezTo>
                <a:cubicBezTo>
                  <a:pt x="360" y="2086"/>
                  <a:pt x="138" y="2616"/>
                  <a:pt x="0" y="2892"/>
                </a:cubicBezTo>
                <a:cubicBezTo>
                  <a:pt x="32" y="2913"/>
                  <a:pt x="75" y="2933"/>
                  <a:pt x="105" y="2933"/>
                </a:cubicBezTo>
                <a:cubicBezTo>
                  <a:pt x="265" y="2933"/>
                  <a:pt x="370" y="2732"/>
                  <a:pt x="435" y="2594"/>
                </a:cubicBezTo>
                <a:cubicBezTo>
                  <a:pt x="498" y="2467"/>
                  <a:pt x="773" y="2192"/>
                  <a:pt x="933" y="2118"/>
                </a:cubicBezTo>
                <a:cubicBezTo>
                  <a:pt x="1079" y="2045"/>
                  <a:pt x="1196" y="1896"/>
                  <a:pt x="1344" y="1896"/>
                </a:cubicBezTo>
                <a:cubicBezTo>
                  <a:pt x="1493" y="1896"/>
                  <a:pt x="1747" y="2277"/>
                  <a:pt x="1948" y="2415"/>
                </a:cubicBezTo>
                <a:cubicBezTo>
                  <a:pt x="2139" y="2551"/>
                  <a:pt x="2213" y="2510"/>
                  <a:pt x="2308" y="2605"/>
                </a:cubicBezTo>
                <a:cubicBezTo>
                  <a:pt x="2404" y="2700"/>
                  <a:pt x="2605" y="2944"/>
                  <a:pt x="2415" y="2944"/>
                </a:cubicBezTo>
                <a:cubicBezTo>
                  <a:pt x="2213" y="2944"/>
                  <a:pt x="2340" y="2901"/>
                  <a:pt x="2277" y="2838"/>
                </a:cubicBezTo>
                <a:cubicBezTo>
                  <a:pt x="2213" y="2773"/>
                  <a:pt x="2234" y="2881"/>
                  <a:pt x="2034" y="2922"/>
                </a:cubicBezTo>
                <a:cubicBezTo>
                  <a:pt x="1831" y="2965"/>
                  <a:pt x="1790" y="2816"/>
                  <a:pt x="1631" y="2816"/>
                </a:cubicBezTo>
                <a:cubicBezTo>
                  <a:pt x="1472" y="2816"/>
                  <a:pt x="1588" y="2997"/>
                  <a:pt x="1450" y="2997"/>
                </a:cubicBezTo>
                <a:cubicBezTo>
                  <a:pt x="1314" y="2997"/>
                  <a:pt x="1196" y="3135"/>
                  <a:pt x="1196" y="3241"/>
                </a:cubicBezTo>
                <a:cubicBezTo>
                  <a:pt x="1196" y="3336"/>
                  <a:pt x="1420" y="3495"/>
                  <a:pt x="1441" y="3611"/>
                </a:cubicBezTo>
                <a:cubicBezTo>
                  <a:pt x="1450" y="3717"/>
                  <a:pt x="1450" y="3917"/>
                  <a:pt x="1536" y="4012"/>
                </a:cubicBezTo>
                <a:cubicBezTo>
                  <a:pt x="1631" y="4109"/>
                  <a:pt x="1758" y="4161"/>
                  <a:pt x="1842" y="4245"/>
                </a:cubicBezTo>
                <a:cubicBezTo>
                  <a:pt x="1917" y="4331"/>
                  <a:pt x="2129" y="4331"/>
                  <a:pt x="2129" y="4437"/>
                </a:cubicBezTo>
                <a:cubicBezTo>
                  <a:pt x="2129" y="4542"/>
                  <a:pt x="1937" y="4553"/>
                  <a:pt x="1937" y="4659"/>
                </a:cubicBezTo>
                <a:cubicBezTo>
                  <a:pt x="1937" y="4764"/>
                  <a:pt x="2118" y="4786"/>
                  <a:pt x="2202" y="4881"/>
                </a:cubicBezTo>
                <a:cubicBezTo>
                  <a:pt x="2297" y="4965"/>
                  <a:pt x="2456" y="5062"/>
                  <a:pt x="2583" y="5062"/>
                </a:cubicBezTo>
                <a:cubicBezTo>
                  <a:pt x="2711" y="5062"/>
                  <a:pt x="2816" y="5113"/>
                  <a:pt x="2859" y="5241"/>
                </a:cubicBezTo>
                <a:cubicBezTo>
                  <a:pt x="2900" y="5357"/>
                  <a:pt x="3018" y="5327"/>
                  <a:pt x="3103" y="5305"/>
                </a:cubicBezTo>
                <a:cubicBezTo>
                  <a:pt x="3155" y="5284"/>
                  <a:pt x="3292" y="5294"/>
                  <a:pt x="3357" y="5368"/>
                </a:cubicBezTo>
                <a:cubicBezTo>
                  <a:pt x="3590" y="5092"/>
                  <a:pt x="3695" y="4542"/>
                  <a:pt x="3695" y="4542"/>
                </a:cubicBezTo>
                <a:cubicBezTo>
                  <a:pt x="3949" y="4447"/>
                  <a:pt x="3949" y="4447"/>
                  <a:pt x="3949" y="4447"/>
                </a:cubicBezTo>
                <a:cubicBezTo>
                  <a:pt x="3896" y="3971"/>
                  <a:pt x="3896" y="3971"/>
                  <a:pt x="3896" y="3971"/>
                </a:cubicBezTo>
                <a:cubicBezTo>
                  <a:pt x="3747" y="3896"/>
                  <a:pt x="3747" y="3896"/>
                  <a:pt x="3747" y="3896"/>
                </a:cubicBezTo>
                <a:cubicBezTo>
                  <a:pt x="3833" y="3611"/>
                  <a:pt x="4245" y="3611"/>
                  <a:pt x="4245" y="3611"/>
                </a:cubicBezTo>
                <a:cubicBezTo>
                  <a:pt x="4245" y="3611"/>
                  <a:pt x="4150" y="3251"/>
                  <a:pt x="4309" y="3176"/>
                </a:cubicBezTo>
                <a:cubicBezTo>
                  <a:pt x="4469" y="3114"/>
                  <a:pt x="4531" y="3409"/>
                  <a:pt x="4691" y="3314"/>
                </a:cubicBezTo>
                <a:cubicBezTo>
                  <a:pt x="4848" y="3230"/>
                  <a:pt x="5113" y="3176"/>
                  <a:pt x="5113" y="3176"/>
                </a:cubicBezTo>
                <a:cubicBezTo>
                  <a:pt x="5113" y="3176"/>
                  <a:pt x="5051" y="3038"/>
                  <a:pt x="5072" y="2901"/>
                </a:cubicBezTo>
                <a:cubicBezTo>
                  <a:pt x="3982" y="2627"/>
                  <a:pt x="2848" y="1431"/>
                  <a:pt x="2848" y="1431"/>
                </a:cubicBezTo>
              </a:path>
            </a:pathLst>
          </a:custGeom>
          <a:solidFill>
            <a:srgbClr val="AAAAA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
          <p:cNvSpPr>
            <a:spLocks noChangeArrowheads="1"/>
          </p:cNvSpPr>
          <p:nvPr/>
        </p:nvSpPr>
        <p:spPr bwMode="auto">
          <a:xfrm>
            <a:off x="5448476" y="3519366"/>
            <a:ext cx="1115616" cy="1313171"/>
          </a:xfrm>
          <a:custGeom>
            <a:avLst/>
            <a:gdLst>
              <a:gd name="T0" fmla="*/ 3217 w 5336"/>
              <a:gd name="T1" fmla="*/ 5188 h 6280"/>
              <a:gd name="T2" fmla="*/ 3217 w 5336"/>
              <a:gd name="T3" fmla="*/ 5188 h 6280"/>
              <a:gd name="T4" fmla="*/ 3450 w 5336"/>
              <a:gd name="T5" fmla="*/ 5040 h 6280"/>
              <a:gd name="T6" fmla="*/ 3768 w 5336"/>
              <a:gd name="T7" fmla="*/ 5124 h 6280"/>
              <a:gd name="T8" fmla="*/ 4255 w 5336"/>
              <a:gd name="T9" fmla="*/ 4691 h 6280"/>
              <a:gd name="T10" fmla="*/ 4626 w 5336"/>
              <a:gd name="T11" fmla="*/ 3896 h 6280"/>
              <a:gd name="T12" fmla="*/ 5049 w 5336"/>
              <a:gd name="T13" fmla="*/ 3462 h 6280"/>
              <a:gd name="T14" fmla="*/ 4859 w 5336"/>
              <a:gd name="T15" fmla="*/ 3144 h 6280"/>
              <a:gd name="T16" fmla="*/ 4657 w 5336"/>
              <a:gd name="T17" fmla="*/ 3008 h 6280"/>
              <a:gd name="T18" fmla="*/ 4762 w 5336"/>
              <a:gd name="T19" fmla="*/ 2753 h 6280"/>
              <a:gd name="T20" fmla="*/ 5176 w 5336"/>
              <a:gd name="T21" fmla="*/ 2753 h 6280"/>
              <a:gd name="T22" fmla="*/ 5335 w 5336"/>
              <a:gd name="T23" fmla="*/ 2383 h 6280"/>
              <a:gd name="T24" fmla="*/ 5271 w 5336"/>
              <a:gd name="T25" fmla="*/ 1450 h 6280"/>
              <a:gd name="T26" fmla="*/ 5144 w 5336"/>
              <a:gd name="T27" fmla="*/ 719 h 6280"/>
              <a:gd name="T28" fmla="*/ 4529 w 5336"/>
              <a:gd name="T29" fmla="*/ 635 h 6280"/>
              <a:gd name="T30" fmla="*/ 4700 w 5336"/>
              <a:gd name="T31" fmla="*/ 424 h 6280"/>
              <a:gd name="T32" fmla="*/ 4424 w 5336"/>
              <a:gd name="T33" fmla="*/ 127 h 6280"/>
              <a:gd name="T34" fmla="*/ 4001 w 5336"/>
              <a:gd name="T35" fmla="*/ 232 h 6280"/>
              <a:gd name="T36" fmla="*/ 3768 w 5336"/>
              <a:gd name="T37" fmla="*/ 0 h 6280"/>
              <a:gd name="T38" fmla="*/ 3333 w 5336"/>
              <a:gd name="T39" fmla="*/ 191 h 6280"/>
              <a:gd name="T40" fmla="*/ 3493 w 5336"/>
              <a:gd name="T41" fmla="*/ 435 h 6280"/>
              <a:gd name="T42" fmla="*/ 3059 w 5336"/>
              <a:gd name="T43" fmla="*/ 573 h 6280"/>
              <a:gd name="T44" fmla="*/ 2805 w 5336"/>
              <a:gd name="T45" fmla="*/ 540 h 6280"/>
              <a:gd name="T46" fmla="*/ 2689 w 5336"/>
              <a:gd name="T47" fmla="*/ 719 h 6280"/>
              <a:gd name="T48" fmla="*/ 2922 w 5336"/>
              <a:gd name="T49" fmla="*/ 952 h 6280"/>
              <a:gd name="T50" fmla="*/ 2730 w 5336"/>
              <a:gd name="T51" fmla="*/ 1196 h 6280"/>
              <a:gd name="T52" fmla="*/ 2297 w 5336"/>
              <a:gd name="T53" fmla="*/ 1049 h 6280"/>
              <a:gd name="T54" fmla="*/ 2297 w 5336"/>
              <a:gd name="T55" fmla="*/ 784 h 6280"/>
              <a:gd name="T56" fmla="*/ 1948 w 5336"/>
              <a:gd name="T57" fmla="*/ 719 h 6280"/>
              <a:gd name="T58" fmla="*/ 1799 w 5336"/>
              <a:gd name="T59" fmla="*/ 868 h 6280"/>
              <a:gd name="T60" fmla="*/ 1513 w 5336"/>
              <a:gd name="T61" fmla="*/ 816 h 6280"/>
              <a:gd name="T62" fmla="*/ 1418 w 5336"/>
              <a:gd name="T63" fmla="*/ 603 h 6280"/>
              <a:gd name="T64" fmla="*/ 920 w 5336"/>
              <a:gd name="T65" fmla="*/ 530 h 6280"/>
              <a:gd name="T66" fmla="*/ 984 w 5336"/>
              <a:gd name="T67" fmla="*/ 773 h 6280"/>
              <a:gd name="T68" fmla="*/ 825 w 5336"/>
              <a:gd name="T69" fmla="*/ 932 h 6280"/>
              <a:gd name="T70" fmla="*/ 528 w 5336"/>
              <a:gd name="T71" fmla="*/ 1122 h 6280"/>
              <a:gd name="T72" fmla="*/ 804 w 5336"/>
              <a:gd name="T73" fmla="*/ 1409 h 6280"/>
              <a:gd name="T74" fmla="*/ 804 w 5336"/>
              <a:gd name="T75" fmla="*/ 1547 h 6280"/>
              <a:gd name="T76" fmla="*/ 454 w 5336"/>
              <a:gd name="T77" fmla="*/ 1493 h 6280"/>
              <a:gd name="T78" fmla="*/ 401 w 5336"/>
              <a:gd name="T79" fmla="*/ 1652 h 6280"/>
              <a:gd name="T80" fmla="*/ 804 w 5336"/>
              <a:gd name="T81" fmla="*/ 1726 h 6280"/>
              <a:gd name="T82" fmla="*/ 857 w 5336"/>
              <a:gd name="T83" fmla="*/ 2223 h 6280"/>
              <a:gd name="T84" fmla="*/ 804 w 5336"/>
              <a:gd name="T85" fmla="*/ 2383 h 6280"/>
              <a:gd name="T86" fmla="*/ 644 w 5336"/>
              <a:gd name="T87" fmla="*/ 2637 h 6280"/>
              <a:gd name="T88" fmla="*/ 487 w 5336"/>
              <a:gd name="T89" fmla="*/ 3008 h 6280"/>
              <a:gd name="T90" fmla="*/ 157 w 5336"/>
              <a:gd name="T91" fmla="*/ 3484 h 6280"/>
              <a:gd name="T92" fmla="*/ 528 w 5336"/>
              <a:gd name="T93" fmla="*/ 3695 h 6280"/>
              <a:gd name="T94" fmla="*/ 782 w 5336"/>
              <a:gd name="T95" fmla="*/ 3906 h 6280"/>
              <a:gd name="T96" fmla="*/ 476 w 5336"/>
              <a:gd name="T97" fmla="*/ 4023 h 6280"/>
              <a:gd name="T98" fmla="*/ 73 w 5336"/>
              <a:gd name="T99" fmla="*/ 4309 h 6280"/>
              <a:gd name="T100" fmla="*/ 211 w 5336"/>
              <a:gd name="T101" fmla="*/ 4520 h 6280"/>
              <a:gd name="T102" fmla="*/ 401 w 5336"/>
              <a:gd name="T103" fmla="*/ 4753 h 6280"/>
              <a:gd name="T104" fmla="*/ 698 w 5336"/>
              <a:gd name="T105" fmla="*/ 4626 h 6280"/>
              <a:gd name="T106" fmla="*/ 941 w 5336"/>
              <a:gd name="T107" fmla="*/ 4732 h 6280"/>
              <a:gd name="T108" fmla="*/ 1228 w 5336"/>
              <a:gd name="T109" fmla="*/ 4955 h 6280"/>
              <a:gd name="T110" fmla="*/ 1439 w 5336"/>
              <a:gd name="T111" fmla="*/ 5283 h 6280"/>
              <a:gd name="T112" fmla="*/ 2476 w 5336"/>
              <a:gd name="T113" fmla="*/ 5548 h 6280"/>
              <a:gd name="T114" fmla="*/ 2784 w 5336"/>
              <a:gd name="T115" fmla="*/ 5876 h 6280"/>
              <a:gd name="T116" fmla="*/ 2963 w 5336"/>
              <a:gd name="T117" fmla="*/ 6279 h 6280"/>
              <a:gd name="T118" fmla="*/ 3217 w 5336"/>
              <a:gd name="T119" fmla="*/ 5188 h 6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6" h="6280">
                <a:moveTo>
                  <a:pt x="3217" y="5188"/>
                </a:moveTo>
                <a:lnTo>
                  <a:pt x="3217" y="5188"/>
                </a:lnTo>
                <a:cubicBezTo>
                  <a:pt x="3217" y="5188"/>
                  <a:pt x="3366" y="4955"/>
                  <a:pt x="3450" y="5040"/>
                </a:cubicBezTo>
                <a:cubicBezTo>
                  <a:pt x="3536" y="5124"/>
                  <a:pt x="3663" y="5219"/>
                  <a:pt x="3768" y="5124"/>
                </a:cubicBezTo>
                <a:cubicBezTo>
                  <a:pt x="3863" y="5018"/>
                  <a:pt x="4255" y="4691"/>
                  <a:pt x="4255" y="4691"/>
                </a:cubicBezTo>
                <a:cubicBezTo>
                  <a:pt x="4255" y="4691"/>
                  <a:pt x="4540" y="3982"/>
                  <a:pt x="4626" y="3896"/>
                </a:cubicBezTo>
                <a:cubicBezTo>
                  <a:pt x="4721" y="3811"/>
                  <a:pt x="5102" y="3514"/>
                  <a:pt x="5049" y="3462"/>
                </a:cubicBezTo>
                <a:cubicBezTo>
                  <a:pt x="4997" y="3409"/>
                  <a:pt x="4859" y="3144"/>
                  <a:pt x="4859" y="3144"/>
                </a:cubicBezTo>
                <a:cubicBezTo>
                  <a:pt x="4657" y="3008"/>
                  <a:pt x="4657" y="3008"/>
                  <a:pt x="4657" y="3008"/>
                </a:cubicBezTo>
                <a:cubicBezTo>
                  <a:pt x="4762" y="2753"/>
                  <a:pt x="4762" y="2753"/>
                  <a:pt x="4762" y="2753"/>
                </a:cubicBezTo>
                <a:cubicBezTo>
                  <a:pt x="5176" y="2753"/>
                  <a:pt x="5176" y="2753"/>
                  <a:pt x="5176" y="2753"/>
                </a:cubicBezTo>
                <a:cubicBezTo>
                  <a:pt x="5335" y="2383"/>
                  <a:pt x="5335" y="2383"/>
                  <a:pt x="5335" y="2383"/>
                </a:cubicBezTo>
                <a:cubicBezTo>
                  <a:pt x="5335" y="2383"/>
                  <a:pt x="5208" y="1557"/>
                  <a:pt x="5271" y="1450"/>
                </a:cubicBezTo>
                <a:cubicBezTo>
                  <a:pt x="5335" y="1333"/>
                  <a:pt x="5219" y="795"/>
                  <a:pt x="5144" y="719"/>
                </a:cubicBezTo>
                <a:cubicBezTo>
                  <a:pt x="5070" y="646"/>
                  <a:pt x="4605" y="698"/>
                  <a:pt x="4529" y="635"/>
                </a:cubicBezTo>
                <a:cubicBezTo>
                  <a:pt x="4467" y="562"/>
                  <a:pt x="4657" y="465"/>
                  <a:pt x="4700" y="424"/>
                </a:cubicBezTo>
                <a:cubicBezTo>
                  <a:pt x="4742" y="381"/>
                  <a:pt x="4424" y="127"/>
                  <a:pt x="4424" y="127"/>
                </a:cubicBezTo>
                <a:cubicBezTo>
                  <a:pt x="4001" y="232"/>
                  <a:pt x="4001" y="232"/>
                  <a:pt x="4001" y="232"/>
                </a:cubicBezTo>
                <a:cubicBezTo>
                  <a:pt x="3768" y="0"/>
                  <a:pt x="3768" y="0"/>
                  <a:pt x="3768" y="0"/>
                </a:cubicBezTo>
                <a:cubicBezTo>
                  <a:pt x="3768" y="0"/>
                  <a:pt x="3333" y="105"/>
                  <a:pt x="3333" y="191"/>
                </a:cubicBezTo>
                <a:cubicBezTo>
                  <a:pt x="3333" y="286"/>
                  <a:pt x="3598" y="329"/>
                  <a:pt x="3493" y="435"/>
                </a:cubicBezTo>
                <a:cubicBezTo>
                  <a:pt x="3376" y="551"/>
                  <a:pt x="3133" y="497"/>
                  <a:pt x="3059" y="573"/>
                </a:cubicBezTo>
                <a:cubicBezTo>
                  <a:pt x="2974" y="646"/>
                  <a:pt x="2805" y="540"/>
                  <a:pt x="2805" y="540"/>
                </a:cubicBezTo>
                <a:cubicBezTo>
                  <a:pt x="2689" y="719"/>
                  <a:pt x="2689" y="719"/>
                  <a:pt x="2689" y="719"/>
                </a:cubicBezTo>
                <a:cubicBezTo>
                  <a:pt x="2922" y="952"/>
                  <a:pt x="2922" y="952"/>
                  <a:pt x="2922" y="952"/>
                </a:cubicBezTo>
                <a:cubicBezTo>
                  <a:pt x="2730" y="1196"/>
                  <a:pt x="2730" y="1196"/>
                  <a:pt x="2730" y="1196"/>
                </a:cubicBezTo>
                <a:cubicBezTo>
                  <a:pt x="2297" y="1049"/>
                  <a:pt x="2297" y="1049"/>
                  <a:pt x="2297" y="1049"/>
                </a:cubicBezTo>
                <a:cubicBezTo>
                  <a:pt x="2297" y="784"/>
                  <a:pt x="2297" y="784"/>
                  <a:pt x="2297" y="784"/>
                </a:cubicBezTo>
                <a:cubicBezTo>
                  <a:pt x="1948" y="719"/>
                  <a:pt x="1948" y="719"/>
                  <a:pt x="1948" y="719"/>
                </a:cubicBezTo>
                <a:cubicBezTo>
                  <a:pt x="1799" y="868"/>
                  <a:pt x="1799" y="868"/>
                  <a:pt x="1799" y="868"/>
                </a:cubicBezTo>
                <a:cubicBezTo>
                  <a:pt x="1513" y="816"/>
                  <a:pt x="1513" y="816"/>
                  <a:pt x="1513" y="816"/>
                </a:cubicBezTo>
                <a:cubicBezTo>
                  <a:pt x="1418" y="603"/>
                  <a:pt x="1418" y="603"/>
                  <a:pt x="1418" y="603"/>
                </a:cubicBezTo>
                <a:cubicBezTo>
                  <a:pt x="920" y="530"/>
                  <a:pt x="920" y="530"/>
                  <a:pt x="920" y="530"/>
                </a:cubicBezTo>
                <a:cubicBezTo>
                  <a:pt x="984" y="773"/>
                  <a:pt x="984" y="773"/>
                  <a:pt x="984" y="773"/>
                </a:cubicBezTo>
                <a:cubicBezTo>
                  <a:pt x="825" y="932"/>
                  <a:pt x="825" y="932"/>
                  <a:pt x="825" y="932"/>
                </a:cubicBezTo>
                <a:cubicBezTo>
                  <a:pt x="825" y="932"/>
                  <a:pt x="528" y="932"/>
                  <a:pt x="528" y="1122"/>
                </a:cubicBezTo>
                <a:cubicBezTo>
                  <a:pt x="528" y="1323"/>
                  <a:pt x="804" y="1409"/>
                  <a:pt x="804" y="1409"/>
                </a:cubicBezTo>
                <a:cubicBezTo>
                  <a:pt x="804" y="1547"/>
                  <a:pt x="804" y="1547"/>
                  <a:pt x="804" y="1547"/>
                </a:cubicBezTo>
                <a:cubicBezTo>
                  <a:pt x="454" y="1493"/>
                  <a:pt x="454" y="1493"/>
                  <a:pt x="454" y="1493"/>
                </a:cubicBezTo>
                <a:cubicBezTo>
                  <a:pt x="401" y="1652"/>
                  <a:pt x="401" y="1652"/>
                  <a:pt x="401" y="1652"/>
                </a:cubicBezTo>
                <a:cubicBezTo>
                  <a:pt x="804" y="1726"/>
                  <a:pt x="804" y="1726"/>
                  <a:pt x="804" y="1726"/>
                </a:cubicBezTo>
                <a:cubicBezTo>
                  <a:pt x="804" y="1726"/>
                  <a:pt x="771" y="2064"/>
                  <a:pt x="857" y="2223"/>
                </a:cubicBezTo>
                <a:cubicBezTo>
                  <a:pt x="888" y="2286"/>
                  <a:pt x="857" y="2340"/>
                  <a:pt x="804" y="2383"/>
                </a:cubicBezTo>
                <a:cubicBezTo>
                  <a:pt x="846" y="2478"/>
                  <a:pt x="771" y="2572"/>
                  <a:pt x="644" y="2637"/>
                </a:cubicBezTo>
                <a:cubicBezTo>
                  <a:pt x="465" y="2721"/>
                  <a:pt x="614" y="2889"/>
                  <a:pt x="487" y="3008"/>
                </a:cubicBezTo>
                <a:cubicBezTo>
                  <a:pt x="370" y="3124"/>
                  <a:pt x="157" y="3324"/>
                  <a:pt x="157" y="3484"/>
                </a:cubicBezTo>
                <a:cubicBezTo>
                  <a:pt x="157" y="3631"/>
                  <a:pt x="338" y="3652"/>
                  <a:pt x="528" y="3695"/>
                </a:cubicBezTo>
                <a:cubicBezTo>
                  <a:pt x="730" y="3727"/>
                  <a:pt x="782" y="3768"/>
                  <a:pt x="782" y="3906"/>
                </a:cubicBezTo>
                <a:cubicBezTo>
                  <a:pt x="782" y="4044"/>
                  <a:pt x="698" y="3990"/>
                  <a:pt x="476" y="4023"/>
                </a:cubicBezTo>
                <a:cubicBezTo>
                  <a:pt x="243" y="4055"/>
                  <a:pt x="146" y="4204"/>
                  <a:pt x="73" y="4309"/>
                </a:cubicBezTo>
                <a:cubicBezTo>
                  <a:pt x="0" y="4426"/>
                  <a:pt x="105" y="4467"/>
                  <a:pt x="211" y="4520"/>
                </a:cubicBezTo>
                <a:cubicBezTo>
                  <a:pt x="306" y="4574"/>
                  <a:pt x="232" y="4753"/>
                  <a:pt x="401" y="4753"/>
                </a:cubicBezTo>
                <a:cubicBezTo>
                  <a:pt x="560" y="4753"/>
                  <a:pt x="549" y="4658"/>
                  <a:pt x="698" y="4626"/>
                </a:cubicBezTo>
                <a:cubicBezTo>
                  <a:pt x="836" y="4605"/>
                  <a:pt x="846" y="4732"/>
                  <a:pt x="941" y="4732"/>
                </a:cubicBezTo>
                <a:cubicBezTo>
                  <a:pt x="1026" y="4732"/>
                  <a:pt x="1228" y="4837"/>
                  <a:pt x="1228" y="4955"/>
                </a:cubicBezTo>
                <a:cubicBezTo>
                  <a:pt x="1228" y="5081"/>
                  <a:pt x="1291" y="5251"/>
                  <a:pt x="1439" y="5283"/>
                </a:cubicBezTo>
                <a:cubicBezTo>
                  <a:pt x="1588" y="5305"/>
                  <a:pt x="2297" y="5410"/>
                  <a:pt x="2476" y="5548"/>
                </a:cubicBezTo>
                <a:cubicBezTo>
                  <a:pt x="2646" y="5675"/>
                  <a:pt x="2784" y="5695"/>
                  <a:pt x="2784" y="5876"/>
                </a:cubicBezTo>
                <a:cubicBezTo>
                  <a:pt x="2784" y="6014"/>
                  <a:pt x="2857" y="6193"/>
                  <a:pt x="2963" y="6279"/>
                </a:cubicBezTo>
                <a:cubicBezTo>
                  <a:pt x="3101" y="6003"/>
                  <a:pt x="3323" y="5473"/>
                  <a:pt x="3217" y="5188"/>
                </a:cubicBezTo>
              </a:path>
            </a:pathLst>
          </a:custGeom>
          <a:solidFill>
            <a:srgbClr val="ACACA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7"/>
          <p:cNvSpPr>
            <a:spLocks noChangeArrowheads="1"/>
          </p:cNvSpPr>
          <p:nvPr/>
        </p:nvSpPr>
        <p:spPr bwMode="auto">
          <a:xfrm>
            <a:off x="4717650" y="2817101"/>
            <a:ext cx="1751397" cy="1200587"/>
          </a:xfrm>
          <a:custGeom>
            <a:avLst/>
            <a:gdLst>
              <a:gd name="T0" fmla="*/ 8375 w 8376"/>
              <a:gd name="T1" fmla="*/ 2955 h 5740"/>
              <a:gd name="T2" fmla="*/ 7867 w 8376"/>
              <a:gd name="T3" fmla="*/ 2319 h 5740"/>
              <a:gd name="T4" fmla="*/ 7253 w 8376"/>
              <a:gd name="T5" fmla="*/ 2118 h 5740"/>
              <a:gd name="T6" fmla="*/ 6395 w 8376"/>
              <a:gd name="T7" fmla="*/ 1662 h 5740"/>
              <a:gd name="T8" fmla="*/ 5410 w 8376"/>
              <a:gd name="T9" fmla="*/ 1683 h 5740"/>
              <a:gd name="T10" fmla="*/ 5029 w 8376"/>
              <a:gd name="T11" fmla="*/ 1630 h 5740"/>
              <a:gd name="T12" fmla="*/ 4701 w 8376"/>
              <a:gd name="T13" fmla="*/ 1028 h 5740"/>
              <a:gd name="T14" fmla="*/ 4034 w 8376"/>
              <a:gd name="T15" fmla="*/ 1153 h 5740"/>
              <a:gd name="T16" fmla="*/ 3758 w 8376"/>
              <a:gd name="T17" fmla="*/ 1281 h 5740"/>
              <a:gd name="T18" fmla="*/ 3357 w 8376"/>
              <a:gd name="T19" fmla="*/ 1640 h 5740"/>
              <a:gd name="T20" fmla="*/ 2943 w 8376"/>
              <a:gd name="T21" fmla="*/ 1302 h 5740"/>
              <a:gd name="T22" fmla="*/ 1715 w 8376"/>
              <a:gd name="T23" fmla="*/ 625 h 5740"/>
              <a:gd name="T24" fmla="*/ 1387 w 8376"/>
              <a:gd name="T25" fmla="*/ 360 h 5740"/>
              <a:gd name="T26" fmla="*/ 762 w 8376"/>
              <a:gd name="T27" fmla="*/ 179 h 5740"/>
              <a:gd name="T28" fmla="*/ 53 w 8376"/>
              <a:gd name="T29" fmla="*/ 276 h 5740"/>
              <a:gd name="T30" fmla="*/ 700 w 8376"/>
              <a:gd name="T31" fmla="*/ 1186 h 5740"/>
              <a:gd name="T32" fmla="*/ 1208 w 8376"/>
              <a:gd name="T33" fmla="*/ 1789 h 5740"/>
              <a:gd name="T34" fmla="*/ 1409 w 8376"/>
              <a:gd name="T35" fmla="*/ 2509 h 5740"/>
              <a:gd name="T36" fmla="*/ 1641 w 8376"/>
              <a:gd name="T37" fmla="*/ 2912 h 5740"/>
              <a:gd name="T38" fmla="*/ 1609 w 8376"/>
              <a:gd name="T39" fmla="*/ 3388 h 5740"/>
              <a:gd name="T40" fmla="*/ 1958 w 8376"/>
              <a:gd name="T41" fmla="*/ 4097 h 5740"/>
              <a:gd name="T42" fmla="*/ 2223 w 8376"/>
              <a:gd name="T43" fmla="*/ 4754 h 5740"/>
              <a:gd name="T44" fmla="*/ 2816 w 8376"/>
              <a:gd name="T45" fmla="*/ 5071 h 5740"/>
              <a:gd name="T46" fmla="*/ 3325 w 8376"/>
              <a:gd name="T47" fmla="*/ 5409 h 5740"/>
              <a:gd name="T48" fmla="*/ 4214 w 8376"/>
              <a:gd name="T49" fmla="*/ 5642 h 5740"/>
              <a:gd name="T50" fmla="*/ 4352 w 8376"/>
              <a:gd name="T51" fmla="*/ 5579 h 5740"/>
              <a:gd name="T52" fmla="*/ 3896 w 8376"/>
              <a:gd name="T53" fmla="*/ 5008 h 5740"/>
              <a:gd name="T54" fmla="*/ 4299 w 8376"/>
              <a:gd name="T55" fmla="*/ 4903 h 5740"/>
              <a:gd name="T56" fmla="*/ 4023 w 8376"/>
              <a:gd name="T57" fmla="*/ 4478 h 5740"/>
              <a:gd name="T58" fmla="*/ 4479 w 8376"/>
              <a:gd name="T59" fmla="*/ 4129 h 5740"/>
              <a:gd name="T60" fmla="*/ 4913 w 8376"/>
              <a:gd name="T61" fmla="*/ 3959 h 5740"/>
              <a:gd name="T62" fmla="*/ 5294 w 8376"/>
              <a:gd name="T63" fmla="*/ 4224 h 5740"/>
              <a:gd name="T64" fmla="*/ 5792 w 8376"/>
              <a:gd name="T65" fmla="*/ 4140 h 5740"/>
              <a:gd name="T66" fmla="*/ 6225 w 8376"/>
              <a:gd name="T67" fmla="*/ 4552 h 5740"/>
              <a:gd name="T68" fmla="*/ 6184 w 8376"/>
              <a:gd name="T69" fmla="*/ 4075 h 5740"/>
              <a:gd name="T70" fmla="*/ 6554 w 8376"/>
              <a:gd name="T71" fmla="*/ 3929 h 5740"/>
              <a:gd name="T72" fmla="*/ 6828 w 8376"/>
              <a:gd name="T73" fmla="*/ 3547 h 5740"/>
              <a:gd name="T74" fmla="*/ 7496 w 8376"/>
              <a:gd name="T75" fmla="*/ 3588 h 5740"/>
              <a:gd name="T76" fmla="*/ 8375 w 8376"/>
              <a:gd name="T77" fmla="*/ 2955 h 5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376" h="5740">
                <a:moveTo>
                  <a:pt x="8375" y="2955"/>
                </a:moveTo>
                <a:lnTo>
                  <a:pt x="8375" y="2955"/>
                </a:lnTo>
                <a:cubicBezTo>
                  <a:pt x="8375" y="2817"/>
                  <a:pt x="8067" y="2679"/>
                  <a:pt x="8067" y="2679"/>
                </a:cubicBezTo>
                <a:cubicBezTo>
                  <a:pt x="8067" y="2414"/>
                  <a:pt x="7761" y="2468"/>
                  <a:pt x="7867" y="2319"/>
                </a:cubicBezTo>
                <a:cubicBezTo>
                  <a:pt x="7930" y="2233"/>
                  <a:pt x="7824" y="2033"/>
                  <a:pt x="7740" y="1916"/>
                </a:cubicBezTo>
                <a:cubicBezTo>
                  <a:pt x="7665" y="1970"/>
                  <a:pt x="7421" y="2118"/>
                  <a:pt x="7253" y="2118"/>
                </a:cubicBezTo>
                <a:cubicBezTo>
                  <a:pt x="7061" y="2118"/>
                  <a:pt x="7093" y="1991"/>
                  <a:pt x="7093" y="1991"/>
                </a:cubicBezTo>
                <a:cubicBezTo>
                  <a:pt x="6861" y="1991"/>
                  <a:pt x="6395" y="1662"/>
                  <a:pt x="6395" y="1662"/>
                </a:cubicBezTo>
                <a:cubicBezTo>
                  <a:pt x="6395" y="1662"/>
                  <a:pt x="5675" y="1864"/>
                  <a:pt x="5600" y="1864"/>
                </a:cubicBezTo>
                <a:cubicBezTo>
                  <a:pt x="5527" y="1864"/>
                  <a:pt x="5495" y="1683"/>
                  <a:pt x="5410" y="1683"/>
                </a:cubicBezTo>
                <a:cubicBezTo>
                  <a:pt x="5315" y="1683"/>
                  <a:pt x="5273" y="2011"/>
                  <a:pt x="5156" y="2011"/>
                </a:cubicBezTo>
                <a:cubicBezTo>
                  <a:pt x="5050" y="2011"/>
                  <a:pt x="5029" y="1630"/>
                  <a:pt x="5029" y="1630"/>
                </a:cubicBezTo>
                <a:cubicBezTo>
                  <a:pt x="4753" y="1504"/>
                  <a:pt x="4753" y="1504"/>
                  <a:pt x="4753" y="1504"/>
                </a:cubicBezTo>
                <a:cubicBezTo>
                  <a:pt x="4753" y="1504"/>
                  <a:pt x="4839" y="1091"/>
                  <a:pt x="4701" y="1028"/>
                </a:cubicBezTo>
                <a:cubicBezTo>
                  <a:pt x="4501" y="942"/>
                  <a:pt x="4404" y="1239"/>
                  <a:pt x="4288" y="1134"/>
                </a:cubicBezTo>
                <a:cubicBezTo>
                  <a:pt x="4171" y="1017"/>
                  <a:pt x="4098" y="1091"/>
                  <a:pt x="4034" y="1153"/>
                </a:cubicBezTo>
                <a:cubicBezTo>
                  <a:pt x="3971" y="1218"/>
                  <a:pt x="4066" y="1567"/>
                  <a:pt x="3928" y="1567"/>
                </a:cubicBezTo>
                <a:cubicBezTo>
                  <a:pt x="3790" y="1567"/>
                  <a:pt x="3758" y="1408"/>
                  <a:pt x="3758" y="1281"/>
                </a:cubicBezTo>
                <a:cubicBezTo>
                  <a:pt x="3758" y="1153"/>
                  <a:pt x="3611" y="1134"/>
                  <a:pt x="3611" y="1367"/>
                </a:cubicBezTo>
                <a:cubicBezTo>
                  <a:pt x="3611" y="1610"/>
                  <a:pt x="3441" y="1640"/>
                  <a:pt x="3357" y="1640"/>
                </a:cubicBezTo>
                <a:cubicBezTo>
                  <a:pt x="3282" y="1640"/>
                  <a:pt x="3187" y="1302"/>
                  <a:pt x="3187" y="1302"/>
                </a:cubicBezTo>
                <a:cubicBezTo>
                  <a:pt x="2943" y="1302"/>
                  <a:pt x="2943" y="1302"/>
                  <a:pt x="2943" y="1302"/>
                </a:cubicBezTo>
                <a:cubicBezTo>
                  <a:pt x="2859" y="1134"/>
                  <a:pt x="2859" y="1134"/>
                  <a:pt x="2859" y="1134"/>
                </a:cubicBezTo>
                <a:cubicBezTo>
                  <a:pt x="2859" y="1134"/>
                  <a:pt x="1715" y="804"/>
                  <a:pt x="1715" y="625"/>
                </a:cubicBezTo>
                <a:cubicBezTo>
                  <a:pt x="1715" y="509"/>
                  <a:pt x="1579" y="339"/>
                  <a:pt x="1482" y="233"/>
                </a:cubicBezTo>
                <a:cubicBezTo>
                  <a:pt x="1482" y="298"/>
                  <a:pt x="1461" y="360"/>
                  <a:pt x="1387" y="360"/>
                </a:cubicBezTo>
                <a:cubicBezTo>
                  <a:pt x="1217" y="360"/>
                  <a:pt x="1112" y="95"/>
                  <a:pt x="954" y="33"/>
                </a:cubicBezTo>
                <a:cubicBezTo>
                  <a:pt x="868" y="0"/>
                  <a:pt x="816" y="128"/>
                  <a:pt x="762" y="179"/>
                </a:cubicBezTo>
                <a:cubicBezTo>
                  <a:pt x="710" y="233"/>
                  <a:pt x="467" y="201"/>
                  <a:pt x="370" y="106"/>
                </a:cubicBezTo>
                <a:cubicBezTo>
                  <a:pt x="286" y="22"/>
                  <a:pt x="96" y="117"/>
                  <a:pt x="53" y="276"/>
                </a:cubicBezTo>
                <a:cubicBezTo>
                  <a:pt x="0" y="425"/>
                  <a:pt x="318" y="985"/>
                  <a:pt x="413" y="1080"/>
                </a:cubicBezTo>
                <a:cubicBezTo>
                  <a:pt x="508" y="1175"/>
                  <a:pt x="573" y="1186"/>
                  <a:pt x="700" y="1186"/>
                </a:cubicBezTo>
                <a:cubicBezTo>
                  <a:pt x="827" y="1186"/>
                  <a:pt x="784" y="1524"/>
                  <a:pt x="890" y="1640"/>
                </a:cubicBezTo>
                <a:cubicBezTo>
                  <a:pt x="1006" y="1757"/>
                  <a:pt x="1070" y="1716"/>
                  <a:pt x="1208" y="1789"/>
                </a:cubicBezTo>
                <a:cubicBezTo>
                  <a:pt x="1344" y="1853"/>
                  <a:pt x="1208" y="1981"/>
                  <a:pt x="1208" y="2160"/>
                </a:cubicBezTo>
                <a:cubicBezTo>
                  <a:pt x="1208" y="2340"/>
                  <a:pt x="1292" y="2468"/>
                  <a:pt x="1409" y="2509"/>
                </a:cubicBezTo>
                <a:cubicBezTo>
                  <a:pt x="1525" y="2552"/>
                  <a:pt x="1525" y="2330"/>
                  <a:pt x="1674" y="2371"/>
                </a:cubicBezTo>
                <a:cubicBezTo>
                  <a:pt x="1821" y="2414"/>
                  <a:pt x="1674" y="2795"/>
                  <a:pt x="1641" y="2912"/>
                </a:cubicBezTo>
                <a:cubicBezTo>
                  <a:pt x="1599" y="3039"/>
                  <a:pt x="1419" y="3177"/>
                  <a:pt x="1387" y="3293"/>
                </a:cubicBezTo>
                <a:cubicBezTo>
                  <a:pt x="1355" y="3409"/>
                  <a:pt x="1514" y="3304"/>
                  <a:pt x="1609" y="3388"/>
                </a:cubicBezTo>
                <a:cubicBezTo>
                  <a:pt x="1693" y="3483"/>
                  <a:pt x="1609" y="3769"/>
                  <a:pt x="1609" y="3886"/>
                </a:cubicBezTo>
                <a:cubicBezTo>
                  <a:pt x="1609" y="4002"/>
                  <a:pt x="1874" y="4013"/>
                  <a:pt x="1958" y="4097"/>
                </a:cubicBezTo>
                <a:cubicBezTo>
                  <a:pt x="2044" y="4181"/>
                  <a:pt x="2044" y="4340"/>
                  <a:pt x="2044" y="4532"/>
                </a:cubicBezTo>
                <a:cubicBezTo>
                  <a:pt x="2044" y="4711"/>
                  <a:pt x="2139" y="4659"/>
                  <a:pt x="2223" y="4754"/>
                </a:cubicBezTo>
                <a:cubicBezTo>
                  <a:pt x="2318" y="4849"/>
                  <a:pt x="2435" y="4965"/>
                  <a:pt x="2521" y="5125"/>
                </a:cubicBezTo>
                <a:cubicBezTo>
                  <a:pt x="2605" y="5293"/>
                  <a:pt x="2721" y="5176"/>
                  <a:pt x="2816" y="5071"/>
                </a:cubicBezTo>
                <a:cubicBezTo>
                  <a:pt x="2922" y="4965"/>
                  <a:pt x="3060" y="5028"/>
                  <a:pt x="3060" y="5209"/>
                </a:cubicBezTo>
                <a:cubicBezTo>
                  <a:pt x="3060" y="5379"/>
                  <a:pt x="3165" y="5357"/>
                  <a:pt x="3325" y="5409"/>
                </a:cubicBezTo>
                <a:cubicBezTo>
                  <a:pt x="3484" y="5463"/>
                  <a:pt x="3652" y="5706"/>
                  <a:pt x="3812" y="5706"/>
                </a:cubicBezTo>
                <a:cubicBezTo>
                  <a:pt x="3960" y="5706"/>
                  <a:pt x="4044" y="5526"/>
                  <a:pt x="4214" y="5642"/>
                </a:cubicBezTo>
                <a:cubicBezTo>
                  <a:pt x="4256" y="5674"/>
                  <a:pt x="4288" y="5706"/>
                  <a:pt x="4299" y="5739"/>
                </a:cubicBezTo>
                <a:cubicBezTo>
                  <a:pt x="4352" y="5696"/>
                  <a:pt x="4383" y="5642"/>
                  <a:pt x="4352" y="5579"/>
                </a:cubicBezTo>
                <a:cubicBezTo>
                  <a:pt x="4266" y="5420"/>
                  <a:pt x="4299" y="5082"/>
                  <a:pt x="4299" y="5082"/>
                </a:cubicBezTo>
                <a:cubicBezTo>
                  <a:pt x="3896" y="5008"/>
                  <a:pt x="3896" y="5008"/>
                  <a:pt x="3896" y="5008"/>
                </a:cubicBezTo>
                <a:cubicBezTo>
                  <a:pt x="3949" y="4849"/>
                  <a:pt x="3949" y="4849"/>
                  <a:pt x="3949" y="4849"/>
                </a:cubicBezTo>
                <a:cubicBezTo>
                  <a:pt x="4299" y="4903"/>
                  <a:pt x="4299" y="4903"/>
                  <a:pt x="4299" y="4903"/>
                </a:cubicBezTo>
                <a:cubicBezTo>
                  <a:pt x="4299" y="4765"/>
                  <a:pt x="4299" y="4765"/>
                  <a:pt x="4299" y="4765"/>
                </a:cubicBezTo>
                <a:cubicBezTo>
                  <a:pt x="4299" y="4765"/>
                  <a:pt x="4023" y="4679"/>
                  <a:pt x="4023" y="4478"/>
                </a:cubicBezTo>
                <a:cubicBezTo>
                  <a:pt x="4023" y="4288"/>
                  <a:pt x="4320" y="4288"/>
                  <a:pt x="4320" y="4288"/>
                </a:cubicBezTo>
                <a:cubicBezTo>
                  <a:pt x="4479" y="4129"/>
                  <a:pt x="4479" y="4129"/>
                  <a:pt x="4479" y="4129"/>
                </a:cubicBezTo>
                <a:cubicBezTo>
                  <a:pt x="4415" y="3886"/>
                  <a:pt x="4415" y="3886"/>
                  <a:pt x="4415" y="3886"/>
                </a:cubicBezTo>
                <a:cubicBezTo>
                  <a:pt x="4913" y="3959"/>
                  <a:pt x="4913" y="3959"/>
                  <a:pt x="4913" y="3959"/>
                </a:cubicBezTo>
                <a:cubicBezTo>
                  <a:pt x="5008" y="4172"/>
                  <a:pt x="5008" y="4172"/>
                  <a:pt x="5008" y="4172"/>
                </a:cubicBezTo>
                <a:cubicBezTo>
                  <a:pt x="5294" y="4224"/>
                  <a:pt x="5294" y="4224"/>
                  <a:pt x="5294" y="4224"/>
                </a:cubicBezTo>
                <a:cubicBezTo>
                  <a:pt x="5443" y="4075"/>
                  <a:pt x="5443" y="4075"/>
                  <a:pt x="5443" y="4075"/>
                </a:cubicBezTo>
                <a:cubicBezTo>
                  <a:pt x="5792" y="4140"/>
                  <a:pt x="5792" y="4140"/>
                  <a:pt x="5792" y="4140"/>
                </a:cubicBezTo>
                <a:cubicBezTo>
                  <a:pt x="5792" y="4405"/>
                  <a:pt x="5792" y="4405"/>
                  <a:pt x="5792" y="4405"/>
                </a:cubicBezTo>
                <a:cubicBezTo>
                  <a:pt x="6225" y="4552"/>
                  <a:pt x="6225" y="4552"/>
                  <a:pt x="6225" y="4552"/>
                </a:cubicBezTo>
                <a:cubicBezTo>
                  <a:pt x="6417" y="4308"/>
                  <a:pt x="6417" y="4308"/>
                  <a:pt x="6417" y="4308"/>
                </a:cubicBezTo>
                <a:cubicBezTo>
                  <a:pt x="6184" y="4075"/>
                  <a:pt x="6184" y="4075"/>
                  <a:pt x="6184" y="4075"/>
                </a:cubicBezTo>
                <a:cubicBezTo>
                  <a:pt x="6300" y="3896"/>
                  <a:pt x="6300" y="3896"/>
                  <a:pt x="6300" y="3896"/>
                </a:cubicBezTo>
                <a:cubicBezTo>
                  <a:pt x="6300" y="3896"/>
                  <a:pt x="6469" y="4002"/>
                  <a:pt x="6554" y="3929"/>
                </a:cubicBezTo>
                <a:cubicBezTo>
                  <a:pt x="6628" y="3853"/>
                  <a:pt x="6871" y="3907"/>
                  <a:pt x="6988" y="3791"/>
                </a:cubicBezTo>
                <a:cubicBezTo>
                  <a:pt x="7093" y="3685"/>
                  <a:pt x="6828" y="3642"/>
                  <a:pt x="6828" y="3547"/>
                </a:cubicBezTo>
                <a:cubicBezTo>
                  <a:pt x="6828" y="3461"/>
                  <a:pt x="7263" y="3356"/>
                  <a:pt x="7263" y="3356"/>
                </a:cubicBezTo>
                <a:cubicBezTo>
                  <a:pt x="7496" y="3588"/>
                  <a:pt x="7496" y="3588"/>
                  <a:pt x="7496" y="3588"/>
                </a:cubicBezTo>
                <a:cubicBezTo>
                  <a:pt x="7878" y="3494"/>
                  <a:pt x="7878" y="3494"/>
                  <a:pt x="7878" y="3494"/>
                </a:cubicBezTo>
                <a:cubicBezTo>
                  <a:pt x="7930" y="3028"/>
                  <a:pt x="8375" y="3082"/>
                  <a:pt x="8375" y="2955"/>
                </a:cubicBezTo>
              </a:path>
            </a:pathLst>
          </a:custGeom>
          <a:solidFill>
            <a:srgbClr val="AEAEA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0" name="Freeform 29"/>
          <p:cNvSpPr>
            <a:spLocks noChangeArrowheads="1"/>
          </p:cNvSpPr>
          <p:nvPr/>
        </p:nvSpPr>
        <p:spPr bwMode="auto">
          <a:xfrm>
            <a:off x="6337092" y="2845709"/>
            <a:ext cx="967051" cy="1219966"/>
          </a:xfrm>
          <a:custGeom>
            <a:avLst/>
            <a:gdLst>
              <a:gd name="T0" fmla="*/ 3991 w 4627"/>
              <a:gd name="T1" fmla="*/ 4107 h 5834"/>
              <a:gd name="T2" fmla="*/ 3991 w 4627"/>
              <a:gd name="T3" fmla="*/ 4107 h 5834"/>
              <a:gd name="T4" fmla="*/ 3831 w 4627"/>
              <a:gd name="T5" fmla="*/ 3674 h 5834"/>
              <a:gd name="T6" fmla="*/ 3896 w 4627"/>
              <a:gd name="T7" fmla="*/ 3472 h 5834"/>
              <a:gd name="T8" fmla="*/ 3726 w 4627"/>
              <a:gd name="T9" fmla="*/ 3133 h 5834"/>
              <a:gd name="T10" fmla="*/ 3557 w 4627"/>
              <a:gd name="T11" fmla="*/ 2784 h 5834"/>
              <a:gd name="T12" fmla="*/ 3430 w 4627"/>
              <a:gd name="T13" fmla="*/ 2371 h 5834"/>
              <a:gd name="T14" fmla="*/ 3260 w 4627"/>
              <a:gd name="T15" fmla="*/ 1970 h 5834"/>
              <a:gd name="T16" fmla="*/ 2868 w 4627"/>
              <a:gd name="T17" fmla="*/ 1989 h 5834"/>
              <a:gd name="T18" fmla="*/ 2667 w 4627"/>
              <a:gd name="T19" fmla="*/ 1662 h 5834"/>
              <a:gd name="T20" fmla="*/ 2741 w 4627"/>
              <a:gd name="T21" fmla="*/ 1196 h 5834"/>
              <a:gd name="T22" fmla="*/ 2360 w 4627"/>
              <a:gd name="T23" fmla="*/ 1080 h 5834"/>
              <a:gd name="T24" fmla="*/ 2243 w 4627"/>
              <a:gd name="T25" fmla="*/ 561 h 5834"/>
              <a:gd name="T26" fmla="*/ 1948 w 4627"/>
              <a:gd name="T27" fmla="*/ 509 h 5834"/>
              <a:gd name="T28" fmla="*/ 1312 w 4627"/>
              <a:gd name="T29" fmla="*/ 0 h 5834"/>
              <a:gd name="T30" fmla="*/ 1079 w 4627"/>
              <a:gd name="T31" fmla="*/ 455 h 5834"/>
              <a:gd name="T32" fmla="*/ 603 w 4627"/>
              <a:gd name="T33" fmla="*/ 455 h 5834"/>
              <a:gd name="T34" fmla="*/ 265 w 4627"/>
              <a:gd name="T35" fmla="*/ 614 h 5834"/>
              <a:gd name="T36" fmla="*/ 476 w 4627"/>
              <a:gd name="T37" fmla="*/ 815 h 5834"/>
              <a:gd name="T38" fmla="*/ 190 w 4627"/>
              <a:gd name="T39" fmla="*/ 996 h 5834"/>
              <a:gd name="T40" fmla="*/ 232 w 4627"/>
              <a:gd name="T41" fmla="*/ 1418 h 5834"/>
              <a:gd name="T42" fmla="*/ 21 w 4627"/>
              <a:gd name="T43" fmla="*/ 1767 h 5834"/>
              <a:gd name="T44" fmla="*/ 0 w 4627"/>
              <a:gd name="T45" fmla="*/ 1778 h 5834"/>
              <a:gd name="T46" fmla="*/ 127 w 4627"/>
              <a:gd name="T47" fmla="*/ 2181 h 5834"/>
              <a:gd name="T48" fmla="*/ 327 w 4627"/>
              <a:gd name="T49" fmla="*/ 2541 h 5834"/>
              <a:gd name="T50" fmla="*/ 635 w 4627"/>
              <a:gd name="T51" fmla="*/ 2817 h 5834"/>
              <a:gd name="T52" fmla="*/ 138 w 4627"/>
              <a:gd name="T53" fmla="*/ 3356 h 5834"/>
              <a:gd name="T54" fmla="*/ 179 w 4627"/>
              <a:gd name="T55" fmla="*/ 3345 h 5834"/>
              <a:gd name="T56" fmla="*/ 455 w 4627"/>
              <a:gd name="T57" fmla="*/ 3642 h 5834"/>
              <a:gd name="T58" fmla="*/ 284 w 4627"/>
              <a:gd name="T59" fmla="*/ 3853 h 5834"/>
              <a:gd name="T60" fmla="*/ 899 w 4627"/>
              <a:gd name="T61" fmla="*/ 3937 h 5834"/>
              <a:gd name="T62" fmla="*/ 1026 w 4627"/>
              <a:gd name="T63" fmla="*/ 4668 h 5834"/>
              <a:gd name="T64" fmla="*/ 1090 w 4627"/>
              <a:gd name="T65" fmla="*/ 5601 h 5834"/>
              <a:gd name="T66" fmla="*/ 1069 w 4627"/>
              <a:gd name="T67" fmla="*/ 5642 h 5834"/>
              <a:gd name="T68" fmla="*/ 1450 w 4627"/>
              <a:gd name="T69" fmla="*/ 5833 h 5834"/>
              <a:gd name="T70" fmla="*/ 2000 w 4627"/>
              <a:gd name="T71" fmla="*/ 5706 h 5834"/>
              <a:gd name="T72" fmla="*/ 2223 w 4627"/>
              <a:gd name="T73" fmla="*/ 5758 h 5834"/>
              <a:gd name="T74" fmla="*/ 2836 w 4627"/>
              <a:gd name="T75" fmla="*/ 5749 h 5834"/>
              <a:gd name="T76" fmla="*/ 3471 w 4627"/>
              <a:gd name="T77" fmla="*/ 5653 h 5834"/>
              <a:gd name="T78" fmla="*/ 3599 w 4627"/>
              <a:gd name="T79" fmla="*/ 5452 h 5834"/>
              <a:gd name="T80" fmla="*/ 4075 w 4627"/>
              <a:gd name="T81" fmla="*/ 5696 h 5834"/>
              <a:gd name="T82" fmla="*/ 4510 w 4627"/>
              <a:gd name="T83" fmla="*/ 5379 h 5834"/>
              <a:gd name="T84" fmla="*/ 4435 w 4627"/>
              <a:gd name="T85" fmla="*/ 4648 h 5834"/>
              <a:gd name="T86" fmla="*/ 4467 w 4627"/>
              <a:gd name="T87" fmla="*/ 4627 h 5834"/>
              <a:gd name="T88" fmla="*/ 4213 w 4627"/>
              <a:gd name="T89" fmla="*/ 4457 h 5834"/>
              <a:gd name="T90" fmla="*/ 3991 w 4627"/>
              <a:gd name="T91" fmla="*/ 4107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7" h="5834">
                <a:moveTo>
                  <a:pt x="3991" y="4107"/>
                </a:moveTo>
                <a:lnTo>
                  <a:pt x="3991" y="4107"/>
                </a:lnTo>
                <a:cubicBezTo>
                  <a:pt x="3906" y="3928"/>
                  <a:pt x="3736" y="3769"/>
                  <a:pt x="3831" y="3674"/>
                </a:cubicBezTo>
                <a:cubicBezTo>
                  <a:pt x="3917" y="3588"/>
                  <a:pt x="3991" y="3567"/>
                  <a:pt x="3896" y="3472"/>
                </a:cubicBezTo>
                <a:cubicBezTo>
                  <a:pt x="3801" y="3377"/>
                  <a:pt x="3652" y="3431"/>
                  <a:pt x="3726" y="3133"/>
                </a:cubicBezTo>
                <a:cubicBezTo>
                  <a:pt x="3790" y="2836"/>
                  <a:pt x="3577" y="2806"/>
                  <a:pt x="3557" y="2784"/>
                </a:cubicBezTo>
                <a:cubicBezTo>
                  <a:pt x="3536" y="2763"/>
                  <a:pt x="3525" y="2457"/>
                  <a:pt x="3430" y="2371"/>
                </a:cubicBezTo>
                <a:cubicBezTo>
                  <a:pt x="3344" y="2287"/>
                  <a:pt x="3387" y="2022"/>
                  <a:pt x="3260" y="1970"/>
                </a:cubicBezTo>
                <a:cubicBezTo>
                  <a:pt x="3133" y="1916"/>
                  <a:pt x="2868" y="1989"/>
                  <a:pt x="2868" y="1989"/>
                </a:cubicBezTo>
                <a:cubicBezTo>
                  <a:pt x="2667" y="1662"/>
                  <a:pt x="2667" y="1662"/>
                  <a:pt x="2667" y="1662"/>
                </a:cubicBezTo>
                <a:cubicBezTo>
                  <a:pt x="2667" y="1662"/>
                  <a:pt x="2816" y="1270"/>
                  <a:pt x="2741" y="1196"/>
                </a:cubicBezTo>
                <a:cubicBezTo>
                  <a:pt x="2667" y="1121"/>
                  <a:pt x="2360" y="1080"/>
                  <a:pt x="2360" y="1080"/>
                </a:cubicBezTo>
                <a:cubicBezTo>
                  <a:pt x="2243" y="561"/>
                  <a:pt x="2243" y="561"/>
                  <a:pt x="2243" y="561"/>
                </a:cubicBezTo>
                <a:cubicBezTo>
                  <a:pt x="2243" y="561"/>
                  <a:pt x="2043" y="614"/>
                  <a:pt x="1948" y="509"/>
                </a:cubicBezTo>
                <a:cubicBezTo>
                  <a:pt x="1853" y="423"/>
                  <a:pt x="1545" y="52"/>
                  <a:pt x="1312" y="0"/>
                </a:cubicBezTo>
                <a:cubicBezTo>
                  <a:pt x="1258" y="222"/>
                  <a:pt x="1142" y="423"/>
                  <a:pt x="1079" y="455"/>
                </a:cubicBezTo>
                <a:cubicBezTo>
                  <a:pt x="942" y="520"/>
                  <a:pt x="771" y="455"/>
                  <a:pt x="603" y="455"/>
                </a:cubicBezTo>
                <a:cubicBezTo>
                  <a:pt x="433" y="455"/>
                  <a:pt x="265" y="614"/>
                  <a:pt x="265" y="614"/>
                </a:cubicBezTo>
                <a:cubicBezTo>
                  <a:pt x="476" y="815"/>
                  <a:pt x="476" y="815"/>
                  <a:pt x="476" y="815"/>
                </a:cubicBezTo>
                <a:cubicBezTo>
                  <a:pt x="190" y="996"/>
                  <a:pt x="190" y="996"/>
                  <a:pt x="190" y="996"/>
                </a:cubicBezTo>
                <a:cubicBezTo>
                  <a:pt x="190" y="996"/>
                  <a:pt x="370" y="1418"/>
                  <a:pt x="232" y="1418"/>
                </a:cubicBezTo>
                <a:cubicBezTo>
                  <a:pt x="84" y="1418"/>
                  <a:pt x="21" y="1767"/>
                  <a:pt x="21" y="1767"/>
                </a:cubicBezTo>
                <a:cubicBezTo>
                  <a:pt x="21" y="1767"/>
                  <a:pt x="10" y="1767"/>
                  <a:pt x="0" y="1778"/>
                </a:cubicBezTo>
                <a:cubicBezTo>
                  <a:pt x="84" y="1895"/>
                  <a:pt x="190" y="2095"/>
                  <a:pt x="127" y="2181"/>
                </a:cubicBezTo>
                <a:cubicBezTo>
                  <a:pt x="21" y="2330"/>
                  <a:pt x="327" y="2276"/>
                  <a:pt x="327" y="2541"/>
                </a:cubicBezTo>
                <a:cubicBezTo>
                  <a:pt x="327" y="2541"/>
                  <a:pt x="635" y="2679"/>
                  <a:pt x="635" y="2817"/>
                </a:cubicBezTo>
                <a:cubicBezTo>
                  <a:pt x="635" y="2944"/>
                  <a:pt x="190" y="2890"/>
                  <a:pt x="138" y="3356"/>
                </a:cubicBezTo>
                <a:cubicBezTo>
                  <a:pt x="179" y="3345"/>
                  <a:pt x="179" y="3345"/>
                  <a:pt x="179" y="3345"/>
                </a:cubicBezTo>
                <a:cubicBezTo>
                  <a:pt x="179" y="3345"/>
                  <a:pt x="497" y="3599"/>
                  <a:pt x="455" y="3642"/>
                </a:cubicBezTo>
                <a:cubicBezTo>
                  <a:pt x="412" y="3683"/>
                  <a:pt x="222" y="3780"/>
                  <a:pt x="284" y="3853"/>
                </a:cubicBezTo>
                <a:cubicBezTo>
                  <a:pt x="360" y="3916"/>
                  <a:pt x="825" y="3864"/>
                  <a:pt x="899" y="3937"/>
                </a:cubicBezTo>
                <a:cubicBezTo>
                  <a:pt x="974" y="4013"/>
                  <a:pt x="1090" y="4551"/>
                  <a:pt x="1026" y="4668"/>
                </a:cubicBezTo>
                <a:cubicBezTo>
                  <a:pt x="963" y="4775"/>
                  <a:pt x="1090" y="5601"/>
                  <a:pt x="1090" y="5601"/>
                </a:cubicBezTo>
                <a:cubicBezTo>
                  <a:pt x="1069" y="5642"/>
                  <a:pt x="1069" y="5642"/>
                  <a:pt x="1069" y="5642"/>
                </a:cubicBezTo>
                <a:cubicBezTo>
                  <a:pt x="1450" y="5833"/>
                  <a:pt x="1450" y="5833"/>
                  <a:pt x="1450" y="5833"/>
                </a:cubicBezTo>
                <a:cubicBezTo>
                  <a:pt x="2000" y="5706"/>
                  <a:pt x="2000" y="5706"/>
                  <a:pt x="2000" y="5706"/>
                </a:cubicBezTo>
                <a:cubicBezTo>
                  <a:pt x="2223" y="5758"/>
                  <a:pt x="2223" y="5758"/>
                  <a:pt x="2223" y="5758"/>
                </a:cubicBezTo>
                <a:cubicBezTo>
                  <a:pt x="2223" y="5758"/>
                  <a:pt x="2625" y="5653"/>
                  <a:pt x="2836" y="5749"/>
                </a:cubicBezTo>
                <a:cubicBezTo>
                  <a:pt x="2836" y="5749"/>
                  <a:pt x="3271" y="5568"/>
                  <a:pt x="3471" y="5653"/>
                </a:cubicBezTo>
                <a:cubicBezTo>
                  <a:pt x="3471" y="5653"/>
                  <a:pt x="3493" y="5452"/>
                  <a:pt x="3599" y="5452"/>
                </a:cubicBezTo>
                <a:cubicBezTo>
                  <a:pt x="3715" y="5452"/>
                  <a:pt x="3790" y="5696"/>
                  <a:pt x="4075" y="5696"/>
                </a:cubicBezTo>
                <a:cubicBezTo>
                  <a:pt x="4329" y="5696"/>
                  <a:pt x="4223" y="5431"/>
                  <a:pt x="4510" y="5379"/>
                </a:cubicBezTo>
                <a:cubicBezTo>
                  <a:pt x="4626" y="5103"/>
                  <a:pt x="4435" y="4648"/>
                  <a:pt x="4435" y="4648"/>
                </a:cubicBezTo>
                <a:cubicBezTo>
                  <a:pt x="4435" y="4648"/>
                  <a:pt x="4456" y="4637"/>
                  <a:pt x="4467" y="4627"/>
                </a:cubicBezTo>
                <a:cubicBezTo>
                  <a:pt x="4383" y="4584"/>
                  <a:pt x="4277" y="4510"/>
                  <a:pt x="4213" y="4457"/>
                </a:cubicBezTo>
                <a:cubicBezTo>
                  <a:pt x="4107" y="4351"/>
                  <a:pt x="4086" y="4287"/>
                  <a:pt x="3991" y="4107"/>
                </a:cubicBezTo>
              </a:path>
            </a:pathLst>
          </a:custGeom>
          <a:solidFill>
            <a:srgbClr val="B0B0B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1" name="Freeform 38"/>
          <p:cNvSpPr>
            <a:spLocks noChangeArrowheads="1"/>
          </p:cNvSpPr>
          <p:nvPr/>
        </p:nvSpPr>
        <p:spPr bwMode="auto">
          <a:xfrm>
            <a:off x="6577933" y="2478427"/>
            <a:ext cx="1275253" cy="1335319"/>
          </a:xfrm>
          <a:custGeom>
            <a:avLst/>
            <a:gdLst>
              <a:gd name="T0" fmla="*/ 5930 w 6099"/>
              <a:gd name="T1" fmla="*/ 1769 h 6386"/>
              <a:gd name="T2" fmla="*/ 5930 w 6099"/>
              <a:gd name="T3" fmla="*/ 1769 h 6386"/>
              <a:gd name="T4" fmla="*/ 5484 w 6099"/>
              <a:gd name="T5" fmla="*/ 1726 h 6386"/>
              <a:gd name="T6" fmla="*/ 5262 w 6099"/>
              <a:gd name="T7" fmla="*/ 2002 h 6386"/>
              <a:gd name="T8" fmla="*/ 5178 w 6099"/>
              <a:gd name="T9" fmla="*/ 1642 h 6386"/>
              <a:gd name="T10" fmla="*/ 5029 w 6099"/>
              <a:gd name="T11" fmla="*/ 1483 h 6386"/>
              <a:gd name="T12" fmla="*/ 5283 w 6099"/>
              <a:gd name="T13" fmla="*/ 1282 h 6386"/>
              <a:gd name="T14" fmla="*/ 5040 w 6099"/>
              <a:gd name="T15" fmla="*/ 1049 h 6386"/>
              <a:gd name="T16" fmla="*/ 4807 w 6099"/>
              <a:gd name="T17" fmla="*/ 1166 h 6386"/>
              <a:gd name="T18" fmla="*/ 3939 w 6099"/>
              <a:gd name="T19" fmla="*/ 1155 h 6386"/>
              <a:gd name="T20" fmla="*/ 3949 w 6099"/>
              <a:gd name="T21" fmla="*/ 1461 h 6386"/>
              <a:gd name="T22" fmla="*/ 3717 w 6099"/>
              <a:gd name="T23" fmla="*/ 1101 h 6386"/>
              <a:gd name="T24" fmla="*/ 3430 w 6099"/>
              <a:gd name="T25" fmla="*/ 974 h 6386"/>
              <a:gd name="T26" fmla="*/ 2933 w 6099"/>
              <a:gd name="T27" fmla="*/ 700 h 6386"/>
              <a:gd name="T28" fmla="*/ 2435 w 6099"/>
              <a:gd name="T29" fmla="*/ 784 h 6386"/>
              <a:gd name="T30" fmla="*/ 2096 w 6099"/>
              <a:gd name="T31" fmla="*/ 741 h 6386"/>
              <a:gd name="T32" fmla="*/ 1831 w 6099"/>
              <a:gd name="T33" fmla="*/ 847 h 6386"/>
              <a:gd name="T34" fmla="*/ 1588 w 6099"/>
              <a:gd name="T35" fmla="*/ 679 h 6386"/>
              <a:gd name="T36" fmla="*/ 1112 w 6099"/>
              <a:gd name="T37" fmla="*/ 392 h 6386"/>
              <a:gd name="T38" fmla="*/ 879 w 6099"/>
              <a:gd name="T39" fmla="*/ 0 h 6386"/>
              <a:gd name="T40" fmla="*/ 657 w 6099"/>
              <a:gd name="T41" fmla="*/ 265 h 6386"/>
              <a:gd name="T42" fmla="*/ 265 w 6099"/>
              <a:gd name="T43" fmla="*/ 435 h 6386"/>
              <a:gd name="T44" fmla="*/ 254 w 6099"/>
              <a:gd name="T45" fmla="*/ 836 h 6386"/>
              <a:gd name="T46" fmla="*/ 0 w 6099"/>
              <a:gd name="T47" fmla="*/ 1112 h 6386"/>
              <a:gd name="T48" fmla="*/ 159 w 6099"/>
              <a:gd name="T49" fmla="*/ 1758 h 6386"/>
              <a:gd name="T50" fmla="*/ 795 w 6099"/>
              <a:gd name="T51" fmla="*/ 2267 h 6386"/>
              <a:gd name="T52" fmla="*/ 1090 w 6099"/>
              <a:gd name="T53" fmla="*/ 2319 h 6386"/>
              <a:gd name="T54" fmla="*/ 1207 w 6099"/>
              <a:gd name="T55" fmla="*/ 2838 h 6386"/>
              <a:gd name="T56" fmla="*/ 1588 w 6099"/>
              <a:gd name="T57" fmla="*/ 2954 h 6386"/>
              <a:gd name="T58" fmla="*/ 1514 w 6099"/>
              <a:gd name="T59" fmla="*/ 3420 h 6386"/>
              <a:gd name="T60" fmla="*/ 1715 w 6099"/>
              <a:gd name="T61" fmla="*/ 3747 h 6386"/>
              <a:gd name="T62" fmla="*/ 2107 w 6099"/>
              <a:gd name="T63" fmla="*/ 3728 h 6386"/>
              <a:gd name="T64" fmla="*/ 2277 w 6099"/>
              <a:gd name="T65" fmla="*/ 4129 h 6386"/>
              <a:gd name="T66" fmla="*/ 2404 w 6099"/>
              <a:gd name="T67" fmla="*/ 4542 h 6386"/>
              <a:gd name="T68" fmla="*/ 2573 w 6099"/>
              <a:gd name="T69" fmla="*/ 4891 h 6386"/>
              <a:gd name="T70" fmla="*/ 2743 w 6099"/>
              <a:gd name="T71" fmla="*/ 5230 h 6386"/>
              <a:gd name="T72" fmla="*/ 2678 w 6099"/>
              <a:gd name="T73" fmla="*/ 5432 h 6386"/>
              <a:gd name="T74" fmla="*/ 2838 w 6099"/>
              <a:gd name="T75" fmla="*/ 5865 h 6386"/>
              <a:gd name="T76" fmla="*/ 3060 w 6099"/>
              <a:gd name="T77" fmla="*/ 6215 h 6386"/>
              <a:gd name="T78" fmla="*/ 3314 w 6099"/>
              <a:gd name="T79" fmla="*/ 6385 h 6386"/>
              <a:gd name="T80" fmla="*/ 3642 w 6099"/>
              <a:gd name="T81" fmla="*/ 6204 h 6386"/>
              <a:gd name="T82" fmla="*/ 3579 w 6099"/>
              <a:gd name="T83" fmla="*/ 5833 h 6386"/>
              <a:gd name="T84" fmla="*/ 3663 w 6099"/>
              <a:gd name="T85" fmla="*/ 5495 h 6386"/>
              <a:gd name="T86" fmla="*/ 3495 w 6099"/>
              <a:gd name="T87" fmla="*/ 5432 h 6386"/>
              <a:gd name="T88" fmla="*/ 3579 w 6099"/>
              <a:gd name="T89" fmla="*/ 5114 h 6386"/>
              <a:gd name="T90" fmla="*/ 3368 w 6099"/>
              <a:gd name="T91" fmla="*/ 5071 h 6386"/>
              <a:gd name="T92" fmla="*/ 3642 w 6099"/>
              <a:gd name="T93" fmla="*/ 5029 h 6386"/>
              <a:gd name="T94" fmla="*/ 3695 w 6099"/>
              <a:gd name="T95" fmla="*/ 4754 h 6386"/>
              <a:gd name="T96" fmla="*/ 3568 w 6099"/>
              <a:gd name="T97" fmla="*/ 4575 h 6386"/>
              <a:gd name="T98" fmla="*/ 3874 w 6099"/>
              <a:gd name="T99" fmla="*/ 4585 h 6386"/>
              <a:gd name="T100" fmla="*/ 4034 w 6099"/>
              <a:gd name="T101" fmla="*/ 4077 h 6386"/>
              <a:gd name="T102" fmla="*/ 3865 w 6099"/>
              <a:gd name="T103" fmla="*/ 3918 h 6386"/>
              <a:gd name="T104" fmla="*/ 3939 w 6099"/>
              <a:gd name="T105" fmla="*/ 3844 h 6386"/>
              <a:gd name="T106" fmla="*/ 4352 w 6099"/>
              <a:gd name="T107" fmla="*/ 3939 h 6386"/>
              <a:gd name="T108" fmla="*/ 4723 w 6099"/>
              <a:gd name="T109" fmla="*/ 3325 h 6386"/>
              <a:gd name="T110" fmla="*/ 4934 w 6099"/>
              <a:gd name="T111" fmla="*/ 3409 h 6386"/>
              <a:gd name="T112" fmla="*/ 4956 w 6099"/>
              <a:gd name="T113" fmla="*/ 3866 h 6386"/>
              <a:gd name="T114" fmla="*/ 5188 w 6099"/>
              <a:gd name="T115" fmla="*/ 3812 h 6386"/>
              <a:gd name="T116" fmla="*/ 5443 w 6099"/>
              <a:gd name="T117" fmla="*/ 3103 h 6386"/>
              <a:gd name="T118" fmla="*/ 5770 w 6099"/>
              <a:gd name="T119" fmla="*/ 2954 h 6386"/>
              <a:gd name="T120" fmla="*/ 6098 w 6099"/>
              <a:gd name="T121" fmla="*/ 2245 h 6386"/>
              <a:gd name="T122" fmla="*/ 5930 w 6099"/>
              <a:gd name="T123" fmla="*/ 1769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99" h="6386">
                <a:moveTo>
                  <a:pt x="5930" y="1769"/>
                </a:moveTo>
                <a:lnTo>
                  <a:pt x="5930" y="1769"/>
                </a:lnTo>
                <a:cubicBezTo>
                  <a:pt x="5484" y="1726"/>
                  <a:pt x="5484" y="1726"/>
                  <a:pt x="5484" y="1726"/>
                </a:cubicBezTo>
                <a:cubicBezTo>
                  <a:pt x="5262" y="2002"/>
                  <a:pt x="5262" y="2002"/>
                  <a:pt x="5262" y="2002"/>
                </a:cubicBezTo>
                <a:cubicBezTo>
                  <a:pt x="5262" y="2002"/>
                  <a:pt x="5061" y="1885"/>
                  <a:pt x="5178" y="1642"/>
                </a:cubicBezTo>
                <a:cubicBezTo>
                  <a:pt x="5029" y="1483"/>
                  <a:pt x="5029" y="1483"/>
                  <a:pt x="5029" y="1483"/>
                </a:cubicBezTo>
                <a:cubicBezTo>
                  <a:pt x="5283" y="1282"/>
                  <a:pt x="5283" y="1282"/>
                  <a:pt x="5283" y="1282"/>
                </a:cubicBezTo>
                <a:cubicBezTo>
                  <a:pt x="5040" y="1049"/>
                  <a:pt x="5040" y="1049"/>
                  <a:pt x="5040" y="1049"/>
                </a:cubicBezTo>
                <a:cubicBezTo>
                  <a:pt x="4807" y="1166"/>
                  <a:pt x="4807" y="1166"/>
                  <a:pt x="4807" y="1166"/>
                </a:cubicBezTo>
                <a:cubicBezTo>
                  <a:pt x="4807" y="1166"/>
                  <a:pt x="4574" y="868"/>
                  <a:pt x="3939" y="1155"/>
                </a:cubicBezTo>
                <a:cubicBezTo>
                  <a:pt x="3939" y="1155"/>
                  <a:pt x="4066" y="1334"/>
                  <a:pt x="3949" y="1461"/>
                </a:cubicBezTo>
                <a:cubicBezTo>
                  <a:pt x="3833" y="1577"/>
                  <a:pt x="3409" y="1334"/>
                  <a:pt x="3717" y="1101"/>
                </a:cubicBezTo>
                <a:cubicBezTo>
                  <a:pt x="3717" y="1101"/>
                  <a:pt x="3738" y="901"/>
                  <a:pt x="3430" y="974"/>
                </a:cubicBezTo>
                <a:cubicBezTo>
                  <a:pt x="3124" y="1058"/>
                  <a:pt x="3420" y="752"/>
                  <a:pt x="2933" y="700"/>
                </a:cubicBezTo>
                <a:cubicBezTo>
                  <a:pt x="2435" y="636"/>
                  <a:pt x="2435" y="784"/>
                  <a:pt x="2435" y="784"/>
                </a:cubicBezTo>
                <a:cubicBezTo>
                  <a:pt x="2435" y="784"/>
                  <a:pt x="2213" y="858"/>
                  <a:pt x="2096" y="741"/>
                </a:cubicBezTo>
                <a:cubicBezTo>
                  <a:pt x="2096" y="741"/>
                  <a:pt x="1937" y="741"/>
                  <a:pt x="1831" y="847"/>
                </a:cubicBezTo>
                <a:cubicBezTo>
                  <a:pt x="1726" y="953"/>
                  <a:pt x="1588" y="795"/>
                  <a:pt x="1588" y="679"/>
                </a:cubicBezTo>
                <a:cubicBezTo>
                  <a:pt x="1588" y="562"/>
                  <a:pt x="1112" y="392"/>
                  <a:pt x="1112" y="392"/>
                </a:cubicBezTo>
                <a:cubicBezTo>
                  <a:pt x="1112" y="392"/>
                  <a:pt x="1312" y="54"/>
                  <a:pt x="879" y="0"/>
                </a:cubicBezTo>
                <a:cubicBezTo>
                  <a:pt x="657" y="265"/>
                  <a:pt x="657" y="265"/>
                  <a:pt x="657" y="265"/>
                </a:cubicBezTo>
                <a:cubicBezTo>
                  <a:pt x="657" y="265"/>
                  <a:pt x="338" y="349"/>
                  <a:pt x="265" y="435"/>
                </a:cubicBezTo>
                <a:cubicBezTo>
                  <a:pt x="181" y="509"/>
                  <a:pt x="254" y="836"/>
                  <a:pt x="254" y="836"/>
                </a:cubicBezTo>
                <a:cubicBezTo>
                  <a:pt x="0" y="1112"/>
                  <a:pt x="0" y="1112"/>
                  <a:pt x="0" y="1112"/>
                </a:cubicBezTo>
                <a:cubicBezTo>
                  <a:pt x="202" y="1271"/>
                  <a:pt x="213" y="1536"/>
                  <a:pt x="159" y="1758"/>
                </a:cubicBezTo>
                <a:cubicBezTo>
                  <a:pt x="392" y="1810"/>
                  <a:pt x="700" y="2181"/>
                  <a:pt x="795" y="2267"/>
                </a:cubicBezTo>
                <a:cubicBezTo>
                  <a:pt x="890" y="2372"/>
                  <a:pt x="1090" y="2319"/>
                  <a:pt x="1090" y="2319"/>
                </a:cubicBezTo>
                <a:cubicBezTo>
                  <a:pt x="1207" y="2838"/>
                  <a:pt x="1207" y="2838"/>
                  <a:pt x="1207" y="2838"/>
                </a:cubicBezTo>
                <a:cubicBezTo>
                  <a:pt x="1207" y="2838"/>
                  <a:pt x="1514" y="2879"/>
                  <a:pt x="1588" y="2954"/>
                </a:cubicBezTo>
                <a:cubicBezTo>
                  <a:pt x="1663" y="3028"/>
                  <a:pt x="1514" y="3420"/>
                  <a:pt x="1514" y="3420"/>
                </a:cubicBezTo>
                <a:cubicBezTo>
                  <a:pt x="1715" y="3747"/>
                  <a:pt x="1715" y="3747"/>
                  <a:pt x="1715" y="3747"/>
                </a:cubicBezTo>
                <a:cubicBezTo>
                  <a:pt x="1715" y="3747"/>
                  <a:pt x="1980" y="3674"/>
                  <a:pt x="2107" y="3728"/>
                </a:cubicBezTo>
                <a:cubicBezTo>
                  <a:pt x="2234" y="3780"/>
                  <a:pt x="2191" y="4045"/>
                  <a:pt x="2277" y="4129"/>
                </a:cubicBezTo>
                <a:cubicBezTo>
                  <a:pt x="2372" y="4215"/>
                  <a:pt x="2383" y="4521"/>
                  <a:pt x="2404" y="4542"/>
                </a:cubicBezTo>
                <a:cubicBezTo>
                  <a:pt x="2424" y="4564"/>
                  <a:pt x="2637" y="4594"/>
                  <a:pt x="2573" y="4891"/>
                </a:cubicBezTo>
                <a:cubicBezTo>
                  <a:pt x="2499" y="5189"/>
                  <a:pt x="2648" y="5135"/>
                  <a:pt x="2743" y="5230"/>
                </a:cubicBezTo>
                <a:cubicBezTo>
                  <a:pt x="2838" y="5325"/>
                  <a:pt x="2764" y="5346"/>
                  <a:pt x="2678" y="5432"/>
                </a:cubicBezTo>
                <a:cubicBezTo>
                  <a:pt x="2583" y="5527"/>
                  <a:pt x="2753" y="5686"/>
                  <a:pt x="2838" y="5865"/>
                </a:cubicBezTo>
                <a:cubicBezTo>
                  <a:pt x="2933" y="6045"/>
                  <a:pt x="2954" y="6109"/>
                  <a:pt x="3060" y="6215"/>
                </a:cubicBezTo>
                <a:cubicBezTo>
                  <a:pt x="3124" y="6268"/>
                  <a:pt x="3230" y="6342"/>
                  <a:pt x="3314" y="6385"/>
                </a:cubicBezTo>
                <a:cubicBezTo>
                  <a:pt x="3387" y="6342"/>
                  <a:pt x="3568" y="6225"/>
                  <a:pt x="3642" y="6204"/>
                </a:cubicBezTo>
                <a:cubicBezTo>
                  <a:pt x="3652" y="6014"/>
                  <a:pt x="3579" y="5833"/>
                  <a:pt x="3579" y="5833"/>
                </a:cubicBezTo>
                <a:cubicBezTo>
                  <a:pt x="3579" y="5833"/>
                  <a:pt x="3663" y="5600"/>
                  <a:pt x="3663" y="5495"/>
                </a:cubicBezTo>
                <a:cubicBezTo>
                  <a:pt x="3663" y="5389"/>
                  <a:pt x="3568" y="5495"/>
                  <a:pt x="3495" y="5432"/>
                </a:cubicBezTo>
                <a:cubicBezTo>
                  <a:pt x="3430" y="5357"/>
                  <a:pt x="3579" y="5208"/>
                  <a:pt x="3579" y="5114"/>
                </a:cubicBezTo>
                <a:cubicBezTo>
                  <a:pt x="3579" y="5029"/>
                  <a:pt x="3368" y="5208"/>
                  <a:pt x="3368" y="5071"/>
                </a:cubicBezTo>
                <a:cubicBezTo>
                  <a:pt x="3368" y="4934"/>
                  <a:pt x="3642" y="5029"/>
                  <a:pt x="3642" y="5029"/>
                </a:cubicBezTo>
                <a:cubicBezTo>
                  <a:pt x="3642" y="5029"/>
                  <a:pt x="3695" y="4849"/>
                  <a:pt x="3695" y="4754"/>
                </a:cubicBezTo>
                <a:cubicBezTo>
                  <a:pt x="3695" y="4659"/>
                  <a:pt x="3495" y="4648"/>
                  <a:pt x="3568" y="4575"/>
                </a:cubicBezTo>
                <a:cubicBezTo>
                  <a:pt x="3642" y="4499"/>
                  <a:pt x="3874" y="4585"/>
                  <a:pt x="3874" y="4585"/>
                </a:cubicBezTo>
                <a:cubicBezTo>
                  <a:pt x="4034" y="4077"/>
                  <a:pt x="4034" y="4077"/>
                  <a:pt x="4034" y="4077"/>
                </a:cubicBezTo>
                <a:cubicBezTo>
                  <a:pt x="3865" y="3918"/>
                  <a:pt x="3865" y="3918"/>
                  <a:pt x="3865" y="3918"/>
                </a:cubicBezTo>
                <a:cubicBezTo>
                  <a:pt x="3939" y="3844"/>
                  <a:pt x="3939" y="3844"/>
                  <a:pt x="3939" y="3844"/>
                </a:cubicBezTo>
                <a:cubicBezTo>
                  <a:pt x="4077" y="3991"/>
                  <a:pt x="4352" y="3939"/>
                  <a:pt x="4352" y="3939"/>
                </a:cubicBezTo>
                <a:cubicBezTo>
                  <a:pt x="4352" y="3939"/>
                  <a:pt x="4626" y="3420"/>
                  <a:pt x="4723" y="3325"/>
                </a:cubicBezTo>
                <a:cubicBezTo>
                  <a:pt x="4818" y="3230"/>
                  <a:pt x="4934" y="3409"/>
                  <a:pt x="4934" y="3409"/>
                </a:cubicBezTo>
                <a:cubicBezTo>
                  <a:pt x="4701" y="3642"/>
                  <a:pt x="4956" y="3866"/>
                  <a:pt x="4956" y="3866"/>
                </a:cubicBezTo>
                <a:cubicBezTo>
                  <a:pt x="5188" y="3812"/>
                  <a:pt x="5188" y="3812"/>
                  <a:pt x="5188" y="3812"/>
                </a:cubicBezTo>
                <a:cubicBezTo>
                  <a:pt x="5188" y="3812"/>
                  <a:pt x="5443" y="3230"/>
                  <a:pt x="5443" y="3103"/>
                </a:cubicBezTo>
                <a:cubicBezTo>
                  <a:pt x="5443" y="2987"/>
                  <a:pt x="5770" y="2954"/>
                  <a:pt x="5770" y="2954"/>
                </a:cubicBezTo>
                <a:cubicBezTo>
                  <a:pt x="5770" y="2784"/>
                  <a:pt x="5992" y="2372"/>
                  <a:pt x="6098" y="2245"/>
                </a:cubicBezTo>
                <a:cubicBezTo>
                  <a:pt x="6014" y="2181"/>
                  <a:pt x="5876" y="2023"/>
                  <a:pt x="5930" y="1769"/>
                </a:cubicBezTo>
              </a:path>
            </a:pathLst>
          </a:custGeom>
          <a:solidFill>
            <a:srgbClr val="B2B2B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2" name="Freeform 40"/>
          <p:cNvSpPr>
            <a:spLocks noChangeArrowheads="1"/>
          </p:cNvSpPr>
          <p:nvPr/>
        </p:nvSpPr>
        <p:spPr bwMode="auto">
          <a:xfrm>
            <a:off x="7630801" y="1969031"/>
            <a:ext cx="1091624" cy="1219966"/>
          </a:xfrm>
          <a:custGeom>
            <a:avLst/>
            <a:gdLst>
              <a:gd name="T0" fmla="*/ 4161 w 5220"/>
              <a:gd name="T1" fmla="*/ 5135 h 5834"/>
              <a:gd name="T2" fmla="*/ 4161 w 5220"/>
              <a:gd name="T3" fmla="*/ 5135 h 5834"/>
              <a:gd name="T4" fmla="*/ 3631 w 5220"/>
              <a:gd name="T5" fmla="*/ 4924 h 5834"/>
              <a:gd name="T6" fmla="*/ 3250 w 5220"/>
              <a:gd name="T7" fmla="*/ 4659 h 5834"/>
              <a:gd name="T8" fmla="*/ 3144 w 5220"/>
              <a:gd name="T9" fmla="*/ 4383 h 5834"/>
              <a:gd name="T10" fmla="*/ 3620 w 5220"/>
              <a:gd name="T11" fmla="*/ 4394 h 5834"/>
              <a:gd name="T12" fmla="*/ 3663 w 5220"/>
              <a:gd name="T13" fmla="*/ 4066 h 5834"/>
              <a:gd name="T14" fmla="*/ 4045 w 5220"/>
              <a:gd name="T15" fmla="*/ 3855 h 5834"/>
              <a:gd name="T16" fmla="*/ 3970 w 5220"/>
              <a:gd name="T17" fmla="*/ 3484 h 5834"/>
              <a:gd name="T18" fmla="*/ 4329 w 5220"/>
              <a:gd name="T19" fmla="*/ 3124 h 5834"/>
              <a:gd name="T20" fmla="*/ 4722 w 5220"/>
              <a:gd name="T21" fmla="*/ 3060 h 5834"/>
              <a:gd name="T22" fmla="*/ 5019 w 5220"/>
              <a:gd name="T23" fmla="*/ 2043 h 5834"/>
              <a:gd name="T24" fmla="*/ 4997 w 5220"/>
              <a:gd name="T25" fmla="*/ 1356 h 5834"/>
              <a:gd name="T26" fmla="*/ 4838 w 5220"/>
              <a:gd name="T27" fmla="*/ 752 h 5834"/>
              <a:gd name="T28" fmla="*/ 5071 w 5220"/>
              <a:gd name="T29" fmla="*/ 614 h 5834"/>
              <a:gd name="T30" fmla="*/ 4892 w 5220"/>
              <a:gd name="T31" fmla="*/ 170 h 5834"/>
              <a:gd name="T32" fmla="*/ 4870 w 5220"/>
              <a:gd name="T33" fmla="*/ 222 h 5834"/>
              <a:gd name="T34" fmla="*/ 4299 w 5220"/>
              <a:gd name="T35" fmla="*/ 202 h 5834"/>
              <a:gd name="T36" fmla="*/ 4245 w 5220"/>
              <a:gd name="T37" fmla="*/ 254 h 5834"/>
              <a:gd name="T38" fmla="*/ 3526 w 5220"/>
              <a:gd name="T39" fmla="*/ 254 h 5834"/>
              <a:gd name="T40" fmla="*/ 3017 w 5220"/>
              <a:gd name="T41" fmla="*/ 679 h 5834"/>
              <a:gd name="T42" fmla="*/ 3017 w 5220"/>
              <a:gd name="T43" fmla="*/ 1176 h 5834"/>
              <a:gd name="T44" fmla="*/ 2711 w 5220"/>
              <a:gd name="T45" fmla="*/ 1461 h 5834"/>
              <a:gd name="T46" fmla="*/ 2467 w 5220"/>
              <a:gd name="T47" fmla="*/ 922 h 5834"/>
              <a:gd name="T48" fmla="*/ 2392 w 5220"/>
              <a:gd name="T49" fmla="*/ 1196 h 5834"/>
              <a:gd name="T50" fmla="*/ 2022 w 5220"/>
              <a:gd name="T51" fmla="*/ 1504 h 5834"/>
              <a:gd name="T52" fmla="*/ 1885 w 5220"/>
              <a:gd name="T53" fmla="*/ 1567 h 5834"/>
              <a:gd name="T54" fmla="*/ 1842 w 5220"/>
              <a:gd name="T55" fmla="*/ 1991 h 5834"/>
              <a:gd name="T56" fmla="*/ 1397 w 5220"/>
              <a:gd name="T57" fmla="*/ 1875 h 5834"/>
              <a:gd name="T58" fmla="*/ 1026 w 5220"/>
              <a:gd name="T59" fmla="*/ 1663 h 5834"/>
              <a:gd name="T60" fmla="*/ 677 w 5220"/>
              <a:gd name="T61" fmla="*/ 1821 h 5834"/>
              <a:gd name="T62" fmla="*/ 414 w 5220"/>
              <a:gd name="T63" fmla="*/ 2054 h 5834"/>
              <a:gd name="T64" fmla="*/ 582 w 5220"/>
              <a:gd name="T65" fmla="*/ 2467 h 5834"/>
              <a:gd name="T66" fmla="*/ 287 w 5220"/>
              <a:gd name="T67" fmla="*/ 2637 h 5834"/>
              <a:gd name="T68" fmla="*/ 403 w 5220"/>
              <a:gd name="T69" fmla="*/ 3008 h 5834"/>
              <a:gd name="T70" fmla="*/ 74 w 5220"/>
              <a:gd name="T71" fmla="*/ 3049 h 5834"/>
              <a:gd name="T72" fmla="*/ 22 w 5220"/>
              <a:gd name="T73" fmla="*/ 3484 h 5834"/>
              <a:gd name="T74" fmla="*/ 254 w 5220"/>
              <a:gd name="T75" fmla="*/ 3717 h 5834"/>
              <a:gd name="T76" fmla="*/ 0 w 5220"/>
              <a:gd name="T77" fmla="*/ 3918 h 5834"/>
              <a:gd name="T78" fmla="*/ 149 w 5220"/>
              <a:gd name="T79" fmla="*/ 4077 h 5834"/>
              <a:gd name="T80" fmla="*/ 233 w 5220"/>
              <a:gd name="T81" fmla="*/ 4437 h 5834"/>
              <a:gd name="T82" fmla="*/ 455 w 5220"/>
              <a:gd name="T83" fmla="*/ 4161 h 5834"/>
              <a:gd name="T84" fmla="*/ 901 w 5220"/>
              <a:gd name="T85" fmla="*/ 4204 h 5834"/>
              <a:gd name="T86" fmla="*/ 1069 w 5220"/>
              <a:gd name="T87" fmla="*/ 4680 h 5834"/>
              <a:gd name="T88" fmla="*/ 1091 w 5220"/>
              <a:gd name="T89" fmla="*/ 4648 h 5834"/>
              <a:gd name="T90" fmla="*/ 1313 w 5220"/>
              <a:gd name="T91" fmla="*/ 4702 h 5834"/>
              <a:gd name="T92" fmla="*/ 1261 w 5220"/>
              <a:gd name="T93" fmla="*/ 4829 h 5834"/>
              <a:gd name="T94" fmla="*/ 1397 w 5220"/>
              <a:gd name="T95" fmla="*/ 4829 h 5834"/>
              <a:gd name="T96" fmla="*/ 2013 w 5220"/>
              <a:gd name="T97" fmla="*/ 4818 h 5834"/>
              <a:gd name="T98" fmla="*/ 2381 w 5220"/>
              <a:gd name="T99" fmla="*/ 4680 h 5834"/>
              <a:gd name="T100" fmla="*/ 2625 w 5220"/>
              <a:gd name="T101" fmla="*/ 4616 h 5834"/>
              <a:gd name="T102" fmla="*/ 2519 w 5220"/>
              <a:gd name="T103" fmla="*/ 5473 h 5834"/>
              <a:gd name="T104" fmla="*/ 3017 w 5220"/>
              <a:gd name="T105" fmla="*/ 5749 h 5834"/>
              <a:gd name="T106" fmla="*/ 3588 w 5220"/>
              <a:gd name="T107" fmla="*/ 5833 h 5834"/>
              <a:gd name="T108" fmla="*/ 3748 w 5220"/>
              <a:gd name="T109" fmla="*/ 5327 h 5834"/>
              <a:gd name="T110" fmla="*/ 4150 w 5220"/>
              <a:gd name="T111" fmla="*/ 5411 h 5834"/>
              <a:gd name="T112" fmla="*/ 4415 w 5220"/>
              <a:gd name="T113" fmla="*/ 5346 h 5834"/>
              <a:gd name="T114" fmla="*/ 4161 w 5220"/>
              <a:gd name="T115" fmla="*/ 5135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20" h="5834">
                <a:moveTo>
                  <a:pt x="4161" y="5135"/>
                </a:moveTo>
                <a:lnTo>
                  <a:pt x="4161" y="5135"/>
                </a:lnTo>
                <a:cubicBezTo>
                  <a:pt x="3864" y="5040"/>
                  <a:pt x="3812" y="4986"/>
                  <a:pt x="3631" y="4924"/>
                </a:cubicBezTo>
                <a:cubicBezTo>
                  <a:pt x="3441" y="4849"/>
                  <a:pt x="3355" y="4764"/>
                  <a:pt x="3250" y="4659"/>
                </a:cubicBezTo>
                <a:cubicBezTo>
                  <a:pt x="3144" y="4553"/>
                  <a:pt x="3017" y="4383"/>
                  <a:pt x="3144" y="4383"/>
                </a:cubicBezTo>
                <a:cubicBezTo>
                  <a:pt x="3271" y="4383"/>
                  <a:pt x="3536" y="4480"/>
                  <a:pt x="3620" y="4394"/>
                </a:cubicBezTo>
                <a:cubicBezTo>
                  <a:pt x="3696" y="4320"/>
                  <a:pt x="3631" y="4193"/>
                  <a:pt x="3663" y="4066"/>
                </a:cubicBezTo>
                <a:cubicBezTo>
                  <a:pt x="3696" y="3939"/>
                  <a:pt x="3980" y="3991"/>
                  <a:pt x="4045" y="3855"/>
                </a:cubicBezTo>
                <a:cubicBezTo>
                  <a:pt x="4107" y="3717"/>
                  <a:pt x="3801" y="3653"/>
                  <a:pt x="3970" y="3484"/>
                </a:cubicBezTo>
                <a:cubicBezTo>
                  <a:pt x="4140" y="3325"/>
                  <a:pt x="4329" y="3463"/>
                  <a:pt x="4329" y="3124"/>
                </a:cubicBezTo>
                <a:cubicBezTo>
                  <a:pt x="4329" y="3124"/>
                  <a:pt x="4594" y="3176"/>
                  <a:pt x="4722" y="3060"/>
                </a:cubicBezTo>
                <a:cubicBezTo>
                  <a:pt x="4838" y="2944"/>
                  <a:pt x="5198" y="2551"/>
                  <a:pt x="5019" y="2043"/>
                </a:cubicBezTo>
                <a:cubicBezTo>
                  <a:pt x="4838" y="1526"/>
                  <a:pt x="4775" y="1588"/>
                  <a:pt x="4997" y="1356"/>
                </a:cubicBezTo>
                <a:cubicBezTo>
                  <a:pt x="5219" y="1133"/>
                  <a:pt x="4838" y="1049"/>
                  <a:pt x="4838" y="752"/>
                </a:cubicBezTo>
                <a:cubicBezTo>
                  <a:pt x="4838" y="752"/>
                  <a:pt x="5071" y="752"/>
                  <a:pt x="5071" y="614"/>
                </a:cubicBezTo>
                <a:cubicBezTo>
                  <a:pt x="5071" y="509"/>
                  <a:pt x="4987" y="319"/>
                  <a:pt x="4892" y="170"/>
                </a:cubicBezTo>
                <a:cubicBezTo>
                  <a:pt x="4870" y="202"/>
                  <a:pt x="4870" y="222"/>
                  <a:pt x="4870" y="222"/>
                </a:cubicBezTo>
                <a:cubicBezTo>
                  <a:pt x="4648" y="0"/>
                  <a:pt x="4299" y="202"/>
                  <a:pt x="4299" y="202"/>
                </a:cubicBezTo>
                <a:cubicBezTo>
                  <a:pt x="4245" y="254"/>
                  <a:pt x="4245" y="254"/>
                  <a:pt x="4245" y="254"/>
                </a:cubicBezTo>
                <a:cubicBezTo>
                  <a:pt x="3526" y="254"/>
                  <a:pt x="3526" y="254"/>
                  <a:pt x="3526" y="254"/>
                </a:cubicBezTo>
                <a:cubicBezTo>
                  <a:pt x="3017" y="679"/>
                  <a:pt x="3017" y="679"/>
                  <a:pt x="3017" y="679"/>
                </a:cubicBezTo>
                <a:cubicBezTo>
                  <a:pt x="3017" y="679"/>
                  <a:pt x="3017" y="901"/>
                  <a:pt x="3017" y="1176"/>
                </a:cubicBezTo>
                <a:cubicBezTo>
                  <a:pt x="3017" y="1450"/>
                  <a:pt x="2816" y="1567"/>
                  <a:pt x="2711" y="1461"/>
                </a:cubicBezTo>
                <a:cubicBezTo>
                  <a:pt x="2616" y="1366"/>
                  <a:pt x="2625" y="922"/>
                  <a:pt x="2467" y="922"/>
                </a:cubicBezTo>
                <a:cubicBezTo>
                  <a:pt x="2297" y="922"/>
                  <a:pt x="2392" y="1196"/>
                  <a:pt x="2392" y="1196"/>
                </a:cubicBezTo>
                <a:cubicBezTo>
                  <a:pt x="2392" y="1196"/>
                  <a:pt x="2127" y="1461"/>
                  <a:pt x="2022" y="1504"/>
                </a:cubicBezTo>
                <a:cubicBezTo>
                  <a:pt x="1916" y="1547"/>
                  <a:pt x="1885" y="1461"/>
                  <a:pt x="1885" y="1567"/>
                </a:cubicBezTo>
                <a:cubicBezTo>
                  <a:pt x="1885" y="1685"/>
                  <a:pt x="1927" y="2075"/>
                  <a:pt x="1842" y="1991"/>
                </a:cubicBezTo>
                <a:cubicBezTo>
                  <a:pt x="1758" y="1907"/>
                  <a:pt x="1502" y="1875"/>
                  <a:pt x="1397" y="1875"/>
                </a:cubicBezTo>
                <a:cubicBezTo>
                  <a:pt x="1313" y="1875"/>
                  <a:pt x="1101" y="1715"/>
                  <a:pt x="1026" y="1663"/>
                </a:cubicBezTo>
                <a:cubicBezTo>
                  <a:pt x="911" y="1705"/>
                  <a:pt x="720" y="1780"/>
                  <a:pt x="677" y="1821"/>
                </a:cubicBezTo>
                <a:cubicBezTo>
                  <a:pt x="614" y="1885"/>
                  <a:pt x="614" y="2013"/>
                  <a:pt x="414" y="2054"/>
                </a:cubicBezTo>
                <a:cubicBezTo>
                  <a:pt x="211" y="2097"/>
                  <a:pt x="677" y="2383"/>
                  <a:pt x="582" y="2467"/>
                </a:cubicBezTo>
                <a:cubicBezTo>
                  <a:pt x="498" y="2562"/>
                  <a:pt x="287" y="2637"/>
                  <a:pt x="287" y="2637"/>
                </a:cubicBezTo>
                <a:cubicBezTo>
                  <a:pt x="287" y="2637"/>
                  <a:pt x="636" y="2859"/>
                  <a:pt x="403" y="3008"/>
                </a:cubicBezTo>
                <a:cubicBezTo>
                  <a:pt x="170" y="3144"/>
                  <a:pt x="138" y="2881"/>
                  <a:pt x="74" y="3049"/>
                </a:cubicBezTo>
                <a:cubicBezTo>
                  <a:pt x="32" y="3155"/>
                  <a:pt x="22" y="3346"/>
                  <a:pt x="22" y="3484"/>
                </a:cubicBezTo>
                <a:cubicBezTo>
                  <a:pt x="254" y="3717"/>
                  <a:pt x="254" y="3717"/>
                  <a:pt x="254" y="3717"/>
                </a:cubicBezTo>
                <a:cubicBezTo>
                  <a:pt x="0" y="3918"/>
                  <a:pt x="0" y="3918"/>
                  <a:pt x="0" y="3918"/>
                </a:cubicBezTo>
                <a:cubicBezTo>
                  <a:pt x="149" y="4077"/>
                  <a:pt x="149" y="4077"/>
                  <a:pt x="149" y="4077"/>
                </a:cubicBezTo>
                <a:cubicBezTo>
                  <a:pt x="32" y="4320"/>
                  <a:pt x="233" y="4437"/>
                  <a:pt x="233" y="4437"/>
                </a:cubicBezTo>
                <a:cubicBezTo>
                  <a:pt x="455" y="4161"/>
                  <a:pt x="455" y="4161"/>
                  <a:pt x="455" y="4161"/>
                </a:cubicBezTo>
                <a:cubicBezTo>
                  <a:pt x="901" y="4204"/>
                  <a:pt x="901" y="4204"/>
                  <a:pt x="901" y="4204"/>
                </a:cubicBezTo>
                <a:cubicBezTo>
                  <a:pt x="847" y="4458"/>
                  <a:pt x="985" y="4616"/>
                  <a:pt x="1069" y="4680"/>
                </a:cubicBezTo>
                <a:cubicBezTo>
                  <a:pt x="1080" y="4670"/>
                  <a:pt x="1080" y="4659"/>
                  <a:pt x="1091" y="4648"/>
                </a:cubicBezTo>
                <a:cubicBezTo>
                  <a:pt x="1175" y="4564"/>
                  <a:pt x="1313" y="4702"/>
                  <a:pt x="1313" y="4702"/>
                </a:cubicBezTo>
                <a:cubicBezTo>
                  <a:pt x="1261" y="4829"/>
                  <a:pt x="1261" y="4829"/>
                  <a:pt x="1261" y="4829"/>
                </a:cubicBezTo>
                <a:cubicBezTo>
                  <a:pt x="1397" y="4829"/>
                  <a:pt x="1397" y="4829"/>
                  <a:pt x="1397" y="4829"/>
                </a:cubicBezTo>
                <a:cubicBezTo>
                  <a:pt x="1927" y="4532"/>
                  <a:pt x="2013" y="4818"/>
                  <a:pt x="2013" y="4818"/>
                </a:cubicBezTo>
                <a:cubicBezTo>
                  <a:pt x="2192" y="4637"/>
                  <a:pt x="2381" y="4680"/>
                  <a:pt x="2381" y="4680"/>
                </a:cubicBezTo>
                <a:cubicBezTo>
                  <a:pt x="2381" y="4680"/>
                  <a:pt x="2414" y="4499"/>
                  <a:pt x="2625" y="4616"/>
                </a:cubicBezTo>
                <a:cubicBezTo>
                  <a:pt x="2838" y="4732"/>
                  <a:pt x="2519" y="5262"/>
                  <a:pt x="2519" y="5473"/>
                </a:cubicBezTo>
                <a:cubicBezTo>
                  <a:pt x="2519" y="5685"/>
                  <a:pt x="2562" y="5749"/>
                  <a:pt x="3017" y="5749"/>
                </a:cubicBezTo>
                <a:cubicBezTo>
                  <a:pt x="3314" y="5749"/>
                  <a:pt x="3493" y="5803"/>
                  <a:pt x="3588" y="5833"/>
                </a:cubicBezTo>
                <a:cubicBezTo>
                  <a:pt x="3663" y="5728"/>
                  <a:pt x="3653" y="5411"/>
                  <a:pt x="3748" y="5327"/>
                </a:cubicBezTo>
                <a:cubicBezTo>
                  <a:pt x="3842" y="5230"/>
                  <a:pt x="4013" y="5411"/>
                  <a:pt x="4150" y="5411"/>
                </a:cubicBezTo>
                <a:cubicBezTo>
                  <a:pt x="4245" y="5411"/>
                  <a:pt x="4362" y="5368"/>
                  <a:pt x="4415" y="5346"/>
                </a:cubicBezTo>
                <a:cubicBezTo>
                  <a:pt x="4394" y="5284"/>
                  <a:pt x="4329" y="5199"/>
                  <a:pt x="4161" y="5135"/>
                </a:cubicBezTo>
              </a:path>
            </a:pathLst>
          </a:custGeom>
          <a:solidFill>
            <a:srgbClr val="B4B4B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3" name="Freeform 41"/>
          <p:cNvSpPr>
            <a:spLocks noChangeArrowheads="1"/>
          </p:cNvSpPr>
          <p:nvPr/>
        </p:nvSpPr>
        <p:spPr bwMode="auto">
          <a:xfrm>
            <a:off x="8261968" y="1926581"/>
            <a:ext cx="1213428" cy="1275335"/>
          </a:xfrm>
          <a:custGeom>
            <a:avLst/>
            <a:gdLst>
              <a:gd name="T0" fmla="*/ 2435 w 5802"/>
              <a:gd name="T1" fmla="*/ 5430 h 6099"/>
              <a:gd name="T2" fmla="*/ 2435 w 5802"/>
              <a:gd name="T3" fmla="*/ 5430 h 6099"/>
              <a:gd name="T4" fmla="*/ 2784 w 5802"/>
              <a:gd name="T5" fmla="*/ 5389 h 6099"/>
              <a:gd name="T6" fmla="*/ 3303 w 5802"/>
              <a:gd name="T7" fmla="*/ 5029 h 6099"/>
              <a:gd name="T8" fmla="*/ 3747 w 5802"/>
              <a:gd name="T9" fmla="*/ 5102 h 6099"/>
              <a:gd name="T10" fmla="*/ 3844 w 5802"/>
              <a:gd name="T11" fmla="*/ 5928 h 6099"/>
              <a:gd name="T12" fmla="*/ 4478 w 5802"/>
              <a:gd name="T13" fmla="*/ 6098 h 6099"/>
              <a:gd name="T14" fmla="*/ 4659 w 5802"/>
              <a:gd name="T15" fmla="*/ 5917 h 6099"/>
              <a:gd name="T16" fmla="*/ 5463 w 5802"/>
              <a:gd name="T17" fmla="*/ 5906 h 6099"/>
              <a:gd name="T18" fmla="*/ 5527 w 5802"/>
              <a:gd name="T19" fmla="*/ 5906 h 6099"/>
              <a:gd name="T20" fmla="*/ 5781 w 5802"/>
              <a:gd name="T21" fmla="*/ 5654 h 6099"/>
              <a:gd name="T22" fmla="*/ 5749 w 5802"/>
              <a:gd name="T23" fmla="*/ 5641 h 6099"/>
              <a:gd name="T24" fmla="*/ 5601 w 5802"/>
              <a:gd name="T25" fmla="*/ 5240 h 6099"/>
              <a:gd name="T26" fmla="*/ 5622 w 5802"/>
              <a:gd name="T27" fmla="*/ 4975 h 6099"/>
              <a:gd name="T28" fmla="*/ 5506 w 5802"/>
              <a:gd name="T29" fmla="*/ 4902 h 6099"/>
              <a:gd name="T30" fmla="*/ 5284 w 5802"/>
              <a:gd name="T31" fmla="*/ 4975 h 6099"/>
              <a:gd name="T32" fmla="*/ 4838 w 5802"/>
              <a:gd name="T33" fmla="*/ 4426 h 6099"/>
              <a:gd name="T34" fmla="*/ 4945 w 5802"/>
              <a:gd name="T35" fmla="*/ 3863 h 6099"/>
              <a:gd name="T36" fmla="*/ 4362 w 5802"/>
              <a:gd name="T37" fmla="*/ 3324 h 6099"/>
              <a:gd name="T38" fmla="*/ 4288 w 5802"/>
              <a:gd name="T39" fmla="*/ 2954 h 6099"/>
              <a:gd name="T40" fmla="*/ 4256 w 5802"/>
              <a:gd name="T41" fmla="*/ 2974 h 6099"/>
              <a:gd name="T42" fmla="*/ 4066 w 5802"/>
              <a:gd name="T43" fmla="*/ 2307 h 6099"/>
              <a:gd name="T44" fmla="*/ 3833 w 5802"/>
              <a:gd name="T45" fmla="*/ 1969 h 6099"/>
              <a:gd name="T46" fmla="*/ 4372 w 5802"/>
              <a:gd name="T47" fmla="*/ 1493 h 6099"/>
              <a:gd name="T48" fmla="*/ 3980 w 5802"/>
              <a:gd name="T49" fmla="*/ 1323 h 6099"/>
              <a:gd name="T50" fmla="*/ 3812 w 5802"/>
              <a:gd name="T51" fmla="*/ 900 h 6099"/>
              <a:gd name="T52" fmla="*/ 3431 w 5802"/>
              <a:gd name="T53" fmla="*/ 571 h 6099"/>
              <a:gd name="T54" fmla="*/ 3431 w 5802"/>
              <a:gd name="T55" fmla="*/ 582 h 6099"/>
              <a:gd name="T56" fmla="*/ 2911 w 5802"/>
              <a:gd name="T57" fmla="*/ 582 h 6099"/>
              <a:gd name="T58" fmla="*/ 2764 w 5802"/>
              <a:gd name="T59" fmla="*/ 327 h 6099"/>
              <a:gd name="T60" fmla="*/ 2170 w 5802"/>
              <a:gd name="T61" fmla="*/ 43 h 6099"/>
              <a:gd name="T62" fmla="*/ 1875 w 5802"/>
              <a:gd name="T63" fmla="*/ 370 h 6099"/>
              <a:gd name="T64" fmla="*/ 2054 w 5802"/>
              <a:gd name="T65" fmla="*/ 814 h 6099"/>
              <a:gd name="T66" fmla="*/ 1821 w 5802"/>
              <a:gd name="T67" fmla="*/ 952 h 6099"/>
              <a:gd name="T68" fmla="*/ 1980 w 5802"/>
              <a:gd name="T69" fmla="*/ 1556 h 6099"/>
              <a:gd name="T70" fmla="*/ 2002 w 5802"/>
              <a:gd name="T71" fmla="*/ 2243 h 6099"/>
              <a:gd name="T72" fmla="*/ 1705 w 5802"/>
              <a:gd name="T73" fmla="*/ 3260 h 6099"/>
              <a:gd name="T74" fmla="*/ 1312 w 5802"/>
              <a:gd name="T75" fmla="*/ 3324 h 6099"/>
              <a:gd name="T76" fmla="*/ 953 w 5802"/>
              <a:gd name="T77" fmla="*/ 3684 h 6099"/>
              <a:gd name="T78" fmla="*/ 1028 w 5802"/>
              <a:gd name="T79" fmla="*/ 4055 h 6099"/>
              <a:gd name="T80" fmla="*/ 646 w 5802"/>
              <a:gd name="T81" fmla="*/ 4266 h 6099"/>
              <a:gd name="T82" fmla="*/ 603 w 5802"/>
              <a:gd name="T83" fmla="*/ 4594 h 6099"/>
              <a:gd name="T84" fmla="*/ 127 w 5802"/>
              <a:gd name="T85" fmla="*/ 4583 h 6099"/>
              <a:gd name="T86" fmla="*/ 233 w 5802"/>
              <a:gd name="T87" fmla="*/ 4859 h 6099"/>
              <a:gd name="T88" fmla="*/ 614 w 5802"/>
              <a:gd name="T89" fmla="*/ 5124 h 6099"/>
              <a:gd name="T90" fmla="*/ 1144 w 5802"/>
              <a:gd name="T91" fmla="*/ 5335 h 6099"/>
              <a:gd name="T92" fmla="*/ 1398 w 5802"/>
              <a:gd name="T93" fmla="*/ 5546 h 6099"/>
              <a:gd name="T94" fmla="*/ 1440 w 5802"/>
              <a:gd name="T95" fmla="*/ 5527 h 6099"/>
              <a:gd name="T96" fmla="*/ 1705 w 5802"/>
              <a:gd name="T97" fmla="*/ 5673 h 6099"/>
              <a:gd name="T98" fmla="*/ 1853 w 5802"/>
              <a:gd name="T99" fmla="*/ 5536 h 6099"/>
              <a:gd name="T100" fmla="*/ 2043 w 5802"/>
              <a:gd name="T101" fmla="*/ 5536 h 6099"/>
              <a:gd name="T102" fmla="*/ 2086 w 5802"/>
              <a:gd name="T103" fmla="*/ 5768 h 6099"/>
              <a:gd name="T104" fmla="*/ 2276 w 5802"/>
              <a:gd name="T105" fmla="*/ 5844 h 6099"/>
              <a:gd name="T106" fmla="*/ 2383 w 5802"/>
              <a:gd name="T107" fmla="*/ 5759 h 6099"/>
              <a:gd name="T108" fmla="*/ 2435 w 5802"/>
              <a:gd name="T109" fmla="*/ 5430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02" h="6099">
                <a:moveTo>
                  <a:pt x="2435" y="5430"/>
                </a:moveTo>
                <a:lnTo>
                  <a:pt x="2435" y="5430"/>
                </a:lnTo>
                <a:cubicBezTo>
                  <a:pt x="2784" y="5389"/>
                  <a:pt x="2784" y="5389"/>
                  <a:pt x="2784" y="5389"/>
                </a:cubicBezTo>
                <a:cubicBezTo>
                  <a:pt x="3303" y="5029"/>
                  <a:pt x="3303" y="5029"/>
                  <a:pt x="3303" y="5029"/>
                </a:cubicBezTo>
                <a:cubicBezTo>
                  <a:pt x="3747" y="5102"/>
                  <a:pt x="3747" y="5102"/>
                  <a:pt x="3747" y="5102"/>
                </a:cubicBezTo>
                <a:cubicBezTo>
                  <a:pt x="3747" y="5102"/>
                  <a:pt x="3568" y="5779"/>
                  <a:pt x="3844" y="5928"/>
                </a:cubicBezTo>
                <a:cubicBezTo>
                  <a:pt x="4118" y="6076"/>
                  <a:pt x="4478" y="6098"/>
                  <a:pt x="4478" y="6098"/>
                </a:cubicBezTo>
                <a:cubicBezTo>
                  <a:pt x="4659" y="5917"/>
                  <a:pt x="4659" y="5917"/>
                  <a:pt x="4659" y="5917"/>
                </a:cubicBezTo>
                <a:cubicBezTo>
                  <a:pt x="5463" y="5906"/>
                  <a:pt x="5463" y="5906"/>
                  <a:pt x="5463" y="5906"/>
                </a:cubicBezTo>
                <a:cubicBezTo>
                  <a:pt x="5527" y="5906"/>
                  <a:pt x="5527" y="5906"/>
                  <a:pt x="5527" y="5906"/>
                </a:cubicBezTo>
                <a:cubicBezTo>
                  <a:pt x="5781" y="5654"/>
                  <a:pt x="5781" y="5654"/>
                  <a:pt x="5781" y="5654"/>
                </a:cubicBezTo>
                <a:cubicBezTo>
                  <a:pt x="5760" y="5641"/>
                  <a:pt x="5749" y="5641"/>
                  <a:pt x="5749" y="5641"/>
                </a:cubicBezTo>
                <a:cubicBezTo>
                  <a:pt x="5801" y="5589"/>
                  <a:pt x="5706" y="5346"/>
                  <a:pt x="5601" y="5240"/>
                </a:cubicBezTo>
                <a:cubicBezTo>
                  <a:pt x="5506" y="5135"/>
                  <a:pt x="5622" y="5070"/>
                  <a:pt x="5622" y="4975"/>
                </a:cubicBezTo>
                <a:cubicBezTo>
                  <a:pt x="5622" y="4891"/>
                  <a:pt x="5506" y="4827"/>
                  <a:pt x="5506" y="4902"/>
                </a:cubicBezTo>
                <a:cubicBezTo>
                  <a:pt x="5506" y="4975"/>
                  <a:pt x="5284" y="4975"/>
                  <a:pt x="5284" y="4975"/>
                </a:cubicBezTo>
                <a:cubicBezTo>
                  <a:pt x="4838" y="4426"/>
                  <a:pt x="4838" y="4426"/>
                  <a:pt x="4838" y="4426"/>
                </a:cubicBezTo>
                <a:cubicBezTo>
                  <a:pt x="4945" y="3863"/>
                  <a:pt x="4945" y="3863"/>
                  <a:pt x="4945" y="3863"/>
                </a:cubicBezTo>
                <a:cubicBezTo>
                  <a:pt x="4362" y="3324"/>
                  <a:pt x="4362" y="3324"/>
                  <a:pt x="4362" y="3324"/>
                </a:cubicBezTo>
                <a:cubicBezTo>
                  <a:pt x="4288" y="2954"/>
                  <a:pt x="4288" y="2954"/>
                  <a:pt x="4288" y="2954"/>
                </a:cubicBezTo>
                <a:cubicBezTo>
                  <a:pt x="4256" y="2974"/>
                  <a:pt x="4256" y="2974"/>
                  <a:pt x="4256" y="2974"/>
                </a:cubicBezTo>
                <a:cubicBezTo>
                  <a:pt x="4088" y="2900"/>
                  <a:pt x="4066" y="2488"/>
                  <a:pt x="4066" y="2307"/>
                </a:cubicBezTo>
                <a:cubicBezTo>
                  <a:pt x="4066" y="2127"/>
                  <a:pt x="3833" y="2118"/>
                  <a:pt x="3833" y="1969"/>
                </a:cubicBezTo>
                <a:cubicBezTo>
                  <a:pt x="3833" y="1820"/>
                  <a:pt x="4426" y="1661"/>
                  <a:pt x="4372" y="1493"/>
                </a:cubicBezTo>
                <a:cubicBezTo>
                  <a:pt x="4320" y="1333"/>
                  <a:pt x="4066" y="1407"/>
                  <a:pt x="3980" y="1323"/>
                </a:cubicBezTo>
                <a:cubicBezTo>
                  <a:pt x="3896" y="1239"/>
                  <a:pt x="3812" y="900"/>
                  <a:pt x="3812" y="900"/>
                </a:cubicBezTo>
                <a:cubicBezTo>
                  <a:pt x="3431" y="571"/>
                  <a:pt x="3431" y="571"/>
                  <a:pt x="3431" y="571"/>
                </a:cubicBezTo>
                <a:cubicBezTo>
                  <a:pt x="3431" y="582"/>
                  <a:pt x="3431" y="582"/>
                  <a:pt x="3431" y="582"/>
                </a:cubicBezTo>
                <a:cubicBezTo>
                  <a:pt x="2911" y="582"/>
                  <a:pt x="2911" y="582"/>
                  <a:pt x="2911" y="582"/>
                </a:cubicBezTo>
                <a:cubicBezTo>
                  <a:pt x="2764" y="327"/>
                  <a:pt x="2764" y="327"/>
                  <a:pt x="2764" y="327"/>
                </a:cubicBezTo>
                <a:cubicBezTo>
                  <a:pt x="2562" y="327"/>
                  <a:pt x="2329" y="84"/>
                  <a:pt x="2170" y="43"/>
                </a:cubicBezTo>
                <a:cubicBezTo>
                  <a:pt x="2043" y="0"/>
                  <a:pt x="1916" y="254"/>
                  <a:pt x="1875" y="370"/>
                </a:cubicBezTo>
                <a:cubicBezTo>
                  <a:pt x="1970" y="519"/>
                  <a:pt x="2054" y="709"/>
                  <a:pt x="2054" y="814"/>
                </a:cubicBezTo>
                <a:cubicBezTo>
                  <a:pt x="2054" y="952"/>
                  <a:pt x="1821" y="952"/>
                  <a:pt x="1821" y="952"/>
                </a:cubicBezTo>
                <a:cubicBezTo>
                  <a:pt x="1821" y="1249"/>
                  <a:pt x="2202" y="1333"/>
                  <a:pt x="1980" y="1556"/>
                </a:cubicBezTo>
                <a:cubicBezTo>
                  <a:pt x="1758" y="1788"/>
                  <a:pt x="1821" y="1726"/>
                  <a:pt x="2002" y="2243"/>
                </a:cubicBezTo>
                <a:cubicBezTo>
                  <a:pt x="2181" y="2751"/>
                  <a:pt x="1821" y="3144"/>
                  <a:pt x="1705" y="3260"/>
                </a:cubicBezTo>
                <a:cubicBezTo>
                  <a:pt x="1577" y="3376"/>
                  <a:pt x="1312" y="3324"/>
                  <a:pt x="1312" y="3324"/>
                </a:cubicBezTo>
                <a:cubicBezTo>
                  <a:pt x="1312" y="3663"/>
                  <a:pt x="1123" y="3525"/>
                  <a:pt x="953" y="3684"/>
                </a:cubicBezTo>
                <a:cubicBezTo>
                  <a:pt x="784" y="3853"/>
                  <a:pt x="1090" y="3917"/>
                  <a:pt x="1028" y="4055"/>
                </a:cubicBezTo>
                <a:cubicBezTo>
                  <a:pt x="963" y="4191"/>
                  <a:pt x="679" y="4139"/>
                  <a:pt x="646" y="4266"/>
                </a:cubicBezTo>
                <a:cubicBezTo>
                  <a:pt x="614" y="4393"/>
                  <a:pt x="679" y="4520"/>
                  <a:pt x="603" y="4594"/>
                </a:cubicBezTo>
                <a:cubicBezTo>
                  <a:pt x="519" y="4680"/>
                  <a:pt x="254" y="4583"/>
                  <a:pt x="127" y="4583"/>
                </a:cubicBezTo>
                <a:cubicBezTo>
                  <a:pt x="0" y="4583"/>
                  <a:pt x="127" y="4753"/>
                  <a:pt x="233" y="4859"/>
                </a:cubicBezTo>
                <a:cubicBezTo>
                  <a:pt x="338" y="4964"/>
                  <a:pt x="424" y="5049"/>
                  <a:pt x="614" y="5124"/>
                </a:cubicBezTo>
                <a:cubicBezTo>
                  <a:pt x="795" y="5186"/>
                  <a:pt x="847" y="5240"/>
                  <a:pt x="1144" y="5335"/>
                </a:cubicBezTo>
                <a:cubicBezTo>
                  <a:pt x="1312" y="5399"/>
                  <a:pt x="1377" y="5484"/>
                  <a:pt x="1398" y="5546"/>
                </a:cubicBezTo>
                <a:cubicBezTo>
                  <a:pt x="1429" y="5527"/>
                  <a:pt x="1440" y="5527"/>
                  <a:pt x="1440" y="5527"/>
                </a:cubicBezTo>
                <a:cubicBezTo>
                  <a:pt x="1440" y="5527"/>
                  <a:pt x="1599" y="5673"/>
                  <a:pt x="1705" y="5673"/>
                </a:cubicBezTo>
                <a:cubicBezTo>
                  <a:pt x="1810" y="5673"/>
                  <a:pt x="1853" y="5536"/>
                  <a:pt x="1853" y="5536"/>
                </a:cubicBezTo>
                <a:cubicBezTo>
                  <a:pt x="2043" y="5536"/>
                  <a:pt x="2043" y="5536"/>
                  <a:pt x="2043" y="5536"/>
                </a:cubicBezTo>
                <a:cubicBezTo>
                  <a:pt x="2086" y="5768"/>
                  <a:pt x="2086" y="5768"/>
                  <a:pt x="2086" y="5768"/>
                </a:cubicBezTo>
                <a:cubicBezTo>
                  <a:pt x="2276" y="5844"/>
                  <a:pt x="2276" y="5844"/>
                  <a:pt x="2276" y="5844"/>
                </a:cubicBezTo>
                <a:cubicBezTo>
                  <a:pt x="2383" y="5759"/>
                  <a:pt x="2383" y="5759"/>
                  <a:pt x="2383" y="5759"/>
                </a:cubicBezTo>
                <a:lnTo>
                  <a:pt x="2435" y="5430"/>
                </a:lnTo>
              </a:path>
            </a:pathLst>
          </a:custGeom>
          <a:solidFill>
            <a:srgbClr val="B6B6B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4" name="Freeform 32"/>
          <p:cNvSpPr>
            <a:spLocks noChangeArrowheads="1"/>
          </p:cNvSpPr>
          <p:nvPr/>
        </p:nvSpPr>
        <p:spPr bwMode="auto">
          <a:xfrm>
            <a:off x="8957728" y="1747554"/>
            <a:ext cx="1275253" cy="841611"/>
          </a:xfrm>
          <a:custGeom>
            <a:avLst/>
            <a:gdLst>
              <a:gd name="T0" fmla="*/ 655 w 6099"/>
              <a:gd name="T1" fmla="*/ 2181 h 4024"/>
              <a:gd name="T2" fmla="*/ 655 w 6099"/>
              <a:gd name="T3" fmla="*/ 2181 h 4024"/>
              <a:gd name="T4" fmla="*/ 1047 w 6099"/>
              <a:gd name="T5" fmla="*/ 2351 h 4024"/>
              <a:gd name="T6" fmla="*/ 508 w 6099"/>
              <a:gd name="T7" fmla="*/ 2827 h 4024"/>
              <a:gd name="T8" fmla="*/ 741 w 6099"/>
              <a:gd name="T9" fmla="*/ 3165 h 4024"/>
              <a:gd name="T10" fmla="*/ 931 w 6099"/>
              <a:gd name="T11" fmla="*/ 3832 h 4024"/>
              <a:gd name="T12" fmla="*/ 1472 w 6099"/>
              <a:gd name="T13" fmla="*/ 3558 h 4024"/>
              <a:gd name="T14" fmla="*/ 1726 w 6099"/>
              <a:gd name="T15" fmla="*/ 3812 h 4024"/>
              <a:gd name="T16" fmla="*/ 2159 w 6099"/>
              <a:gd name="T17" fmla="*/ 3823 h 4024"/>
              <a:gd name="T18" fmla="*/ 2329 w 6099"/>
              <a:gd name="T19" fmla="*/ 3652 h 4024"/>
              <a:gd name="T20" fmla="*/ 2403 w 6099"/>
              <a:gd name="T21" fmla="*/ 3907 h 4024"/>
              <a:gd name="T22" fmla="*/ 2700 w 6099"/>
              <a:gd name="T23" fmla="*/ 4023 h 4024"/>
              <a:gd name="T24" fmla="*/ 3577 w 6099"/>
              <a:gd name="T25" fmla="*/ 3558 h 4024"/>
              <a:gd name="T26" fmla="*/ 3674 w 6099"/>
              <a:gd name="T27" fmla="*/ 3346 h 4024"/>
              <a:gd name="T28" fmla="*/ 4034 w 6099"/>
              <a:gd name="T29" fmla="*/ 3515 h 4024"/>
              <a:gd name="T30" fmla="*/ 4340 w 6099"/>
              <a:gd name="T31" fmla="*/ 3441 h 4024"/>
              <a:gd name="T32" fmla="*/ 4510 w 6099"/>
              <a:gd name="T33" fmla="*/ 3176 h 4024"/>
              <a:gd name="T34" fmla="*/ 4870 w 6099"/>
              <a:gd name="T35" fmla="*/ 3260 h 4024"/>
              <a:gd name="T36" fmla="*/ 5113 w 6099"/>
              <a:gd name="T37" fmla="*/ 3409 h 4024"/>
              <a:gd name="T38" fmla="*/ 5219 w 6099"/>
              <a:gd name="T39" fmla="*/ 3303 h 4024"/>
              <a:gd name="T40" fmla="*/ 5473 w 6099"/>
              <a:gd name="T41" fmla="*/ 3303 h 4024"/>
              <a:gd name="T42" fmla="*/ 5865 w 6099"/>
              <a:gd name="T43" fmla="*/ 3325 h 4024"/>
              <a:gd name="T44" fmla="*/ 5822 w 6099"/>
              <a:gd name="T45" fmla="*/ 3293 h 4024"/>
              <a:gd name="T46" fmla="*/ 5928 w 6099"/>
              <a:gd name="T47" fmla="*/ 3060 h 4024"/>
              <a:gd name="T48" fmla="*/ 5760 w 6099"/>
              <a:gd name="T49" fmla="*/ 2700 h 4024"/>
              <a:gd name="T50" fmla="*/ 5801 w 6099"/>
              <a:gd name="T51" fmla="*/ 2689 h 4024"/>
              <a:gd name="T52" fmla="*/ 5368 w 6099"/>
              <a:gd name="T53" fmla="*/ 2319 h 4024"/>
              <a:gd name="T54" fmla="*/ 5876 w 6099"/>
              <a:gd name="T55" fmla="*/ 2202 h 4024"/>
              <a:gd name="T56" fmla="*/ 6023 w 6099"/>
              <a:gd name="T57" fmla="*/ 1758 h 4024"/>
              <a:gd name="T58" fmla="*/ 5865 w 6099"/>
              <a:gd name="T59" fmla="*/ 1864 h 4024"/>
              <a:gd name="T60" fmla="*/ 5642 w 6099"/>
              <a:gd name="T61" fmla="*/ 1832 h 4024"/>
              <a:gd name="T62" fmla="*/ 5495 w 6099"/>
              <a:gd name="T63" fmla="*/ 1525 h 4024"/>
              <a:gd name="T64" fmla="*/ 5176 w 6099"/>
              <a:gd name="T65" fmla="*/ 1864 h 4024"/>
              <a:gd name="T66" fmla="*/ 4594 w 6099"/>
              <a:gd name="T67" fmla="*/ 1864 h 4024"/>
              <a:gd name="T68" fmla="*/ 4150 w 6099"/>
              <a:gd name="T69" fmla="*/ 1504 h 4024"/>
              <a:gd name="T70" fmla="*/ 3948 w 6099"/>
              <a:gd name="T71" fmla="*/ 1334 h 4024"/>
              <a:gd name="T72" fmla="*/ 3599 w 6099"/>
              <a:gd name="T73" fmla="*/ 1218 h 4024"/>
              <a:gd name="T74" fmla="*/ 3493 w 6099"/>
              <a:gd name="T75" fmla="*/ 795 h 4024"/>
              <a:gd name="T76" fmla="*/ 3409 w 6099"/>
              <a:gd name="T77" fmla="*/ 509 h 4024"/>
              <a:gd name="T78" fmla="*/ 2487 w 6099"/>
              <a:gd name="T79" fmla="*/ 159 h 4024"/>
              <a:gd name="T80" fmla="*/ 1853 w 6099"/>
              <a:gd name="T81" fmla="*/ 317 h 4024"/>
              <a:gd name="T82" fmla="*/ 1344 w 6099"/>
              <a:gd name="T83" fmla="*/ 317 h 4024"/>
              <a:gd name="T84" fmla="*/ 593 w 6099"/>
              <a:gd name="T85" fmla="*/ 254 h 4024"/>
              <a:gd name="T86" fmla="*/ 476 w 6099"/>
              <a:gd name="T87" fmla="*/ 698 h 4024"/>
              <a:gd name="T88" fmla="*/ 106 w 6099"/>
              <a:gd name="T89" fmla="*/ 996 h 4024"/>
              <a:gd name="T90" fmla="*/ 106 w 6099"/>
              <a:gd name="T91" fmla="*/ 1429 h 4024"/>
              <a:gd name="T92" fmla="*/ 487 w 6099"/>
              <a:gd name="T93" fmla="*/ 1758 h 4024"/>
              <a:gd name="T94" fmla="*/ 655 w 6099"/>
              <a:gd name="T95" fmla="*/ 2181 h 4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099" h="4024">
                <a:moveTo>
                  <a:pt x="655" y="2181"/>
                </a:moveTo>
                <a:lnTo>
                  <a:pt x="655" y="2181"/>
                </a:lnTo>
                <a:cubicBezTo>
                  <a:pt x="741" y="2265"/>
                  <a:pt x="995" y="2191"/>
                  <a:pt x="1047" y="2351"/>
                </a:cubicBezTo>
                <a:cubicBezTo>
                  <a:pt x="1101" y="2519"/>
                  <a:pt x="508" y="2678"/>
                  <a:pt x="508" y="2827"/>
                </a:cubicBezTo>
                <a:cubicBezTo>
                  <a:pt x="508" y="2976"/>
                  <a:pt x="741" y="2985"/>
                  <a:pt x="741" y="3165"/>
                </a:cubicBezTo>
                <a:cubicBezTo>
                  <a:pt x="741" y="3346"/>
                  <a:pt x="763" y="3758"/>
                  <a:pt x="931" y="3832"/>
                </a:cubicBezTo>
                <a:cubicBezTo>
                  <a:pt x="1472" y="3558"/>
                  <a:pt x="1472" y="3558"/>
                  <a:pt x="1472" y="3558"/>
                </a:cubicBezTo>
                <a:cubicBezTo>
                  <a:pt x="1472" y="3558"/>
                  <a:pt x="1672" y="3663"/>
                  <a:pt x="1726" y="3812"/>
                </a:cubicBezTo>
                <a:cubicBezTo>
                  <a:pt x="1789" y="3959"/>
                  <a:pt x="2159" y="3823"/>
                  <a:pt x="2159" y="3823"/>
                </a:cubicBezTo>
                <a:cubicBezTo>
                  <a:pt x="2159" y="3823"/>
                  <a:pt x="2254" y="3579"/>
                  <a:pt x="2329" y="3652"/>
                </a:cubicBezTo>
                <a:cubicBezTo>
                  <a:pt x="2403" y="3737"/>
                  <a:pt x="2403" y="3907"/>
                  <a:pt x="2403" y="3907"/>
                </a:cubicBezTo>
                <a:cubicBezTo>
                  <a:pt x="2700" y="4023"/>
                  <a:pt x="2700" y="4023"/>
                  <a:pt x="2700" y="4023"/>
                </a:cubicBezTo>
                <a:cubicBezTo>
                  <a:pt x="2700" y="4023"/>
                  <a:pt x="2795" y="3599"/>
                  <a:pt x="3577" y="3558"/>
                </a:cubicBezTo>
                <a:cubicBezTo>
                  <a:pt x="3577" y="3558"/>
                  <a:pt x="3525" y="3387"/>
                  <a:pt x="3674" y="3346"/>
                </a:cubicBezTo>
                <a:cubicBezTo>
                  <a:pt x="3821" y="3303"/>
                  <a:pt x="4034" y="3515"/>
                  <a:pt x="4034" y="3515"/>
                </a:cubicBezTo>
                <a:cubicBezTo>
                  <a:pt x="4340" y="3441"/>
                  <a:pt x="4340" y="3441"/>
                  <a:pt x="4340" y="3441"/>
                </a:cubicBezTo>
                <a:cubicBezTo>
                  <a:pt x="4340" y="3441"/>
                  <a:pt x="4266" y="3208"/>
                  <a:pt x="4510" y="3176"/>
                </a:cubicBezTo>
                <a:cubicBezTo>
                  <a:pt x="4743" y="3133"/>
                  <a:pt x="4870" y="3260"/>
                  <a:pt x="4870" y="3260"/>
                </a:cubicBezTo>
                <a:cubicBezTo>
                  <a:pt x="5113" y="3409"/>
                  <a:pt x="5113" y="3409"/>
                  <a:pt x="5113" y="3409"/>
                </a:cubicBezTo>
                <a:cubicBezTo>
                  <a:pt x="5219" y="3303"/>
                  <a:pt x="5219" y="3303"/>
                  <a:pt x="5219" y="3303"/>
                </a:cubicBezTo>
                <a:cubicBezTo>
                  <a:pt x="5219" y="3303"/>
                  <a:pt x="5389" y="3303"/>
                  <a:pt x="5473" y="3303"/>
                </a:cubicBezTo>
                <a:cubicBezTo>
                  <a:pt x="5525" y="3303"/>
                  <a:pt x="5717" y="3346"/>
                  <a:pt x="5865" y="3325"/>
                </a:cubicBezTo>
                <a:cubicBezTo>
                  <a:pt x="5833" y="3303"/>
                  <a:pt x="5822" y="3293"/>
                  <a:pt x="5822" y="3293"/>
                </a:cubicBezTo>
                <a:cubicBezTo>
                  <a:pt x="6098" y="3228"/>
                  <a:pt x="5928" y="3060"/>
                  <a:pt x="5928" y="3060"/>
                </a:cubicBezTo>
                <a:cubicBezTo>
                  <a:pt x="5642" y="2985"/>
                  <a:pt x="5760" y="2700"/>
                  <a:pt x="5760" y="2700"/>
                </a:cubicBezTo>
                <a:cubicBezTo>
                  <a:pt x="5769" y="2689"/>
                  <a:pt x="5779" y="2689"/>
                  <a:pt x="5801" y="2689"/>
                </a:cubicBezTo>
                <a:cubicBezTo>
                  <a:pt x="5706" y="2456"/>
                  <a:pt x="5368" y="2456"/>
                  <a:pt x="5368" y="2319"/>
                </a:cubicBezTo>
                <a:cubicBezTo>
                  <a:pt x="5368" y="2149"/>
                  <a:pt x="5642" y="2202"/>
                  <a:pt x="5876" y="2202"/>
                </a:cubicBezTo>
                <a:cubicBezTo>
                  <a:pt x="6098" y="2202"/>
                  <a:pt x="6023" y="1758"/>
                  <a:pt x="6023" y="1758"/>
                </a:cubicBezTo>
                <a:cubicBezTo>
                  <a:pt x="5865" y="1864"/>
                  <a:pt x="5865" y="1864"/>
                  <a:pt x="5865" y="1864"/>
                </a:cubicBezTo>
                <a:cubicBezTo>
                  <a:pt x="5642" y="1832"/>
                  <a:pt x="5642" y="1832"/>
                  <a:pt x="5642" y="1832"/>
                </a:cubicBezTo>
                <a:cubicBezTo>
                  <a:pt x="5495" y="1525"/>
                  <a:pt x="5495" y="1525"/>
                  <a:pt x="5495" y="1525"/>
                </a:cubicBezTo>
                <a:cubicBezTo>
                  <a:pt x="5495" y="1525"/>
                  <a:pt x="5219" y="1905"/>
                  <a:pt x="5176" y="1864"/>
                </a:cubicBezTo>
                <a:cubicBezTo>
                  <a:pt x="5144" y="1832"/>
                  <a:pt x="4689" y="1959"/>
                  <a:pt x="4594" y="1864"/>
                </a:cubicBezTo>
                <a:cubicBezTo>
                  <a:pt x="4499" y="1769"/>
                  <a:pt x="4256" y="1504"/>
                  <a:pt x="4150" y="1504"/>
                </a:cubicBezTo>
                <a:cubicBezTo>
                  <a:pt x="4044" y="1504"/>
                  <a:pt x="4034" y="1418"/>
                  <a:pt x="3948" y="1334"/>
                </a:cubicBezTo>
                <a:cubicBezTo>
                  <a:pt x="3874" y="1260"/>
                  <a:pt x="3663" y="1280"/>
                  <a:pt x="3599" y="1218"/>
                </a:cubicBezTo>
                <a:cubicBezTo>
                  <a:pt x="3536" y="1155"/>
                  <a:pt x="3493" y="963"/>
                  <a:pt x="3493" y="795"/>
                </a:cubicBezTo>
                <a:cubicBezTo>
                  <a:pt x="3493" y="698"/>
                  <a:pt x="3450" y="582"/>
                  <a:pt x="3409" y="509"/>
                </a:cubicBezTo>
                <a:cubicBezTo>
                  <a:pt x="2879" y="487"/>
                  <a:pt x="2657" y="0"/>
                  <a:pt x="2487" y="159"/>
                </a:cubicBezTo>
                <a:cubicBezTo>
                  <a:pt x="2318" y="328"/>
                  <a:pt x="2021" y="265"/>
                  <a:pt x="1853" y="317"/>
                </a:cubicBezTo>
                <a:cubicBezTo>
                  <a:pt x="1694" y="371"/>
                  <a:pt x="1439" y="317"/>
                  <a:pt x="1344" y="317"/>
                </a:cubicBezTo>
                <a:cubicBezTo>
                  <a:pt x="1239" y="317"/>
                  <a:pt x="720" y="127"/>
                  <a:pt x="593" y="254"/>
                </a:cubicBezTo>
                <a:cubicBezTo>
                  <a:pt x="465" y="381"/>
                  <a:pt x="666" y="646"/>
                  <a:pt x="476" y="698"/>
                </a:cubicBezTo>
                <a:cubicBezTo>
                  <a:pt x="276" y="752"/>
                  <a:pt x="0" y="890"/>
                  <a:pt x="106" y="996"/>
                </a:cubicBezTo>
                <a:cubicBezTo>
                  <a:pt x="200" y="1090"/>
                  <a:pt x="127" y="1366"/>
                  <a:pt x="106" y="1429"/>
                </a:cubicBezTo>
                <a:cubicBezTo>
                  <a:pt x="487" y="1758"/>
                  <a:pt x="487" y="1758"/>
                  <a:pt x="487" y="1758"/>
                </a:cubicBezTo>
                <a:cubicBezTo>
                  <a:pt x="487" y="1758"/>
                  <a:pt x="571" y="2097"/>
                  <a:pt x="655" y="2181"/>
                </a:cubicBezTo>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5" name="Freeform 6"/>
          <p:cNvSpPr>
            <a:spLocks noChangeArrowheads="1"/>
          </p:cNvSpPr>
          <p:nvPr/>
        </p:nvSpPr>
        <p:spPr bwMode="auto">
          <a:xfrm>
            <a:off x="10138860" y="2194199"/>
            <a:ext cx="845247" cy="1142450"/>
          </a:xfrm>
          <a:custGeom>
            <a:avLst/>
            <a:gdLst>
              <a:gd name="T0" fmla="*/ 2997 w 4045"/>
              <a:gd name="T1" fmla="*/ 519 h 5463"/>
              <a:gd name="T2" fmla="*/ 2997 w 4045"/>
              <a:gd name="T3" fmla="*/ 519 h 5463"/>
              <a:gd name="T4" fmla="*/ 2816 w 4045"/>
              <a:gd name="T5" fmla="*/ 700 h 5463"/>
              <a:gd name="T6" fmla="*/ 2943 w 4045"/>
              <a:gd name="T7" fmla="*/ 995 h 5463"/>
              <a:gd name="T8" fmla="*/ 2785 w 4045"/>
              <a:gd name="T9" fmla="*/ 1060 h 5463"/>
              <a:gd name="T10" fmla="*/ 2467 w 4045"/>
              <a:gd name="T11" fmla="*/ 752 h 5463"/>
              <a:gd name="T12" fmla="*/ 2594 w 4045"/>
              <a:gd name="T13" fmla="*/ 370 h 5463"/>
              <a:gd name="T14" fmla="*/ 2277 w 4045"/>
              <a:gd name="T15" fmla="*/ 381 h 5463"/>
              <a:gd name="T16" fmla="*/ 2044 w 4045"/>
              <a:gd name="T17" fmla="*/ 381 h 5463"/>
              <a:gd name="T18" fmla="*/ 1790 w 4045"/>
              <a:gd name="T19" fmla="*/ 0 h 5463"/>
              <a:gd name="T20" fmla="*/ 1641 w 4045"/>
              <a:gd name="T21" fmla="*/ 0 h 5463"/>
              <a:gd name="T22" fmla="*/ 1641 w 4045"/>
              <a:gd name="T23" fmla="*/ 308 h 5463"/>
              <a:gd name="T24" fmla="*/ 1820 w 4045"/>
              <a:gd name="T25" fmla="*/ 487 h 5463"/>
              <a:gd name="T26" fmla="*/ 1471 w 4045"/>
              <a:gd name="T27" fmla="*/ 657 h 5463"/>
              <a:gd name="T28" fmla="*/ 1092 w 4045"/>
              <a:gd name="T29" fmla="*/ 657 h 5463"/>
              <a:gd name="T30" fmla="*/ 900 w 4045"/>
              <a:gd name="T31" fmla="*/ 551 h 5463"/>
              <a:gd name="T32" fmla="*/ 741 w 4045"/>
              <a:gd name="T33" fmla="*/ 635 h 5463"/>
              <a:gd name="T34" fmla="*/ 118 w 4045"/>
              <a:gd name="T35" fmla="*/ 562 h 5463"/>
              <a:gd name="T36" fmla="*/ 286 w 4045"/>
              <a:gd name="T37" fmla="*/ 922 h 5463"/>
              <a:gd name="T38" fmla="*/ 180 w 4045"/>
              <a:gd name="T39" fmla="*/ 1155 h 5463"/>
              <a:gd name="T40" fmla="*/ 497 w 4045"/>
              <a:gd name="T41" fmla="*/ 1482 h 5463"/>
              <a:gd name="T42" fmla="*/ 624 w 4045"/>
              <a:gd name="T43" fmla="*/ 1948 h 5463"/>
              <a:gd name="T44" fmla="*/ 572 w 4045"/>
              <a:gd name="T45" fmla="*/ 2161 h 5463"/>
              <a:gd name="T46" fmla="*/ 784 w 4045"/>
              <a:gd name="T47" fmla="*/ 2372 h 5463"/>
              <a:gd name="T48" fmla="*/ 911 w 4045"/>
              <a:gd name="T49" fmla="*/ 2637 h 5463"/>
              <a:gd name="T50" fmla="*/ 1049 w 4045"/>
              <a:gd name="T51" fmla="*/ 3982 h 5463"/>
              <a:gd name="T52" fmla="*/ 1260 w 4045"/>
              <a:gd name="T53" fmla="*/ 4732 h 5463"/>
              <a:gd name="T54" fmla="*/ 1419 w 4045"/>
              <a:gd name="T55" fmla="*/ 4786 h 5463"/>
              <a:gd name="T56" fmla="*/ 1314 w 4045"/>
              <a:gd name="T57" fmla="*/ 5443 h 5463"/>
              <a:gd name="T58" fmla="*/ 1577 w 4045"/>
              <a:gd name="T59" fmla="*/ 5462 h 5463"/>
              <a:gd name="T60" fmla="*/ 1674 w 4045"/>
              <a:gd name="T61" fmla="*/ 4712 h 5463"/>
              <a:gd name="T62" fmla="*/ 2288 w 4045"/>
              <a:gd name="T63" fmla="*/ 4828 h 5463"/>
              <a:gd name="T64" fmla="*/ 2551 w 4045"/>
              <a:gd name="T65" fmla="*/ 4564 h 5463"/>
              <a:gd name="T66" fmla="*/ 2932 w 4045"/>
              <a:gd name="T67" fmla="*/ 4732 h 5463"/>
              <a:gd name="T68" fmla="*/ 3452 w 4045"/>
              <a:gd name="T69" fmla="*/ 4732 h 5463"/>
              <a:gd name="T70" fmla="*/ 3579 w 4045"/>
              <a:gd name="T71" fmla="*/ 4234 h 5463"/>
              <a:gd name="T72" fmla="*/ 3505 w 4045"/>
              <a:gd name="T73" fmla="*/ 3896 h 5463"/>
              <a:gd name="T74" fmla="*/ 3525 w 4045"/>
              <a:gd name="T75" fmla="*/ 3695 h 5463"/>
              <a:gd name="T76" fmla="*/ 3717 w 4045"/>
              <a:gd name="T77" fmla="*/ 3495 h 5463"/>
              <a:gd name="T78" fmla="*/ 3896 w 4045"/>
              <a:gd name="T79" fmla="*/ 3154 h 5463"/>
              <a:gd name="T80" fmla="*/ 3949 w 4045"/>
              <a:gd name="T81" fmla="*/ 2932 h 5463"/>
              <a:gd name="T82" fmla="*/ 3960 w 4045"/>
              <a:gd name="T83" fmla="*/ 2721 h 5463"/>
              <a:gd name="T84" fmla="*/ 3801 w 4045"/>
              <a:gd name="T85" fmla="*/ 2445 h 5463"/>
              <a:gd name="T86" fmla="*/ 3949 w 4045"/>
              <a:gd name="T87" fmla="*/ 2096 h 5463"/>
              <a:gd name="T88" fmla="*/ 3779 w 4045"/>
              <a:gd name="T89" fmla="*/ 1344 h 5463"/>
              <a:gd name="T90" fmla="*/ 3452 w 4045"/>
              <a:gd name="T91" fmla="*/ 752 h 5463"/>
              <a:gd name="T92" fmla="*/ 3410 w 4045"/>
              <a:gd name="T93" fmla="*/ 700 h 5463"/>
              <a:gd name="T94" fmla="*/ 3219 w 4045"/>
              <a:gd name="T95" fmla="*/ 752 h 5463"/>
              <a:gd name="T96" fmla="*/ 2997 w 4045"/>
              <a:gd name="T97" fmla="*/ 519 h 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5" h="5463">
                <a:moveTo>
                  <a:pt x="2997" y="519"/>
                </a:moveTo>
                <a:lnTo>
                  <a:pt x="2997" y="519"/>
                </a:lnTo>
                <a:cubicBezTo>
                  <a:pt x="2816" y="700"/>
                  <a:pt x="2816" y="700"/>
                  <a:pt x="2816" y="700"/>
                </a:cubicBezTo>
                <a:cubicBezTo>
                  <a:pt x="2943" y="995"/>
                  <a:pt x="2943" y="995"/>
                  <a:pt x="2943" y="995"/>
                </a:cubicBezTo>
                <a:cubicBezTo>
                  <a:pt x="2785" y="1060"/>
                  <a:pt x="2785" y="1060"/>
                  <a:pt x="2785" y="1060"/>
                </a:cubicBezTo>
                <a:cubicBezTo>
                  <a:pt x="2467" y="752"/>
                  <a:pt x="2467" y="752"/>
                  <a:pt x="2467" y="752"/>
                </a:cubicBezTo>
                <a:cubicBezTo>
                  <a:pt x="2467" y="752"/>
                  <a:pt x="2658" y="424"/>
                  <a:pt x="2594" y="370"/>
                </a:cubicBezTo>
                <a:cubicBezTo>
                  <a:pt x="2542" y="318"/>
                  <a:pt x="2277" y="202"/>
                  <a:pt x="2277" y="381"/>
                </a:cubicBezTo>
                <a:cubicBezTo>
                  <a:pt x="2277" y="381"/>
                  <a:pt x="2171" y="508"/>
                  <a:pt x="2044" y="381"/>
                </a:cubicBezTo>
                <a:cubicBezTo>
                  <a:pt x="1917" y="243"/>
                  <a:pt x="1790" y="0"/>
                  <a:pt x="1790" y="0"/>
                </a:cubicBezTo>
                <a:cubicBezTo>
                  <a:pt x="1641" y="0"/>
                  <a:pt x="1641" y="0"/>
                  <a:pt x="1641" y="0"/>
                </a:cubicBezTo>
                <a:cubicBezTo>
                  <a:pt x="1641" y="308"/>
                  <a:pt x="1641" y="308"/>
                  <a:pt x="1641" y="308"/>
                </a:cubicBezTo>
                <a:cubicBezTo>
                  <a:pt x="1820" y="487"/>
                  <a:pt x="1820" y="487"/>
                  <a:pt x="1820" y="487"/>
                </a:cubicBezTo>
                <a:cubicBezTo>
                  <a:pt x="1820" y="487"/>
                  <a:pt x="1958" y="657"/>
                  <a:pt x="1471" y="657"/>
                </a:cubicBezTo>
                <a:cubicBezTo>
                  <a:pt x="1471" y="657"/>
                  <a:pt x="1154" y="605"/>
                  <a:pt x="1092" y="657"/>
                </a:cubicBezTo>
                <a:cubicBezTo>
                  <a:pt x="1038" y="720"/>
                  <a:pt x="974" y="551"/>
                  <a:pt x="900" y="551"/>
                </a:cubicBezTo>
                <a:cubicBezTo>
                  <a:pt x="827" y="551"/>
                  <a:pt x="816" y="635"/>
                  <a:pt x="741" y="635"/>
                </a:cubicBezTo>
                <a:cubicBezTo>
                  <a:pt x="667" y="635"/>
                  <a:pt x="540" y="478"/>
                  <a:pt x="118" y="562"/>
                </a:cubicBezTo>
                <a:cubicBezTo>
                  <a:pt x="118" y="562"/>
                  <a:pt x="0" y="847"/>
                  <a:pt x="286" y="922"/>
                </a:cubicBezTo>
                <a:cubicBezTo>
                  <a:pt x="286" y="922"/>
                  <a:pt x="456" y="1090"/>
                  <a:pt x="180" y="1155"/>
                </a:cubicBezTo>
                <a:cubicBezTo>
                  <a:pt x="180" y="1155"/>
                  <a:pt x="497" y="1344"/>
                  <a:pt x="497" y="1482"/>
                </a:cubicBezTo>
                <a:cubicBezTo>
                  <a:pt x="497" y="1609"/>
                  <a:pt x="361" y="1842"/>
                  <a:pt x="624" y="1948"/>
                </a:cubicBezTo>
                <a:cubicBezTo>
                  <a:pt x="572" y="2161"/>
                  <a:pt x="572" y="2161"/>
                  <a:pt x="572" y="2161"/>
                </a:cubicBezTo>
                <a:cubicBezTo>
                  <a:pt x="784" y="2372"/>
                  <a:pt x="784" y="2372"/>
                  <a:pt x="784" y="2372"/>
                </a:cubicBezTo>
                <a:cubicBezTo>
                  <a:pt x="784" y="2372"/>
                  <a:pt x="700" y="2562"/>
                  <a:pt x="911" y="2637"/>
                </a:cubicBezTo>
                <a:cubicBezTo>
                  <a:pt x="911" y="2637"/>
                  <a:pt x="1049" y="3113"/>
                  <a:pt x="1049" y="3982"/>
                </a:cubicBezTo>
                <a:cubicBezTo>
                  <a:pt x="1049" y="3982"/>
                  <a:pt x="1387" y="4426"/>
                  <a:pt x="1260" y="4732"/>
                </a:cubicBezTo>
                <a:cubicBezTo>
                  <a:pt x="1419" y="4786"/>
                  <a:pt x="1419" y="4786"/>
                  <a:pt x="1419" y="4786"/>
                </a:cubicBezTo>
                <a:cubicBezTo>
                  <a:pt x="1314" y="5443"/>
                  <a:pt x="1314" y="5443"/>
                  <a:pt x="1314" y="5443"/>
                </a:cubicBezTo>
                <a:cubicBezTo>
                  <a:pt x="1577" y="5462"/>
                  <a:pt x="1577" y="5462"/>
                  <a:pt x="1577" y="5462"/>
                </a:cubicBezTo>
                <a:cubicBezTo>
                  <a:pt x="1674" y="4712"/>
                  <a:pt x="1674" y="4712"/>
                  <a:pt x="1674" y="4712"/>
                </a:cubicBezTo>
                <a:cubicBezTo>
                  <a:pt x="2288" y="4828"/>
                  <a:pt x="2288" y="4828"/>
                  <a:pt x="2288" y="4828"/>
                </a:cubicBezTo>
                <a:cubicBezTo>
                  <a:pt x="2551" y="4564"/>
                  <a:pt x="2551" y="4564"/>
                  <a:pt x="2551" y="4564"/>
                </a:cubicBezTo>
                <a:cubicBezTo>
                  <a:pt x="2932" y="4732"/>
                  <a:pt x="2932" y="4732"/>
                  <a:pt x="2932" y="4732"/>
                </a:cubicBezTo>
                <a:cubicBezTo>
                  <a:pt x="2932" y="4732"/>
                  <a:pt x="3187" y="4626"/>
                  <a:pt x="3452" y="4732"/>
                </a:cubicBezTo>
                <a:cubicBezTo>
                  <a:pt x="3494" y="4542"/>
                  <a:pt x="3557" y="4342"/>
                  <a:pt x="3579" y="4234"/>
                </a:cubicBezTo>
                <a:cubicBezTo>
                  <a:pt x="3611" y="4077"/>
                  <a:pt x="3378" y="3928"/>
                  <a:pt x="3505" y="3896"/>
                </a:cubicBezTo>
                <a:cubicBezTo>
                  <a:pt x="3632" y="3876"/>
                  <a:pt x="3525" y="3769"/>
                  <a:pt x="3525" y="3695"/>
                </a:cubicBezTo>
                <a:cubicBezTo>
                  <a:pt x="3525" y="3622"/>
                  <a:pt x="3717" y="3633"/>
                  <a:pt x="3717" y="3495"/>
                </a:cubicBezTo>
                <a:cubicBezTo>
                  <a:pt x="3717" y="3357"/>
                  <a:pt x="3768" y="3187"/>
                  <a:pt x="3896" y="3154"/>
                </a:cubicBezTo>
                <a:cubicBezTo>
                  <a:pt x="4033" y="3113"/>
                  <a:pt x="3887" y="2997"/>
                  <a:pt x="3949" y="2932"/>
                </a:cubicBezTo>
                <a:cubicBezTo>
                  <a:pt x="4012" y="2870"/>
                  <a:pt x="3865" y="2764"/>
                  <a:pt x="3960" y="2721"/>
                </a:cubicBezTo>
                <a:cubicBezTo>
                  <a:pt x="4044" y="2689"/>
                  <a:pt x="3865" y="2594"/>
                  <a:pt x="3801" y="2445"/>
                </a:cubicBezTo>
                <a:cubicBezTo>
                  <a:pt x="3727" y="2308"/>
                  <a:pt x="3876" y="2172"/>
                  <a:pt x="3949" y="2096"/>
                </a:cubicBezTo>
                <a:cubicBezTo>
                  <a:pt x="4023" y="2012"/>
                  <a:pt x="3811" y="1514"/>
                  <a:pt x="3779" y="1344"/>
                </a:cubicBezTo>
                <a:cubicBezTo>
                  <a:pt x="3749" y="1176"/>
                  <a:pt x="3536" y="827"/>
                  <a:pt x="3452" y="752"/>
                </a:cubicBezTo>
                <a:cubicBezTo>
                  <a:pt x="3441" y="730"/>
                  <a:pt x="3419" y="720"/>
                  <a:pt x="3410" y="700"/>
                </a:cubicBezTo>
                <a:cubicBezTo>
                  <a:pt x="3219" y="752"/>
                  <a:pt x="3219" y="752"/>
                  <a:pt x="3219" y="752"/>
                </a:cubicBezTo>
                <a:lnTo>
                  <a:pt x="2997" y="519"/>
                </a:lnTo>
              </a:path>
            </a:pathLst>
          </a:custGeom>
          <a:solidFill>
            <a:srgbClr val="BEBEB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6" name="Freeform 21"/>
          <p:cNvSpPr>
            <a:spLocks noChangeArrowheads="1"/>
          </p:cNvSpPr>
          <p:nvPr/>
        </p:nvSpPr>
        <p:spPr bwMode="auto">
          <a:xfrm>
            <a:off x="9648875" y="1507622"/>
            <a:ext cx="1218042" cy="908054"/>
          </a:xfrm>
          <a:custGeom>
            <a:avLst/>
            <a:gdLst>
              <a:gd name="T0" fmla="*/ 296 w 5824"/>
              <a:gd name="T1" fmla="*/ 2362 h 4343"/>
              <a:gd name="T2" fmla="*/ 296 w 5824"/>
              <a:gd name="T3" fmla="*/ 2362 h 4343"/>
              <a:gd name="T4" fmla="*/ 645 w 5824"/>
              <a:gd name="T5" fmla="*/ 2478 h 4343"/>
              <a:gd name="T6" fmla="*/ 847 w 5824"/>
              <a:gd name="T7" fmla="*/ 2648 h 4343"/>
              <a:gd name="T8" fmla="*/ 1291 w 5824"/>
              <a:gd name="T9" fmla="*/ 3008 h 4343"/>
              <a:gd name="T10" fmla="*/ 1873 w 5824"/>
              <a:gd name="T11" fmla="*/ 3008 h 4343"/>
              <a:gd name="T12" fmla="*/ 2192 w 5824"/>
              <a:gd name="T13" fmla="*/ 2669 h 4343"/>
              <a:gd name="T14" fmla="*/ 2339 w 5824"/>
              <a:gd name="T15" fmla="*/ 2976 h 4343"/>
              <a:gd name="T16" fmla="*/ 2562 w 5824"/>
              <a:gd name="T17" fmla="*/ 3008 h 4343"/>
              <a:gd name="T18" fmla="*/ 2720 w 5824"/>
              <a:gd name="T19" fmla="*/ 2902 h 4343"/>
              <a:gd name="T20" fmla="*/ 2573 w 5824"/>
              <a:gd name="T21" fmla="*/ 3346 h 4343"/>
              <a:gd name="T22" fmla="*/ 2065 w 5824"/>
              <a:gd name="T23" fmla="*/ 3463 h 4343"/>
              <a:gd name="T24" fmla="*/ 2498 w 5824"/>
              <a:gd name="T25" fmla="*/ 3833 h 4343"/>
              <a:gd name="T26" fmla="*/ 3080 w 5824"/>
              <a:gd name="T27" fmla="*/ 3917 h 4343"/>
              <a:gd name="T28" fmla="*/ 3239 w 5824"/>
              <a:gd name="T29" fmla="*/ 3833 h 4343"/>
              <a:gd name="T30" fmla="*/ 3431 w 5824"/>
              <a:gd name="T31" fmla="*/ 3939 h 4343"/>
              <a:gd name="T32" fmla="*/ 3810 w 5824"/>
              <a:gd name="T33" fmla="*/ 3939 h 4343"/>
              <a:gd name="T34" fmla="*/ 4159 w 5824"/>
              <a:gd name="T35" fmla="*/ 3769 h 4343"/>
              <a:gd name="T36" fmla="*/ 3980 w 5824"/>
              <a:gd name="T37" fmla="*/ 3590 h 4343"/>
              <a:gd name="T38" fmla="*/ 3980 w 5824"/>
              <a:gd name="T39" fmla="*/ 3282 h 4343"/>
              <a:gd name="T40" fmla="*/ 4129 w 5824"/>
              <a:gd name="T41" fmla="*/ 3282 h 4343"/>
              <a:gd name="T42" fmla="*/ 4383 w 5824"/>
              <a:gd name="T43" fmla="*/ 3663 h 4343"/>
              <a:gd name="T44" fmla="*/ 4616 w 5824"/>
              <a:gd name="T45" fmla="*/ 3663 h 4343"/>
              <a:gd name="T46" fmla="*/ 4933 w 5824"/>
              <a:gd name="T47" fmla="*/ 3652 h 4343"/>
              <a:gd name="T48" fmla="*/ 4806 w 5824"/>
              <a:gd name="T49" fmla="*/ 4034 h 4343"/>
              <a:gd name="T50" fmla="*/ 5124 w 5824"/>
              <a:gd name="T51" fmla="*/ 4342 h 4343"/>
              <a:gd name="T52" fmla="*/ 5282 w 5824"/>
              <a:gd name="T53" fmla="*/ 4277 h 4343"/>
              <a:gd name="T54" fmla="*/ 5155 w 5824"/>
              <a:gd name="T55" fmla="*/ 3982 h 4343"/>
              <a:gd name="T56" fmla="*/ 5336 w 5824"/>
              <a:gd name="T57" fmla="*/ 3801 h 4343"/>
              <a:gd name="T58" fmla="*/ 5558 w 5824"/>
              <a:gd name="T59" fmla="*/ 4034 h 4343"/>
              <a:gd name="T60" fmla="*/ 5749 w 5824"/>
              <a:gd name="T61" fmla="*/ 3982 h 4343"/>
              <a:gd name="T62" fmla="*/ 5749 w 5824"/>
              <a:gd name="T63" fmla="*/ 3685 h 4343"/>
              <a:gd name="T64" fmla="*/ 5398 w 5824"/>
              <a:gd name="T65" fmla="*/ 3049 h 4343"/>
              <a:gd name="T66" fmla="*/ 5017 w 5824"/>
              <a:gd name="T67" fmla="*/ 2754 h 4343"/>
              <a:gd name="T68" fmla="*/ 4605 w 5824"/>
              <a:gd name="T69" fmla="*/ 2467 h 4343"/>
              <a:gd name="T70" fmla="*/ 4657 w 5824"/>
              <a:gd name="T71" fmla="*/ 2202 h 4343"/>
              <a:gd name="T72" fmla="*/ 4330 w 5824"/>
              <a:gd name="T73" fmla="*/ 1674 h 4343"/>
              <a:gd name="T74" fmla="*/ 4023 w 5824"/>
              <a:gd name="T75" fmla="*/ 1588 h 4343"/>
              <a:gd name="T76" fmla="*/ 3769 w 5824"/>
              <a:gd name="T77" fmla="*/ 1388 h 4343"/>
              <a:gd name="T78" fmla="*/ 3599 w 5824"/>
              <a:gd name="T79" fmla="*/ 1133 h 4343"/>
              <a:gd name="T80" fmla="*/ 3789 w 5824"/>
              <a:gd name="T81" fmla="*/ 1092 h 4343"/>
              <a:gd name="T82" fmla="*/ 3694 w 5824"/>
              <a:gd name="T83" fmla="*/ 890 h 4343"/>
              <a:gd name="T84" fmla="*/ 3526 w 5824"/>
              <a:gd name="T85" fmla="*/ 657 h 4343"/>
              <a:gd name="T86" fmla="*/ 3207 w 5824"/>
              <a:gd name="T87" fmla="*/ 138 h 4343"/>
              <a:gd name="T88" fmla="*/ 3101 w 5824"/>
              <a:gd name="T89" fmla="*/ 11 h 4343"/>
              <a:gd name="T90" fmla="*/ 2519 w 5824"/>
              <a:gd name="T91" fmla="*/ 192 h 4343"/>
              <a:gd name="T92" fmla="*/ 2170 w 5824"/>
              <a:gd name="T93" fmla="*/ 192 h 4343"/>
              <a:gd name="T94" fmla="*/ 2170 w 5824"/>
              <a:gd name="T95" fmla="*/ 646 h 4343"/>
              <a:gd name="T96" fmla="*/ 1778 w 5824"/>
              <a:gd name="T97" fmla="*/ 625 h 4343"/>
              <a:gd name="T98" fmla="*/ 1356 w 5824"/>
              <a:gd name="T99" fmla="*/ 446 h 4343"/>
              <a:gd name="T100" fmla="*/ 1121 w 5824"/>
              <a:gd name="T101" fmla="*/ 530 h 4343"/>
              <a:gd name="T102" fmla="*/ 804 w 5824"/>
              <a:gd name="T103" fmla="*/ 446 h 4343"/>
              <a:gd name="T104" fmla="*/ 604 w 5824"/>
              <a:gd name="T105" fmla="*/ 773 h 4343"/>
              <a:gd name="T106" fmla="*/ 360 w 5824"/>
              <a:gd name="T107" fmla="*/ 1017 h 4343"/>
              <a:gd name="T108" fmla="*/ 212 w 5824"/>
              <a:gd name="T109" fmla="*/ 901 h 4343"/>
              <a:gd name="T110" fmla="*/ 201 w 5824"/>
              <a:gd name="T111" fmla="*/ 890 h 4343"/>
              <a:gd name="T112" fmla="*/ 41 w 5824"/>
              <a:gd name="T113" fmla="*/ 1101 h 4343"/>
              <a:gd name="T114" fmla="*/ 138 w 5824"/>
              <a:gd name="T115" fmla="*/ 1653 h 4343"/>
              <a:gd name="T116" fmla="*/ 106 w 5824"/>
              <a:gd name="T117" fmla="*/ 1653 h 4343"/>
              <a:gd name="T118" fmla="*/ 190 w 5824"/>
              <a:gd name="T119" fmla="*/ 1939 h 4343"/>
              <a:gd name="T120" fmla="*/ 296 w 5824"/>
              <a:gd name="T121" fmla="*/ 2362 h 4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24" h="4343">
                <a:moveTo>
                  <a:pt x="296" y="2362"/>
                </a:moveTo>
                <a:lnTo>
                  <a:pt x="296" y="2362"/>
                </a:lnTo>
                <a:cubicBezTo>
                  <a:pt x="360" y="2424"/>
                  <a:pt x="571" y="2404"/>
                  <a:pt x="645" y="2478"/>
                </a:cubicBezTo>
                <a:cubicBezTo>
                  <a:pt x="731" y="2562"/>
                  <a:pt x="741" y="2648"/>
                  <a:pt x="847" y="2648"/>
                </a:cubicBezTo>
                <a:cubicBezTo>
                  <a:pt x="953" y="2648"/>
                  <a:pt x="1196" y="2913"/>
                  <a:pt x="1291" y="3008"/>
                </a:cubicBezTo>
                <a:cubicBezTo>
                  <a:pt x="1386" y="3103"/>
                  <a:pt x="1841" y="2976"/>
                  <a:pt x="1873" y="3008"/>
                </a:cubicBezTo>
                <a:cubicBezTo>
                  <a:pt x="1916" y="3049"/>
                  <a:pt x="2192" y="2669"/>
                  <a:pt x="2192" y="2669"/>
                </a:cubicBezTo>
                <a:cubicBezTo>
                  <a:pt x="2339" y="2976"/>
                  <a:pt x="2339" y="2976"/>
                  <a:pt x="2339" y="2976"/>
                </a:cubicBezTo>
                <a:cubicBezTo>
                  <a:pt x="2562" y="3008"/>
                  <a:pt x="2562" y="3008"/>
                  <a:pt x="2562" y="3008"/>
                </a:cubicBezTo>
                <a:cubicBezTo>
                  <a:pt x="2720" y="2902"/>
                  <a:pt x="2720" y="2902"/>
                  <a:pt x="2720" y="2902"/>
                </a:cubicBezTo>
                <a:cubicBezTo>
                  <a:pt x="2720" y="2902"/>
                  <a:pt x="2795" y="3346"/>
                  <a:pt x="2573" y="3346"/>
                </a:cubicBezTo>
                <a:cubicBezTo>
                  <a:pt x="2339" y="3346"/>
                  <a:pt x="2065" y="3293"/>
                  <a:pt x="2065" y="3463"/>
                </a:cubicBezTo>
                <a:cubicBezTo>
                  <a:pt x="2065" y="3600"/>
                  <a:pt x="2403" y="3600"/>
                  <a:pt x="2498" y="3833"/>
                </a:cubicBezTo>
                <a:cubicBezTo>
                  <a:pt x="2879" y="3769"/>
                  <a:pt x="3006" y="3917"/>
                  <a:pt x="3080" y="3917"/>
                </a:cubicBezTo>
                <a:cubicBezTo>
                  <a:pt x="3155" y="3917"/>
                  <a:pt x="3166" y="3833"/>
                  <a:pt x="3239" y="3833"/>
                </a:cubicBezTo>
                <a:cubicBezTo>
                  <a:pt x="3313" y="3833"/>
                  <a:pt x="3377" y="4002"/>
                  <a:pt x="3431" y="3939"/>
                </a:cubicBezTo>
                <a:cubicBezTo>
                  <a:pt x="3493" y="3887"/>
                  <a:pt x="3810" y="3939"/>
                  <a:pt x="3810" y="3939"/>
                </a:cubicBezTo>
                <a:cubicBezTo>
                  <a:pt x="4297" y="3939"/>
                  <a:pt x="4159" y="3769"/>
                  <a:pt x="4159" y="3769"/>
                </a:cubicBezTo>
                <a:cubicBezTo>
                  <a:pt x="3980" y="3590"/>
                  <a:pt x="3980" y="3590"/>
                  <a:pt x="3980" y="3590"/>
                </a:cubicBezTo>
                <a:cubicBezTo>
                  <a:pt x="3980" y="3282"/>
                  <a:pt x="3980" y="3282"/>
                  <a:pt x="3980" y="3282"/>
                </a:cubicBezTo>
                <a:cubicBezTo>
                  <a:pt x="4129" y="3282"/>
                  <a:pt x="4129" y="3282"/>
                  <a:pt x="4129" y="3282"/>
                </a:cubicBezTo>
                <a:cubicBezTo>
                  <a:pt x="4129" y="3282"/>
                  <a:pt x="4256" y="3525"/>
                  <a:pt x="4383" y="3663"/>
                </a:cubicBezTo>
                <a:cubicBezTo>
                  <a:pt x="4510" y="3790"/>
                  <a:pt x="4616" y="3663"/>
                  <a:pt x="4616" y="3663"/>
                </a:cubicBezTo>
                <a:cubicBezTo>
                  <a:pt x="4616" y="3484"/>
                  <a:pt x="4881" y="3600"/>
                  <a:pt x="4933" y="3652"/>
                </a:cubicBezTo>
                <a:cubicBezTo>
                  <a:pt x="4997" y="3706"/>
                  <a:pt x="4806" y="4034"/>
                  <a:pt x="4806" y="4034"/>
                </a:cubicBezTo>
                <a:cubicBezTo>
                  <a:pt x="5124" y="4342"/>
                  <a:pt x="5124" y="4342"/>
                  <a:pt x="5124" y="4342"/>
                </a:cubicBezTo>
                <a:cubicBezTo>
                  <a:pt x="5282" y="4277"/>
                  <a:pt x="5282" y="4277"/>
                  <a:pt x="5282" y="4277"/>
                </a:cubicBezTo>
                <a:cubicBezTo>
                  <a:pt x="5155" y="3982"/>
                  <a:pt x="5155" y="3982"/>
                  <a:pt x="5155" y="3982"/>
                </a:cubicBezTo>
                <a:cubicBezTo>
                  <a:pt x="5336" y="3801"/>
                  <a:pt x="5336" y="3801"/>
                  <a:pt x="5336" y="3801"/>
                </a:cubicBezTo>
                <a:cubicBezTo>
                  <a:pt x="5558" y="4034"/>
                  <a:pt x="5558" y="4034"/>
                  <a:pt x="5558" y="4034"/>
                </a:cubicBezTo>
                <a:cubicBezTo>
                  <a:pt x="5749" y="3982"/>
                  <a:pt x="5749" y="3982"/>
                  <a:pt x="5749" y="3982"/>
                </a:cubicBezTo>
                <a:cubicBezTo>
                  <a:pt x="5696" y="3896"/>
                  <a:pt x="5685" y="3801"/>
                  <a:pt x="5749" y="3685"/>
                </a:cubicBezTo>
                <a:cubicBezTo>
                  <a:pt x="5823" y="3536"/>
                  <a:pt x="5558" y="3219"/>
                  <a:pt x="5398" y="3049"/>
                </a:cubicBezTo>
                <a:cubicBezTo>
                  <a:pt x="5230" y="2891"/>
                  <a:pt x="5060" y="2849"/>
                  <a:pt x="5017" y="2754"/>
                </a:cubicBezTo>
                <a:cubicBezTo>
                  <a:pt x="4965" y="2659"/>
                  <a:pt x="4657" y="2584"/>
                  <a:pt x="4605" y="2467"/>
                </a:cubicBezTo>
                <a:cubicBezTo>
                  <a:pt x="4552" y="2351"/>
                  <a:pt x="4657" y="2267"/>
                  <a:pt x="4657" y="2202"/>
                </a:cubicBezTo>
                <a:cubicBezTo>
                  <a:pt x="4657" y="2140"/>
                  <a:pt x="4362" y="1790"/>
                  <a:pt x="4330" y="1674"/>
                </a:cubicBezTo>
                <a:cubicBezTo>
                  <a:pt x="4297" y="1547"/>
                  <a:pt x="4170" y="1588"/>
                  <a:pt x="4023" y="1588"/>
                </a:cubicBezTo>
                <a:cubicBezTo>
                  <a:pt x="3875" y="1588"/>
                  <a:pt x="3769" y="1452"/>
                  <a:pt x="3769" y="1388"/>
                </a:cubicBezTo>
                <a:cubicBezTo>
                  <a:pt x="3769" y="1314"/>
                  <a:pt x="3599" y="1219"/>
                  <a:pt x="3599" y="1133"/>
                </a:cubicBezTo>
                <a:cubicBezTo>
                  <a:pt x="3599" y="1049"/>
                  <a:pt x="3748" y="1133"/>
                  <a:pt x="3789" y="1092"/>
                </a:cubicBezTo>
                <a:cubicBezTo>
                  <a:pt x="3821" y="1049"/>
                  <a:pt x="3642" y="944"/>
                  <a:pt x="3694" y="890"/>
                </a:cubicBezTo>
                <a:cubicBezTo>
                  <a:pt x="3758" y="827"/>
                  <a:pt x="3694" y="722"/>
                  <a:pt x="3526" y="657"/>
                </a:cubicBezTo>
                <a:cubicBezTo>
                  <a:pt x="3345" y="594"/>
                  <a:pt x="3261" y="265"/>
                  <a:pt x="3207" y="138"/>
                </a:cubicBezTo>
                <a:cubicBezTo>
                  <a:pt x="3196" y="107"/>
                  <a:pt x="3155" y="64"/>
                  <a:pt x="3101" y="11"/>
                </a:cubicBezTo>
                <a:cubicBezTo>
                  <a:pt x="2562" y="0"/>
                  <a:pt x="2689" y="224"/>
                  <a:pt x="2519" y="192"/>
                </a:cubicBezTo>
                <a:cubicBezTo>
                  <a:pt x="2330" y="149"/>
                  <a:pt x="2170" y="192"/>
                  <a:pt x="2170" y="192"/>
                </a:cubicBezTo>
                <a:cubicBezTo>
                  <a:pt x="1916" y="286"/>
                  <a:pt x="2170" y="646"/>
                  <a:pt x="2170" y="646"/>
                </a:cubicBezTo>
                <a:cubicBezTo>
                  <a:pt x="2170" y="646"/>
                  <a:pt x="1821" y="741"/>
                  <a:pt x="1778" y="625"/>
                </a:cubicBezTo>
                <a:cubicBezTo>
                  <a:pt x="1735" y="498"/>
                  <a:pt x="1535" y="446"/>
                  <a:pt x="1356" y="446"/>
                </a:cubicBezTo>
                <a:cubicBezTo>
                  <a:pt x="1186" y="446"/>
                  <a:pt x="1175" y="530"/>
                  <a:pt x="1121" y="530"/>
                </a:cubicBezTo>
                <a:cubicBezTo>
                  <a:pt x="1058" y="530"/>
                  <a:pt x="963" y="446"/>
                  <a:pt x="804" y="446"/>
                </a:cubicBezTo>
                <a:cubicBezTo>
                  <a:pt x="645" y="446"/>
                  <a:pt x="645" y="668"/>
                  <a:pt x="604" y="773"/>
                </a:cubicBezTo>
                <a:cubicBezTo>
                  <a:pt x="571" y="879"/>
                  <a:pt x="360" y="1017"/>
                  <a:pt x="360" y="1017"/>
                </a:cubicBezTo>
                <a:cubicBezTo>
                  <a:pt x="190" y="1017"/>
                  <a:pt x="263" y="954"/>
                  <a:pt x="212" y="901"/>
                </a:cubicBezTo>
                <a:cubicBezTo>
                  <a:pt x="212" y="890"/>
                  <a:pt x="201" y="890"/>
                  <a:pt x="201" y="890"/>
                </a:cubicBezTo>
                <a:cubicBezTo>
                  <a:pt x="106" y="922"/>
                  <a:pt x="0" y="995"/>
                  <a:pt x="41" y="1101"/>
                </a:cubicBezTo>
                <a:cubicBezTo>
                  <a:pt x="117" y="1282"/>
                  <a:pt x="138" y="1653"/>
                  <a:pt x="138" y="1653"/>
                </a:cubicBezTo>
                <a:cubicBezTo>
                  <a:pt x="127" y="1653"/>
                  <a:pt x="117" y="1653"/>
                  <a:pt x="106" y="1653"/>
                </a:cubicBezTo>
                <a:cubicBezTo>
                  <a:pt x="147" y="1726"/>
                  <a:pt x="190" y="1842"/>
                  <a:pt x="190" y="1939"/>
                </a:cubicBezTo>
                <a:cubicBezTo>
                  <a:pt x="190" y="2107"/>
                  <a:pt x="233" y="2299"/>
                  <a:pt x="296" y="2362"/>
                </a:cubicBezTo>
              </a:path>
            </a:pathLst>
          </a:custGeom>
          <a:solidFill>
            <a:srgbClr val="C1C1C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5"/>
          <p:cNvSpPr>
            <a:spLocks noChangeArrowheads="1"/>
          </p:cNvSpPr>
          <p:nvPr/>
        </p:nvSpPr>
        <p:spPr bwMode="auto">
          <a:xfrm>
            <a:off x="9300994" y="757370"/>
            <a:ext cx="996580" cy="963423"/>
          </a:xfrm>
          <a:custGeom>
            <a:avLst/>
            <a:gdLst>
              <a:gd name="T0" fmla="*/ 414 w 4765"/>
              <a:gd name="T1" fmla="*/ 1821 h 4606"/>
              <a:gd name="T2" fmla="*/ 414 w 4765"/>
              <a:gd name="T3" fmla="*/ 1821 h 4606"/>
              <a:gd name="T4" fmla="*/ 541 w 4765"/>
              <a:gd name="T5" fmla="*/ 2000 h 4606"/>
              <a:gd name="T6" fmla="*/ 773 w 4765"/>
              <a:gd name="T7" fmla="*/ 2148 h 4606"/>
              <a:gd name="T8" fmla="*/ 1090 w 4765"/>
              <a:gd name="T9" fmla="*/ 2467 h 4606"/>
              <a:gd name="T10" fmla="*/ 1398 w 4765"/>
              <a:gd name="T11" fmla="*/ 2879 h 4606"/>
              <a:gd name="T12" fmla="*/ 1504 w 4765"/>
              <a:gd name="T13" fmla="*/ 3217 h 4606"/>
              <a:gd name="T14" fmla="*/ 1715 w 4765"/>
              <a:gd name="T15" fmla="*/ 3588 h 4606"/>
              <a:gd name="T16" fmla="*/ 1853 w 4765"/>
              <a:gd name="T17" fmla="*/ 3780 h 4606"/>
              <a:gd name="T18" fmla="*/ 1704 w 4765"/>
              <a:gd name="T19" fmla="*/ 3928 h 4606"/>
              <a:gd name="T20" fmla="*/ 1853 w 4765"/>
              <a:gd name="T21" fmla="*/ 4066 h 4606"/>
              <a:gd name="T22" fmla="*/ 2023 w 4765"/>
              <a:gd name="T23" fmla="*/ 4318 h 4606"/>
              <a:gd name="T24" fmla="*/ 1875 w 4765"/>
              <a:gd name="T25" fmla="*/ 4489 h 4606"/>
              <a:gd name="T26" fmla="*/ 2023 w 4765"/>
              <a:gd name="T27" fmla="*/ 4605 h 4606"/>
              <a:gd name="T28" fmla="*/ 2267 w 4765"/>
              <a:gd name="T29" fmla="*/ 4361 h 4606"/>
              <a:gd name="T30" fmla="*/ 2467 w 4765"/>
              <a:gd name="T31" fmla="*/ 4034 h 4606"/>
              <a:gd name="T32" fmla="*/ 2784 w 4765"/>
              <a:gd name="T33" fmla="*/ 4118 h 4606"/>
              <a:gd name="T34" fmla="*/ 3019 w 4765"/>
              <a:gd name="T35" fmla="*/ 4034 h 4606"/>
              <a:gd name="T36" fmla="*/ 3441 w 4765"/>
              <a:gd name="T37" fmla="*/ 4213 h 4606"/>
              <a:gd name="T38" fmla="*/ 3833 w 4765"/>
              <a:gd name="T39" fmla="*/ 4234 h 4606"/>
              <a:gd name="T40" fmla="*/ 3833 w 4765"/>
              <a:gd name="T41" fmla="*/ 3780 h 4606"/>
              <a:gd name="T42" fmla="*/ 4182 w 4765"/>
              <a:gd name="T43" fmla="*/ 3780 h 4606"/>
              <a:gd name="T44" fmla="*/ 4764 w 4765"/>
              <a:gd name="T45" fmla="*/ 3599 h 4606"/>
              <a:gd name="T46" fmla="*/ 4331 w 4765"/>
              <a:gd name="T47" fmla="*/ 3155 h 4606"/>
              <a:gd name="T48" fmla="*/ 4394 w 4765"/>
              <a:gd name="T49" fmla="*/ 2859 h 4606"/>
              <a:gd name="T50" fmla="*/ 4002 w 4765"/>
              <a:gd name="T51" fmla="*/ 2286 h 4606"/>
              <a:gd name="T52" fmla="*/ 3409 w 4765"/>
              <a:gd name="T53" fmla="*/ 920 h 4606"/>
              <a:gd name="T54" fmla="*/ 3219 w 4765"/>
              <a:gd name="T55" fmla="*/ 752 h 4606"/>
              <a:gd name="T56" fmla="*/ 2986 w 4765"/>
              <a:gd name="T57" fmla="*/ 414 h 4606"/>
              <a:gd name="T58" fmla="*/ 2267 w 4765"/>
              <a:gd name="T59" fmla="*/ 0 h 4606"/>
              <a:gd name="T60" fmla="*/ 1694 w 4765"/>
              <a:gd name="T61" fmla="*/ 106 h 4606"/>
              <a:gd name="T62" fmla="*/ 963 w 4765"/>
              <a:gd name="T63" fmla="*/ 265 h 4606"/>
              <a:gd name="T64" fmla="*/ 646 w 4765"/>
              <a:gd name="T65" fmla="*/ 1038 h 4606"/>
              <a:gd name="T66" fmla="*/ 276 w 4765"/>
              <a:gd name="T67" fmla="*/ 1429 h 4606"/>
              <a:gd name="T68" fmla="*/ 0 w 4765"/>
              <a:gd name="T69" fmla="*/ 1515 h 4606"/>
              <a:gd name="T70" fmla="*/ 414 w 4765"/>
              <a:gd name="T71" fmla="*/ 1821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65" h="4606">
                <a:moveTo>
                  <a:pt x="414" y="1821"/>
                </a:moveTo>
                <a:lnTo>
                  <a:pt x="414" y="1821"/>
                </a:lnTo>
                <a:cubicBezTo>
                  <a:pt x="414" y="1905"/>
                  <a:pt x="476" y="1937"/>
                  <a:pt x="541" y="2000"/>
                </a:cubicBezTo>
                <a:cubicBezTo>
                  <a:pt x="603" y="2064"/>
                  <a:pt x="657" y="2032"/>
                  <a:pt x="773" y="2148"/>
                </a:cubicBezTo>
                <a:cubicBezTo>
                  <a:pt x="890" y="2265"/>
                  <a:pt x="1006" y="2276"/>
                  <a:pt x="1090" y="2467"/>
                </a:cubicBezTo>
                <a:cubicBezTo>
                  <a:pt x="1187" y="2668"/>
                  <a:pt x="1293" y="2763"/>
                  <a:pt x="1398" y="2879"/>
                </a:cubicBezTo>
                <a:cubicBezTo>
                  <a:pt x="1504" y="2986"/>
                  <a:pt x="1388" y="3101"/>
                  <a:pt x="1504" y="3217"/>
                </a:cubicBezTo>
                <a:cubicBezTo>
                  <a:pt x="1620" y="3344"/>
                  <a:pt x="1853" y="3336"/>
                  <a:pt x="1715" y="3588"/>
                </a:cubicBezTo>
                <a:cubicBezTo>
                  <a:pt x="1715" y="3588"/>
                  <a:pt x="1853" y="3685"/>
                  <a:pt x="1853" y="3780"/>
                </a:cubicBezTo>
                <a:cubicBezTo>
                  <a:pt x="1853" y="3864"/>
                  <a:pt x="1663" y="3874"/>
                  <a:pt x="1704" y="3928"/>
                </a:cubicBezTo>
                <a:cubicBezTo>
                  <a:pt x="1747" y="3969"/>
                  <a:pt x="1853" y="3980"/>
                  <a:pt x="1853" y="4066"/>
                </a:cubicBezTo>
                <a:cubicBezTo>
                  <a:pt x="1853" y="4161"/>
                  <a:pt x="1926" y="4224"/>
                  <a:pt x="2023" y="4318"/>
                </a:cubicBezTo>
                <a:cubicBezTo>
                  <a:pt x="2118" y="4415"/>
                  <a:pt x="1810" y="4426"/>
                  <a:pt x="1875" y="4489"/>
                </a:cubicBezTo>
                <a:cubicBezTo>
                  <a:pt x="1926" y="4542"/>
                  <a:pt x="1853" y="4605"/>
                  <a:pt x="2023" y="4605"/>
                </a:cubicBezTo>
                <a:cubicBezTo>
                  <a:pt x="2023" y="4605"/>
                  <a:pt x="2234" y="4467"/>
                  <a:pt x="2267" y="4361"/>
                </a:cubicBezTo>
                <a:cubicBezTo>
                  <a:pt x="2308" y="4256"/>
                  <a:pt x="2308" y="4034"/>
                  <a:pt x="2467" y="4034"/>
                </a:cubicBezTo>
                <a:cubicBezTo>
                  <a:pt x="2626" y="4034"/>
                  <a:pt x="2721" y="4118"/>
                  <a:pt x="2784" y="4118"/>
                </a:cubicBezTo>
                <a:cubicBezTo>
                  <a:pt x="2838" y="4118"/>
                  <a:pt x="2849" y="4034"/>
                  <a:pt x="3019" y="4034"/>
                </a:cubicBezTo>
                <a:cubicBezTo>
                  <a:pt x="3198" y="4034"/>
                  <a:pt x="3398" y="4086"/>
                  <a:pt x="3441" y="4213"/>
                </a:cubicBezTo>
                <a:cubicBezTo>
                  <a:pt x="3484" y="4329"/>
                  <a:pt x="3833" y="4234"/>
                  <a:pt x="3833" y="4234"/>
                </a:cubicBezTo>
                <a:cubicBezTo>
                  <a:pt x="3833" y="4234"/>
                  <a:pt x="3579" y="3874"/>
                  <a:pt x="3833" y="3780"/>
                </a:cubicBezTo>
                <a:cubicBezTo>
                  <a:pt x="3833" y="3780"/>
                  <a:pt x="3993" y="3737"/>
                  <a:pt x="4182" y="3780"/>
                </a:cubicBezTo>
                <a:cubicBezTo>
                  <a:pt x="4352" y="3812"/>
                  <a:pt x="4225" y="3588"/>
                  <a:pt x="4764" y="3599"/>
                </a:cubicBezTo>
                <a:cubicBezTo>
                  <a:pt x="4616" y="3463"/>
                  <a:pt x="4383" y="3282"/>
                  <a:pt x="4331" y="3155"/>
                </a:cubicBezTo>
                <a:cubicBezTo>
                  <a:pt x="4256" y="2974"/>
                  <a:pt x="4372" y="2954"/>
                  <a:pt x="4394" y="2859"/>
                </a:cubicBezTo>
                <a:cubicBezTo>
                  <a:pt x="4415" y="2752"/>
                  <a:pt x="4087" y="2467"/>
                  <a:pt x="4002" y="2286"/>
                </a:cubicBezTo>
                <a:cubicBezTo>
                  <a:pt x="3928" y="2107"/>
                  <a:pt x="3409" y="1069"/>
                  <a:pt x="3409" y="920"/>
                </a:cubicBezTo>
                <a:cubicBezTo>
                  <a:pt x="3409" y="773"/>
                  <a:pt x="3303" y="784"/>
                  <a:pt x="3219" y="752"/>
                </a:cubicBezTo>
                <a:cubicBezTo>
                  <a:pt x="3146" y="709"/>
                  <a:pt x="3071" y="498"/>
                  <a:pt x="2986" y="414"/>
                </a:cubicBezTo>
                <a:cubicBezTo>
                  <a:pt x="2891" y="317"/>
                  <a:pt x="2530" y="0"/>
                  <a:pt x="2267" y="0"/>
                </a:cubicBezTo>
                <a:cubicBezTo>
                  <a:pt x="2012" y="0"/>
                  <a:pt x="1885" y="32"/>
                  <a:pt x="1694" y="106"/>
                </a:cubicBezTo>
                <a:cubicBezTo>
                  <a:pt x="1504" y="179"/>
                  <a:pt x="1187" y="201"/>
                  <a:pt x="963" y="265"/>
                </a:cubicBezTo>
                <a:cubicBezTo>
                  <a:pt x="741" y="317"/>
                  <a:pt x="646" y="942"/>
                  <a:pt x="646" y="1038"/>
                </a:cubicBezTo>
                <a:cubicBezTo>
                  <a:pt x="646" y="1123"/>
                  <a:pt x="603" y="1388"/>
                  <a:pt x="276" y="1429"/>
                </a:cubicBezTo>
                <a:cubicBezTo>
                  <a:pt x="149" y="1439"/>
                  <a:pt x="75" y="1482"/>
                  <a:pt x="0" y="1515"/>
                </a:cubicBezTo>
                <a:cubicBezTo>
                  <a:pt x="181" y="1620"/>
                  <a:pt x="414" y="1767"/>
                  <a:pt x="414" y="1821"/>
                </a:cubicBezTo>
              </a:path>
            </a:pathLst>
          </a:custGeom>
          <a:solidFill>
            <a:srgbClr val="C4C4C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20"/>
          <p:cNvSpPr>
            <a:spLocks noChangeArrowheads="1"/>
          </p:cNvSpPr>
          <p:nvPr/>
        </p:nvSpPr>
        <p:spPr bwMode="auto">
          <a:xfrm>
            <a:off x="8459438" y="1073897"/>
            <a:ext cx="1281712" cy="973574"/>
          </a:xfrm>
          <a:custGeom>
            <a:avLst/>
            <a:gdLst>
              <a:gd name="T0" fmla="*/ 43 w 6131"/>
              <a:gd name="T1" fmla="*/ 2624 h 4658"/>
              <a:gd name="T2" fmla="*/ 43 w 6131"/>
              <a:gd name="T3" fmla="*/ 2624 h 4658"/>
              <a:gd name="T4" fmla="*/ 329 w 6131"/>
              <a:gd name="T5" fmla="*/ 2900 h 4658"/>
              <a:gd name="T6" fmla="*/ 467 w 6131"/>
              <a:gd name="T7" fmla="*/ 3620 h 4658"/>
              <a:gd name="T8" fmla="*/ 286 w 6131"/>
              <a:gd name="T9" fmla="*/ 3863 h 4658"/>
              <a:gd name="T10" fmla="*/ 392 w 6131"/>
              <a:gd name="T11" fmla="*/ 4127 h 4658"/>
              <a:gd name="T12" fmla="*/ 340 w 6131"/>
              <a:gd name="T13" fmla="*/ 4477 h 4658"/>
              <a:gd name="T14" fmla="*/ 911 w 6131"/>
              <a:gd name="T15" fmla="*/ 4497 h 4658"/>
              <a:gd name="T16" fmla="*/ 1228 w 6131"/>
              <a:gd name="T17" fmla="*/ 4118 h 4658"/>
              <a:gd name="T18" fmla="*/ 1822 w 6131"/>
              <a:gd name="T19" fmla="*/ 4402 h 4658"/>
              <a:gd name="T20" fmla="*/ 1969 w 6131"/>
              <a:gd name="T21" fmla="*/ 4657 h 4658"/>
              <a:gd name="T22" fmla="*/ 2489 w 6131"/>
              <a:gd name="T23" fmla="*/ 4657 h 4658"/>
              <a:gd name="T24" fmla="*/ 2489 w 6131"/>
              <a:gd name="T25" fmla="*/ 4213 h 4658"/>
              <a:gd name="T26" fmla="*/ 2859 w 6131"/>
              <a:gd name="T27" fmla="*/ 3915 h 4658"/>
              <a:gd name="T28" fmla="*/ 2976 w 6131"/>
              <a:gd name="T29" fmla="*/ 3471 h 4658"/>
              <a:gd name="T30" fmla="*/ 3727 w 6131"/>
              <a:gd name="T31" fmla="*/ 3534 h 4658"/>
              <a:gd name="T32" fmla="*/ 4236 w 6131"/>
              <a:gd name="T33" fmla="*/ 3534 h 4658"/>
              <a:gd name="T34" fmla="*/ 4870 w 6131"/>
              <a:gd name="T35" fmla="*/ 3376 h 4658"/>
              <a:gd name="T36" fmla="*/ 5824 w 6131"/>
              <a:gd name="T37" fmla="*/ 3726 h 4658"/>
              <a:gd name="T38" fmla="*/ 5727 w 6131"/>
              <a:gd name="T39" fmla="*/ 3174 h 4658"/>
              <a:gd name="T40" fmla="*/ 5887 w 6131"/>
              <a:gd name="T41" fmla="*/ 2963 h 4658"/>
              <a:gd name="T42" fmla="*/ 6046 w 6131"/>
              <a:gd name="T43" fmla="*/ 2803 h 4658"/>
              <a:gd name="T44" fmla="*/ 5876 w 6131"/>
              <a:gd name="T45" fmla="*/ 2551 h 4658"/>
              <a:gd name="T46" fmla="*/ 5727 w 6131"/>
              <a:gd name="T47" fmla="*/ 2413 h 4658"/>
              <a:gd name="T48" fmla="*/ 5876 w 6131"/>
              <a:gd name="T49" fmla="*/ 2265 h 4658"/>
              <a:gd name="T50" fmla="*/ 5738 w 6131"/>
              <a:gd name="T51" fmla="*/ 2073 h 4658"/>
              <a:gd name="T52" fmla="*/ 5527 w 6131"/>
              <a:gd name="T53" fmla="*/ 1702 h 4658"/>
              <a:gd name="T54" fmla="*/ 5421 w 6131"/>
              <a:gd name="T55" fmla="*/ 1364 h 4658"/>
              <a:gd name="T56" fmla="*/ 5113 w 6131"/>
              <a:gd name="T57" fmla="*/ 952 h 4658"/>
              <a:gd name="T58" fmla="*/ 4796 w 6131"/>
              <a:gd name="T59" fmla="*/ 633 h 4658"/>
              <a:gd name="T60" fmla="*/ 4564 w 6131"/>
              <a:gd name="T61" fmla="*/ 485 h 4658"/>
              <a:gd name="T62" fmla="*/ 4437 w 6131"/>
              <a:gd name="T63" fmla="*/ 306 h 4658"/>
              <a:gd name="T64" fmla="*/ 4023 w 6131"/>
              <a:gd name="T65" fmla="*/ 0 h 4658"/>
              <a:gd name="T66" fmla="*/ 3643 w 6131"/>
              <a:gd name="T67" fmla="*/ 95 h 4658"/>
              <a:gd name="T68" fmla="*/ 2827 w 6131"/>
              <a:gd name="T69" fmla="*/ 189 h 4658"/>
              <a:gd name="T70" fmla="*/ 2224 w 6131"/>
              <a:gd name="T71" fmla="*/ 327 h 4658"/>
              <a:gd name="T72" fmla="*/ 1452 w 6131"/>
              <a:gd name="T73" fmla="*/ 422 h 4658"/>
              <a:gd name="T74" fmla="*/ 1217 w 6131"/>
              <a:gd name="T75" fmla="*/ 623 h 4658"/>
              <a:gd name="T76" fmla="*/ 721 w 6131"/>
              <a:gd name="T77" fmla="*/ 825 h 4658"/>
              <a:gd name="T78" fmla="*/ 413 w 6131"/>
              <a:gd name="T79" fmla="*/ 963 h 4658"/>
              <a:gd name="T80" fmla="*/ 224 w 6131"/>
              <a:gd name="T81" fmla="*/ 1153 h 4658"/>
              <a:gd name="T82" fmla="*/ 478 w 6131"/>
              <a:gd name="T83" fmla="*/ 1756 h 4658"/>
              <a:gd name="T84" fmla="*/ 329 w 6131"/>
              <a:gd name="T85" fmla="*/ 1957 h 4658"/>
              <a:gd name="T86" fmla="*/ 318 w 6131"/>
              <a:gd name="T87" fmla="*/ 1948 h 4658"/>
              <a:gd name="T88" fmla="*/ 403 w 6131"/>
              <a:gd name="T89" fmla="*/ 2265 h 4658"/>
              <a:gd name="T90" fmla="*/ 43 w 6131"/>
              <a:gd name="T91" fmla="*/ 2624 h 4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31" h="4658">
                <a:moveTo>
                  <a:pt x="43" y="2624"/>
                </a:moveTo>
                <a:lnTo>
                  <a:pt x="43" y="2624"/>
                </a:lnTo>
                <a:cubicBezTo>
                  <a:pt x="86" y="2836"/>
                  <a:pt x="329" y="2773"/>
                  <a:pt x="329" y="2900"/>
                </a:cubicBezTo>
                <a:cubicBezTo>
                  <a:pt x="329" y="3017"/>
                  <a:pt x="64" y="3428"/>
                  <a:pt x="467" y="3620"/>
                </a:cubicBezTo>
                <a:cubicBezTo>
                  <a:pt x="286" y="3863"/>
                  <a:pt x="286" y="3863"/>
                  <a:pt x="286" y="3863"/>
                </a:cubicBezTo>
                <a:cubicBezTo>
                  <a:pt x="392" y="4127"/>
                  <a:pt x="392" y="4127"/>
                  <a:pt x="392" y="4127"/>
                </a:cubicBezTo>
                <a:cubicBezTo>
                  <a:pt x="340" y="4477"/>
                  <a:pt x="340" y="4477"/>
                  <a:pt x="340" y="4477"/>
                </a:cubicBezTo>
                <a:cubicBezTo>
                  <a:pt x="340" y="4477"/>
                  <a:pt x="689" y="4275"/>
                  <a:pt x="911" y="4497"/>
                </a:cubicBezTo>
                <a:cubicBezTo>
                  <a:pt x="911" y="4497"/>
                  <a:pt x="1060" y="4064"/>
                  <a:pt x="1228" y="4118"/>
                </a:cubicBezTo>
                <a:cubicBezTo>
                  <a:pt x="1387" y="4159"/>
                  <a:pt x="1620" y="4402"/>
                  <a:pt x="1822" y="4402"/>
                </a:cubicBezTo>
                <a:cubicBezTo>
                  <a:pt x="1969" y="4657"/>
                  <a:pt x="1969" y="4657"/>
                  <a:pt x="1969" y="4657"/>
                </a:cubicBezTo>
                <a:cubicBezTo>
                  <a:pt x="2489" y="4657"/>
                  <a:pt x="2489" y="4657"/>
                  <a:pt x="2489" y="4657"/>
                </a:cubicBezTo>
                <a:cubicBezTo>
                  <a:pt x="2489" y="4657"/>
                  <a:pt x="2594" y="4318"/>
                  <a:pt x="2489" y="4213"/>
                </a:cubicBezTo>
                <a:cubicBezTo>
                  <a:pt x="2383" y="4107"/>
                  <a:pt x="2659" y="3969"/>
                  <a:pt x="2859" y="3915"/>
                </a:cubicBezTo>
                <a:cubicBezTo>
                  <a:pt x="3049" y="3863"/>
                  <a:pt x="2848" y="3598"/>
                  <a:pt x="2976" y="3471"/>
                </a:cubicBezTo>
                <a:cubicBezTo>
                  <a:pt x="3103" y="3344"/>
                  <a:pt x="3622" y="3534"/>
                  <a:pt x="3727" y="3534"/>
                </a:cubicBezTo>
                <a:cubicBezTo>
                  <a:pt x="3822" y="3534"/>
                  <a:pt x="4077" y="3588"/>
                  <a:pt x="4236" y="3534"/>
                </a:cubicBezTo>
                <a:cubicBezTo>
                  <a:pt x="4404" y="3482"/>
                  <a:pt x="4701" y="3545"/>
                  <a:pt x="4870" y="3376"/>
                </a:cubicBezTo>
                <a:cubicBezTo>
                  <a:pt x="5040" y="3217"/>
                  <a:pt x="5273" y="3726"/>
                  <a:pt x="5824" y="3726"/>
                </a:cubicBezTo>
                <a:cubicBezTo>
                  <a:pt x="5824" y="3726"/>
                  <a:pt x="5803" y="3355"/>
                  <a:pt x="5727" y="3174"/>
                </a:cubicBezTo>
                <a:cubicBezTo>
                  <a:pt x="5686" y="3068"/>
                  <a:pt x="5792" y="2995"/>
                  <a:pt x="5887" y="2963"/>
                </a:cubicBezTo>
                <a:cubicBezTo>
                  <a:pt x="5865" y="2911"/>
                  <a:pt x="6130" y="2900"/>
                  <a:pt x="6046" y="2803"/>
                </a:cubicBezTo>
                <a:cubicBezTo>
                  <a:pt x="5949" y="2709"/>
                  <a:pt x="5876" y="2646"/>
                  <a:pt x="5876" y="2551"/>
                </a:cubicBezTo>
                <a:cubicBezTo>
                  <a:pt x="5876" y="2465"/>
                  <a:pt x="5770" y="2454"/>
                  <a:pt x="5727" y="2413"/>
                </a:cubicBezTo>
                <a:cubicBezTo>
                  <a:pt x="5686" y="2359"/>
                  <a:pt x="5876" y="2349"/>
                  <a:pt x="5876" y="2265"/>
                </a:cubicBezTo>
                <a:cubicBezTo>
                  <a:pt x="5876" y="2170"/>
                  <a:pt x="5738" y="2073"/>
                  <a:pt x="5738" y="2073"/>
                </a:cubicBezTo>
                <a:cubicBezTo>
                  <a:pt x="5876" y="1821"/>
                  <a:pt x="5643" y="1829"/>
                  <a:pt x="5527" y="1702"/>
                </a:cubicBezTo>
                <a:cubicBezTo>
                  <a:pt x="5411" y="1586"/>
                  <a:pt x="5527" y="1471"/>
                  <a:pt x="5421" y="1364"/>
                </a:cubicBezTo>
                <a:cubicBezTo>
                  <a:pt x="5316" y="1248"/>
                  <a:pt x="5210" y="1153"/>
                  <a:pt x="5113" y="952"/>
                </a:cubicBezTo>
                <a:cubicBezTo>
                  <a:pt x="5029" y="761"/>
                  <a:pt x="4913" y="750"/>
                  <a:pt x="4796" y="633"/>
                </a:cubicBezTo>
                <a:cubicBezTo>
                  <a:pt x="4680" y="517"/>
                  <a:pt x="4626" y="549"/>
                  <a:pt x="4564" y="485"/>
                </a:cubicBezTo>
                <a:cubicBezTo>
                  <a:pt x="4499" y="422"/>
                  <a:pt x="4437" y="390"/>
                  <a:pt x="4437" y="306"/>
                </a:cubicBezTo>
                <a:cubicBezTo>
                  <a:pt x="4437" y="252"/>
                  <a:pt x="4204" y="105"/>
                  <a:pt x="4023" y="0"/>
                </a:cubicBezTo>
                <a:cubicBezTo>
                  <a:pt x="3917" y="62"/>
                  <a:pt x="3844" y="127"/>
                  <a:pt x="3643" y="95"/>
                </a:cubicBezTo>
                <a:cubicBezTo>
                  <a:pt x="3314" y="30"/>
                  <a:pt x="3282" y="252"/>
                  <a:pt x="2827" y="189"/>
                </a:cubicBezTo>
                <a:cubicBezTo>
                  <a:pt x="2383" y="136"/>
                  <a:pt x="2478" y="379"/>
                  <a:pt x="2224" y="327"/>
                </a:cubicBezTo>
                <a:cubicBezTo>
                  <a:pt x="1959" y="263"/>
                  <a:pt x="1631" y="390"/>
                  <a:pt x="1452" y="422"/>
                </a:cubicBezTo>
                <a:cubicBezTo>
                  <a:pt x="1260" y="444"/>
                  <a:pt x="1409" y="549"/>
                  <a:pt x="1217" y="623"/>
                </a:cubicBezTo>
                <a:cubicBezTo>
                  <a:pt x="1038" y="687"/>
                  <a:pt x="922" y="623"/>
                  <a:pt x="721" y="825"/>
                </a:cubicBezTo>
                <a:cubicBezTo>
                  <a:pt x="508" y="1026"/>
                  <a:pt x="446" y="888"/>
                  <a:pt x="413" y="963"/>
                </a:cubicBezTo>
                <a:cubicBezTo>
                  <a:pt x="381" y="1015"/>
                  <a:pt x="276" y="1110"/>
                  <a:pt x="224" y="1153"/>
                </a:cubicBezTo>
                <a:cubicBezTo>
                  <a:pt x="478" y="1756"/>
                  <a:pt x="478" y="1756"/>
                  <a:pt x="478" y="1756"/>
                </a:cubicBezTo>
                <a:cubicBezTo>
                  <a:pt x="329" y="1957"/>
                  <a:pt x="329" y="1957"/>
                  <a:pt x="329" y="1957"/>
                </a:cubicBezTo>
                <a:cubicBezTo>
                  <a:pt x="318" y="1948"/>
                  <a:pt x="318" y="1948"/>
                  <a:pt x="318" y="1948"/>
                </a:cubicBezTo>
                <a:cubicBezTo>
                  <a:pt x="403" y="2265"/>
                  <a:pt x="403" y="2265"/>
                  <a:pt x="403" y="2265"/>
                </a:cubicBezTo>
                <a:cubicBezTo>
                  <a:pt x="403" y="2265"/>
                  <a:pt x="0" y="2413"/>
                  <a:pt x="43" y="2624"/>
                </a:cubicBezTo>
              </a:path>
            </a:pathLst>
          </a:custGeom>
          <a:solidFill>
            <a:srgbClr val="C7C7C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9" name="Freeform 31"/>
          <p:cNvSpPr>
            <a:spLocks noChangeArrowheads="1"/>
          </p:cNvSpPr>
          <p:nvPr/>
        </p:nvSpPr>
        <p:spPr bwMode="auto">
          <a:xfrm>
            <a:off x="7608654" y="1399652"/>
            <a:ext cx="947674" cy="1002181"/>
          </a:xfrm>
          <a:custGeom>
            <a:avLst/>
            <a:gdLst>
              <a:gd name="T0" fmla="*/ 307 w 4533"/>
              <a:gd name="T1" fmla="*/ 1978 h 4795"/>
              <a:gd name="T2" fmla="*/ 307 w 4533"/>
              <a:gd name="T3" fmla="*/ 1978 h 4795"/>
              <a:gd name="T4" fmla="*/ 85 w 4533"/>
              <a:gd name="T5" fmla="*/ 2212 h 4795"/>
              <a:gd name="T6" fmla="*/ 550 w 4533"/>
              <a:gd name="T7" fmla="*/ 2329 h 4795"/>
              <a:gd name="T8" fmla="*/ 667 w 4533"/>
              <a:gd name="T9" fmla="*/ 2624 h 4795"/>
              <a:gd name="T10" fmla="*/ 1132 w 4533"/>
              <a:gd name="T11" fmla="*/ 3016 h 4795"/>
              <a:gd name="T12" fmla="*/ 899 w 4533"/>
              <a:gd name="T13" fmla="*/ 3133 h 4795"/>
              <a:gd name="T14" fmla="*/ 996 w 4533"/>
              <a:gd name="T15" fmla="*/ 3557 h 4795"/>
              <a:gd name="T16" fmla="*/ 1367 w 4533"/>
              <a:gd name="T17" fmla="*/ 3915 h 4795"/>
              <a:gd name="T18" fmla="*/ 1112 w 4533"/>
              <a:gd name="T19" fmla="*/ 4361 h 4795"/>
              <a:gd name="T20" fmla="*/ 1503 w 4533"/>
              <a:gd name="T21" fmla="*/ 4594 h 4795"/>
              <a:gd name="T22" fmla="*/ 1948 w 4533"/>
              <a:gd name="T23" fmla="*/ 4710 h 4795"/>
              <a:gd name="T24" fmla="*/ 1991 w 4533"/>
              <a:gd name="T25" fmla="*/ 4286 h 4795"/>
              <a:gd name="T26" fmla="*/ 2128 w 4533"/>
              <a:gd name="T27" fmla="*/ 4223 h 4795"/>
              <a:gd name="T28" fmla="*/ 2498 w 4533"/>
              <a:gd name="T29" fmla="*/ 3915 h 4795"/>
              <a:gd name="T30" fmla="*/ 2573 w 4533"/>
              <a:gd name="T31" fmla="*/ 3641 h 4795"/>
              <a:gd name="T32" fmla="*/ 2817 w 4533"/>
              <a:gd name="T33" fmla="*/ 4180 h 4795"/>
              <a:gd name="T34" fmla="*/ 3123 w 4533"/>
              <a:gd name="T35" fmla="*/ 3895 h 4795"/>
              <a:gd name="T36" fmla="*/ 3123 w 4533"/>
              <a:gd name="T37" fmla="*/ 3398 h 4795"/>
              <a:gd name="T38" fmla="*/ 3632 w 4533"/>
              <a:gd name="T39" fmla="*/ 2973 h 4795"/>
              <a:gd name="T40" fmla="*/ 4351 w 4533"/>
              <a:gd name="T41" fmla="*/ 2973 h 4795"/>
              <a:gd name="T42" fmla="*/ 4405 w 4533"/>
              <a:gd name="T43" fmla="*/ 2921 h 4795"/>
              <a:gd name="T44" fmla="*/ 4457 w 4533"/>
              <a:gd name="T45" fmla="*/ 2571 h 4795"/>
              <a:gd name="T46" fmla="*/ 4351 w 4533"/>
              <a:gd name="T47" fmla="*/ 2307 h 4795"/>
              <a:gd name="T48" fmla="*/ 4532 w 4533"/>
              <a:gd name="T49" fmla="*/ 2064 h 4795"/>
              <a:gd name="T50" fmla="*/ 4394 w 4533"/>
              <a:gd name="T51" fmla="*/ 1344 h 4795"/>
              <a:gd name="T52" fmla="*/ 4108 w 4533"/>
              <a:gd name="T53" fmla="*/ 1068 h 4795"/>
              <a:gd name="T54" fmla="*/ 4468 w 4533"/>
              <a:gd name="T55" fmla="*/ 709 h 4795"/>
              <a:gd name="T56" fmla="*/ 4383 w 4533"/>
              <a:gd name="T57" fmla="*/ 392 h 4795"/>
              <a:gd name="T58" fmla="*/ 4086 w 4533"/>
              <a:gd name="T59" fmla="*/ 94 h 4795"/>
              <a:gd name="T60" fmla="*/ 3737 w 4533"/>
              <a:gd name="T61" fmla="*/ 21 h 4795"/>
              <a:gd name="T62" fmla="*/ 3345 w 4533"/>
              <a:gd name="T63" fmla="*/ 306 h 4795"/>
              <a:gd name="T64" fmla="*/ 2742 w 4533"/>
              <a:gd name="T65" fmla="*/ 306 h 4795"/>
              <a:gd name="T66" fmla="*/ 2330 w 4533"/>
              <a:gd name="T67" fmla="*/ 295 h 4795"/>
              <a:gd name="T68" fmla="*/ 2244 w 4533"/>
              <a:gd name="T69" fmla="*/ 73 h 4795"/>
              <a:gd name="T70" fmla="*/ 1854 w 4533"/>
              <a:gd name="T71" fmla="*/ 0 h 4795"/>
              <a:gd name="T72" fmla="*/ 1513 w 4533"/>
              <a:gd name="T73" fmla="*/ 349 h 4795"/>
              <a:gd name="T74" fmla="*/ 1069 w 4533"/>
              <a:gd name="T75" fmla="*/ 635 h 4795"/>
              <a:gd name="T76" fmla="*/ 774 w 4533"/>
              <a:gd name="T77" fmla="*/ 931 h 4795"/>
              <a:gd name="T78" fmla="*/ 412 w 4533"/>
              <a:gd name="T79" fmla="*/ 1312 h 4795"/>
              <a:gd name="T80" fmla="*/ 233 w 4533"/>
              <a:gd name="T81" fmla="*/ 1577 h 4795"/>
              <a:gd name="T82" fmla="*/ 307 w 4533"/>
              <a:gd name="T83" fmla="*/ 1978 h 4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33" h="4795">
                <a:moveTo>
                  <a:pt x="307" y="1978"/>
                </a:moveTo>
                <a:lnTo>
                  <a:pt x="307" y="1978"/>
                </a:lnTo>
                <a:cubicBezTo>
                  <a:pt x="212" y="2075"/>
                  <a:pt x="0" y="2116"/>
                  <a:pt x="85" y="2212"/>
                </a:cubicBezTo>
                <a:cubicBezTo>
                  <a:pt x="180" y="2307"/>
                  <a:pt x="455" y="2221"/>
                  <a:pt x="550" y="2329"/>
                </a:cubicBezTo>
                <a:cubicBezTo>
                  <a:pt x="647" y="2424"/>
                  <a:pt x="529" y="2583"/>
                  <a:pt x="667" y="2624"/>
                </a:cubicBezTo>
                <a:cubicBezTo>
                  <a:pt x="815" y="2667"/>
                  <a:pt x="1239" y="2678"/>
                  <a:pt x="1132" y="3016"/>
                </a:cubicBezTo>
                <a:cubicBezTo>
                  <a:pt x="899" y="3133"/>
                  <a:pt x="899" y="3133"/>
                  <a:pt x="899" y="3133"/>
                </a:cubicBezTo>
                <a:cubicBezTo>
                  <a:pt x="996" y="3557"/>
                  <a:pt x="996" y="3557"/>
                  <a:pt x="996" y="3557"/>
                </a:cubicBezTo>
                <a:cubicBezTo>
                  <a:pt x="996" y="3557"/>
                  <a:pt x="1419" y="3545"/>
                  <a:pt x="1367" y="3915"/>
                </a:cubicBezTo>
                <a:cubicBezTo>
                  <a:pt x="1367" y="3915"/>
                  <a:pt x="1112" y="4169"/>
                  <a:pt x="1112" y="4361"/>
                </a:cubicBezTo>
                <a:cubicBezTo>
                  <a:pt x="1112" y="4361"/>
                  <a:pt x="1397" y="4594"/>
                  <a:pt x="1503" y="4594"/>
                </a:cubicBezTo>
                <a:cubicBezTo>
                  <a:pt x="1608" y="4594"/>
                  <a:pt x="1864" y="4626"/>
                  <a:pt x="1948" y="4710"/>
                </a:cubicBezTo>
                <a:cubicBezTo>
                  <a:pt x="2033" y="4794"/>
                  <a:pt x="1991" y="4404"/>
                  <a:pt x="1991" y="4286"/>
                </a:cubicBezTo>
                <a:cubicBezTo>
                  <a:pt x="1991" y="4180"/>
                  <a:pt x="2022" y="4266"/>
                  <a:pt x="2128" y="4223"/>
                </a:cubicBezTo>
                <a:cubicBezTo>
                  <a:pt x="2233" y="4180"/>
                  <a:pt x="2498" y="3915"/>
                  <a:pt x="2498" y="3915"/>
                </a:cubicBezTo>
                <a:cubicBezTo>
                  <a:pt x="2498" y="3915"/>
                  <a:pt x="2403" y="3641"/>
                  <a:pt x="2573" y="3641"/>
                </a:cubicBezTo>
                <a:cubicBezTo>
                  <a:pt x="2731" y="3641"/>
                  <a:pt x="2722" y="4085"/>
                  <a:pt x="2817" y="4180"/>
                </a:cubicBezTo>
                <a:cubicBezTo>
                  <a:pt x="2922" y="4286"/>
                  <a:pt x="3123" y="4169"/>
                  <a:pt x="3123" y="3895"/>
                </a:cubicBezTo>
                <a:cubicBezTo>
                  <a:pt x="3123" y="3620"/>
                  <a:pt x="3123" y="3398"/>
                  <a:pt x="3123" y="3398"/>
                </a:cubicBezTo>
                <a:cubicBezTo>
                  <a:pt x="3632" y="2973"/>
                  <a:pt x="3632" y="2973"/>
                  <a:pt x="3632" y="2973"/>
                </a:cubicBezTo>
                <a:cubicBezTo>
                  <a:pt x="4351" y="2973"/>
                  <a:pt x="4351" y="2973"/>
                  <a:pt x="4351" y="2973"/>
                </a:cubicBezTo>
                <a:cubicBezTo>
                  <a:pt x="4405" y="2921"/>
                  <a:pt x="4405" y="2921"/>
                  <a:pt x="4405" y="2921"/>
                </a:cubicBezTo>
                <a:cubicBezTo>
                  <a:pt x="4457" y="2571"/>
                  <a:pt x="4457" y="2571"/>
                  <a:pt x="4457" y="2571"/>
                </a:cubicBezTo>
                <a:cubicBezTo>
                  <a:pt x="4351" y="2307"/>
                  <a:pt x="4351" y="2307"/>
                  <a:pt x="4351" y="2307"/>
                </a:cubicBezTo>
                <a:cubicBezTo>
                  <a:pt x="4532" y="2064"/>
                  <a:pt x="4532" y="2064"/>
                  <a:pt x="4532" y="2064"/>
                </a:cubicBezTo>
                <a:cubicBezTo>
                  <a:pt x="4129" y="1872"/>
                  <a:pt x="4394" y="1461"/>
                  <a:pt x="4394" y="1344"/>
                </a:cubicBezTo>
                <a:cubicBezTo>
                  <a:pt x="4394" y="1217"/>
                  <a:pt x="4151" y="1280"/>
                  <a:pt x="4108" y="1068"/>
                </a:cubicBezTo>
                <a:cubicBezTo>
                  <a:pt x="4065" y="857"/>
                  <a:pt x="4468" y="709"/>
                  <a:pt x="4468" y="709"/>
                </a:cubicBezTo>
                <a:cubicBezTo>
                  <a:pt x="4383" y="392"/>
                  <a:pt x="4383" y="392"/>
                  <a:pt x="4383" y="392"/>
                </a:cubicBezTo>
                <a:cubicBezTo>
                  <a:pt x="4086" y="94"/>
                  <a:pt x="4086" y="94"/>
                  <a:pt x="4086" y="94"/>
                </a:cubicBezTo>
                <a:cubicBezTo>
                  <a:pt x="3737" y="21"/>
                  <a:pt x="3737" y="21"/>
                  <a:pt x="3737" y="21"/>
                </a:cubicBezTo>
                <a:cubicBezTo>
                  <a:pt x="3345" y="306"/>
                  <a:pt x="3345" y="306"/>
                  <a:pt x="3345" y="306"/>
                </a:cubicBezTo>
                <a:cubicBezTo>
                  <a:pt x="2742" y="306"/>
                  <a:pt x="2742" y="306"/>
                  <a:pt x="2742" y="306"/>
                </a:cubicBezTo>
                <a:cubicBezTo>
                  <a:pt x="2330" y="295"/>
                  <a:pt x="2330" y="295"/>
                  <a:pt x="2330" y="295"/>
                </a:cubicBezTo>
                <a:cubicBezTo>
                  <a:pt x="2244" y="73"/>
                  <a:pt x="2244" y="73"/>
                  <a:pt x="2244" y="73"/>
                </a:cubicBezTo>
                <a:cubicBezTo>
                  <a:pt x="1854" y="0"/>
                  <a:pt x="1854" y="0"/>
                  <a:pt x="1854" y="0"/>
                </a:cubicBezTo>
                <a:cubicBezTo>
                  <a:pt x="1778" y="370"/>
                  <a:pt x="1608" y="157"/>
                  <a:pt x="1513" y="349"/>
                </a:cubicBezTo>
                <a:cubicBezTo>
                  <a:pt x="1419" y="528"/>
                  <a:pt x="1069" y="635"/>
                  <a:pt x="1069" y="635"/>
                </a:cubicBezTo>
                <a:cubicBezTo>
                  <a:pt x="1017" y="857"/>
                  <a:pt x="774" y="931"/>
                  <a:pt x="774" y="931"/>
                </a:cubicBezTo>
                <a:cubicBezTo>
                  <a:pt x="647" y="1491"/>
                  <a:pt x="445" y="1344"/>
                  <a:pt x="412" y="1312"/>
                </a:cubicBezTo>
                <a:cubicBezTo>
                  <a:pt x="328" y="1396"/>
                  <a:pt x="233" y="1523"/>
                  <a:pt x="233" y="1577"/>
                </a:cubicBezTo>
                <a:cubicBezTo>
                  <a:pt x="233" y="1672"/>
                  <a:pt x="403" y="1883"/>
                  <a:pt x="307" y="1978"/>
                </a:cubicBezTo>
              </a:path>
            </a:pathLst>
          </a:custGeom>
          <a:solidFill>
            <a:srgbClr val="CACAC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0" name="Freeform 19"/>
          <p:cNvSpPr>
            <a:spLocks noChangeArrowheads="1"/>
          </p:cNvSpPr>
          <p:nvPr/>
        </p:nvSpPr>
        <p:spPr bwMode="auto">
          <a:xfrm>
            <a:off x="6895362" y="967773"/>
            <a:ext cx="1663735" cy="756711"/>
          </a:xfrm>
          <a:custGeom>
            <a:avLst/>
            <a:gdLst>
              <a:gd name="T0" fmla="*/ 1367 w 7953"/>
              <a:gd name="T1" fmla="*/ 2700 h 3621"/>
              <a:gd name="T2" fmla="*/ 1367 w 7953"/>
              <a:gd name="T3" fmla="*/ 2700 h 3621"/>
              <a:gd name="T4" fmla="*/ 1397 w 7953"/>
              <a:gd name="T5" fmla="*/ 3176 h 3621"/>
              <a:gd name="T6" fmla="*/ 2011 w 7953"/>
              <a:gd name="T7" fmla="*/ 3101 h 3621"/>
              <a:gd name="T8" fmla="*/ 2858 w 7953"/>
              <a:gd name="T9" fmla="*/ 3493 h 3621"/>
              <a:gd name="T10" fmla="*/ 3250 w 7953"/>
              <a:gd name="T11" fmla="*/ 3431 h 3621"/>
              <a:gd name="T12" fmla="*/ 3812 w 7953"/>
              <a:gd name="T13" fmla="*/ 3366 h 3621"/>
              <a:gd name="T14" fmla="*/ 4183 w 7953"/>
              <a:gd name="T15" fmla="*/ 2996 h 3621"/>
              <a:gd name="T16" fmla="*/ 4478 w 7953"/>
              <a:gd name="T17" fmla="*/ 2700 h 3621"/>
              <a:gd name="T18" fmla="*/ 4922 w 7953"/>
              <a:gd name="T19" fmla="*/ 2414 h 3621"/>
              <a:gd name="T20" fmla="*/ 5263 w 7953"/>
              <a:gd name="T21" fmla="*/ 2065 h 3621"/>
              <a:gd name="T22" fmla="*/ 5653 w 7953"/>
              <a:gd name="T23" fmla="*/ 2138 h 3621"/>
              <a:gd name="T24" fmla="*/ 5739 w 7953"/>
              <a:gd name="T25" fmla="*/ 2360 h 3621"/>
              <a:gd name="T26" fmla="*/ 6151 w 7953"/>
              <a:gd name="T27" fmla="*/ 2371 h 3621"/>
              <a:gd name="T28" fmla="*/ 6754 w 7953"/>
              <a:gd name="T29" fmla="*/ 2371 h 3621"/>
              <a:gd name="T30" fmla="*/ 7146 w 7953"/>
              <a:gd name="T31" fmla="*/ 2086 h 3621"/>
              <a:gd name="T32" fmla="*/ 7495 w 7953"/>
              <a:gd name="T33" fmla="*/ 2159 h 3621"/>
              <a:gd name="T34" fmla="*/ 7803 w 7953"/>
              <a:gd name="T35" fmla="*/ 2466 h 3621"/>
              <a:gd name="T36" fmla="*/ 7952 w 7953"/>
              <a:gd name="T37" fmla="*/ 2265 h 3621"/>
              <a:gd name="T38" fmla="*/ 7698 w 7953"/>
              <a:gd name="T39" fmla="*/ 1662 h 3621"/>
              <a:gd name="T40" fmla="*/ 7665 w 7953"/>
              <a:gd name="T41" fmla="*/ 1694 h 3621"/>
              <a:gd name="T42" fmla="*/ 7422 w 7953"/>
              <a:gd name="T43" fmla="*/ 1694 h 3621"/>
              <a:gd name="T44" fmla="*/ 7146 w 7953"/>
              <a:gd name="T45" fmla="*/ 1694 h 3621"/>
              <a:gd name="T46" fmla="*/ 6881 w 7953"/>
              <a:gd name="T47" fmla="*/ 1239 h 3621"/>
              <a:gd name="T48" fmla="*/ 6521 w 7953"/>
              <a:gd name="T49" fmla="*/ 1026 h 3621"/>
              <a:gd name="T50" fmla="*/ 6045 w 7953"/>
              <a:gd name="T51" fmla="*/ 401 h 3621"/>
              <a:gd name="T52" fmla="*/ 5114 w 7953"/>
              <a:gd name="T53" fmla="*/ 455 h 3621"/>
              <a:gd name="T54" fmla="*/ 4521 w 7953"/>
              <a:gd name="T55" fmla="*/ 604 h 3621"/>
              <a:gd name="T56" fmla="*/ 3948 w 7953"/>
              <a:gd name="T57" fmla="*/ 190 h 3621"/>
              <a:gd name="T58" fmla="*/ 3664 w 7953"/>
              <a:gd name="T59" fmla="*/ 254 h 3621"/>
              <a:gd name="T60" fmla="*/ 3431 w 7953"/>
              <a:gd name="T61" fmla="*/ 254 h 3621"/>
              <a:gd name="T62" fmla="*/ 3218 w 7953"/>
              <a:gd name="T63" fmla="*/ 52 h 3621"/>
              <a:gd name="T64" fmla="*/ 2636 w 7953"/>
              <a:gd name="T65" fmla="*/ 32 h 3621"/>
              <a:gd name="T66" fmla="*/ 2552 w 7953"/>
              <a:gd name="T67" fmla="*/ 401 h 3621"/>
              <a:gd name="T68" fmla="*/ 2869 w 7953"/>
              <a:gd name="T69" fmla="*/ 518 h 3621"/>
              <a:gd name="T70" fmla="*/ 2530 w 7953"/>
              <a:gd name="T71" fmla="*/ 666 h 3621"/>
              <a:gd name="T72" fmla="*/ 2255 w 7953"/>
              <a:gd name="T73" fmla="*/ 1026 h 3621"/>
              <a:gd name="T74" fmla="*/ 1990 w 7953"/>
              <a:gd name="T75" fmla="*/ 953 h 3621"/>
              <a:gd name="T76" fmla="*/ 1694 w 7953"/>
              <a:gd name="T77" fmla="*/ 1101 h 3621"/>
              <a:gd name="T78" fmla="*/ 1356 w 7953"/>
              <a:gd name="T79" fmla="*/ 761 h 3621"/>
              <a:gd name="T80" fmla="*/ 1218 w 7953"/>
              <a:gd name="T81" fmla="*/ 899 h 3621"/>
              <a:gd name="T82" fmla="*/ 1239 w 7953"/>
              <a:gd name="T83" fmla="*/ 1175 h 3621"/>
              <a:gd name="T84" fmla="*/ 1494 w 7953"/>
              <a:gd name="T85" fmla="*/ 1450 h 3621"/>
              <a:gd name="T86" fmla="*/ 1345 w 7953"/>
              <a:gd name="T87" fmla="*/ 1619 h 3621"/>
              <a:gd name="T88" fmla="*/ 1440 w 7953"/>
              <a:gd name="T89" fmla="*/ 1905 h 3621"/>
              <a:gd name="T90" fmla="*/ 1261 w 7953"/>
              <a:gd name="T91" fmla="*/ 2054 h 3621"/>
              <a:gd name="T92" fmla="*/ 985 w 7953"/>
              <a:gd name="T93" fmla="*/ 1959 h 3621"/>
              <a:gd name="T94" fmla="*/ 794 w 7953"/>
              <a:gd name="T95" fmla="*/ 1715 h 3621"/>
              <a:gd name="T96" fmla="*/ 520 w 7953"/>
              <a:gd name="T97" fmla="*/ 1989 h 3621"/>
              <a:gd name="T98" fmla="*/ 328 w 7953"/>
              <a:gd name="T99" fmla="*/ 2371 h 3621"/>
              <a:gd name="T100" fmla="*/ 63 w 7953"/>
              <a:gd name="T101" fmla="*/ 2573 h 3621"/>
              <a:gd name="T102" fmla="*/ 106 w 7953"/>
              <a:gd name="T103" fmla="*/ 2741 h 3621"/>
              <a:gd name="T104" fmla="*/ 550 w 7953"/>
              <a:gd name="T105" fmla="*/ 2741 h 3621"/>
              <a:gd name="T106" fmla="*/ 582 w 7953"/>
              <a:gd name="T107" fmla="*/ 2774 h 3621"/>
              <a:gd name="T108" fmla="*/ 826 w 7953"/>
              <a:gd name="T109" fmla="*/ 2700 h 3621"/>
              <a:gd name="T110" fmla="*/ 1367 w 7953"/>
              <a:gd name="T111" fmla="*/ 2700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953" h="3621">
                <a:moveTo>
                  <a:pt x="1367" y="2700"/>
                </a:moveTo>
                <a:lnTo>
                  <a:pt x="1367" y="2700"/>
                </a:lnTo>
                <a:cubicBezTo>
                  <a:pt x="1567" y="2593"/>
                  <a:pt x="1175" y="3144"/>
                  <a:pt x="1397" y="3176"/>
                </a:cubicBezTo>
                <a:cubicBezTo>
                  <a:pt x="1619" y="3218"/>
                  <a:pt x="1662" y="2953"/>
                  <a:pt x="2011" y="3101"/>
                </a:cubicBezTo>
                <a:cubicBezTo>
                  <a:pt x="2011" y="3101"/>
                  <a:pt x="2552" y="2953"/>
                  <a:pt x="2858" y="3493"/>
                </a:cubicBezTo>
                <a:cubicBezTo>
                  <a:pt x="2858" y="3493"/>
                  <a:pt x="3123" y="3567"/>
                  <a:pt x="3250" y="3431"/>
                </a:cubicBezTo>
                <a:cubicBezTo>
                  <a:pt x="3377" y="3304"/>
                  <a:pt x="3674" y="3133"/>
                  <a:pt x="3812" y="3366"/>
                </a:cubicBezTo>
                <a:cubicBezTo>
                  <a:pt x="3812" y="3366"/>
                  <a:pt x="4045" y="3620"/>
                  <a:pt x="4183" y="2996"/>
                </a:cubicBezTo>
                <a:cubicBezTo>
                  <a:pt x="4183" y="2996"/>
                  <a:pt x="4426" y="2922"/>
                  <a:pt x="4478" y="2700"/>
                </a:cubicBezTo>
                <a:cubicBezTo>
                  <a:pt x="4478" y="2700"/>
                  <a:pt x="4828" y="2593"/>
                  <a:pt x="4922" y="2414"/>
                </a:cubicBezTo>
                <a:cubicBezTo>
                  <a:pt x="5017" y="2222"/>
                  <a:pt x="5187" y="2435"/>
                  <a:pt x="5263" y="2065"/>
                </a:cubicBezTo>
                <a:cubicBezTo>
                  <a:pt x="5653" y="2138"/>
                  <a:pt x="5653" y="2138"/>
                  <a:pt x="5653" y="2138"/>
                </a:cubicBezTo>
                <a:cubicBezTo>
                  <a:pt x="5739" y="2360"/>
                  <a:pt x="5739" y="2360"/>
                  <a:pt x="5739" y="2360"/>
                </a:cubicBezTo>
                <a:cubicBezTo>
                  <a:pt x="6151" y="2371"/>
                  <a:pt x="6151" y="2371"/>
                  <a:pt x="6151" y="2371"/>
                </a:cubicBezTo>
                <a:cubicBezTo>
                  <a:pt x="6754" y="2371"/>
                  <a:pt x="6754" y="2371"/>
                  <a:pt x="6754" y="2371"/>
                </a:cubicBezTo>
                <a:cubicBezTo>
                  <a:pt x="7146" y="2086"/>
                  <a:pt x="7146" y="2086"/>
                  <a:pt x="7146" y="2086"/>
                </a:cubicBezTo>
                <a:cubicBezTo>
                  <a:pt x="7495" y="2159"/>
                  <a:pt x="7495" y="2159"/>
                  <a:pt x="7495" y="2159"/>
                </a:cubicBezTo>
                <a:cubicBezTo>
                  <a:pt x="7803" y="2466"/>
                  <a:pt x="7803" y="2466"/>
                  <a:pt x="7803" y="2466"/>
                </a:cubicBezTo>
                <a:cubicBezTo>
                  <a:pt x="7952" y="2265"/>
                  <a:pt x="7952" y="2265"/>
                  <a:pt x="7952" y="2265"/>
                </a:cubicBezTo>
                <a:cubicBezTo>
                  <a:pt x="7698" y="1662"/>
                  <a:pt x="7698" y="1662"/>
                  <a:pt x="7698" y="1662"/>
                </a:cubicBezTo>
                <a:cubicBezTo>
                  <a:pt x="7676" y="1683"/>
                  <a:pt x="7665" y="1694"/>
                  <a:pt x="7665" y="1694"/>
                </a:cubicBezTo>
                <a:cubicBezTo>
                  <a:pt x="7612" y="1746"/>
                  <a:pt x="7517" y="1694"/>
                  <a:pt x="7422" y="1694"/>
                </a:cubicBezTo>
                <a:cubicBezTo>
                  <a:pt x="7327" y="1705"/>
                  <a:pt x="7221" y="1767"/>
                  <a:pt x="7146" y="1694"/>
                </a:cubicBezTo>
                <a:cubicBezTo>
                  <a:pt x="7083" y="1629"/>
                  <a:pt x="6987" y="1364"/>
                  <a:pt x="6881" y="1239"/>
                </a:cubicBezTo>
                <a:cubicBezTo>
                  <a:pt x="6754" y="1091"/>
                  <a:pt x="6607" y="1080"/>
                  <a:pt x="6521" y="1026"/>
                </a:cubicBezTo>
                <a:cubicBezTo>
                  <a:pt x="6374" y="942"/>
                  <a:pt x="6299" y="539"/>
                  <a:pt x="6045" y="401"/>
                </a:cubicBezTo>
                <a:cubicBezTo>
                  <a:pt x="5802" y="265"/>
                  <a:pt x="5388" y="382"/>
                  <a:pt x="5114" y="455"/>
                </a:cubicBezTo>
                <a:cubicBezTo>
                  <a:pt x="4838" y="528"/>
                  <a:pt x="4743" y="636"/>
                  <a:pt x="4521" y="604"/>
                </a:cubicBezTo>
                <a:cubicBezTo>
                  <a:pt x="4308" y="571"/>
                  <a:pt x="4076" y="317"/>
                  <a:pt x="3948" y="190"/>
                </a:cubicBezTo>
                <a:cubicBezTo>
                  <a:pt x="3812" y="52"/>
                  <a:pt x="3716" y="317"/>
                  <a:pt x="3664" y="254"/>
                </a:cubicBezTo>
                <a:cubicBezTo>
                  <a:pt x="3599" y="201"/>
                  <a:pt x="3547" y="254"/>
                  <a:pt x="3431" y="254"/>
                </a:cubicBezTo>
                <a:cubicBezTo>
                  <a:pt x="3304" y="254"/>
                  <a:pt x="3293" y="138"/>
                  <a:pt x="3218" y="52"/>
                </a:cubicBezTo>
                <a:cubicBezTo>
                  <a:pt x="3155" y="0"/>
                  <a:pt x="2922" y="0"/>
                  <a:pt x="2636" y="32"/>
                </a:cubicBezTo>
                <a:cubicBezTo>
                  <a:pt x="2573" y="147"/>
                  <a:pt x="2498" y="306"/>
                  <a:pt x="2552" y="401"/>
                </a:cubicBezTo>
                <a:cubicBezTo>
                  <a:pt x="2636" y="571"/>
                  <a:pt x="2763" y="339"/>
                  <a:pt x="2869" y="518"/>
                </a:cubicBezTo>
                <a:cubicBezTo>
                  <a:pt x="2985" y="698"/>
                  <a:pt x="2530" y="666"/>
                  <a:pt x="2530" y="666"/>
                </a:cubicBezTo>
                <a:cubicBezTo>
                  <a:pt x="2255" y="1026"/>
                  <a:pt x="2255" y="1026"/>
                  <a:pt x="2255" y="1026"/>
                </a:cubicBezTo>
                <a:cubicBezTo>
                  <a:pt x="1990" y="953"/>
                  <a:pt x="1990" y="953"/>
                  <a:pt x="1990" y="953"/>
                </a:cubicBezTo>
                <a:cubicBezTo>
                  <a:pt x="1694" y="1101"/>
                  <a:pt x="1694" y="1101"/>
                  <a:pt x="1694" y="1101"/>
                </a:cubicBezTo>
                <a:cubicBezTo>
                  <a:pt x="1356" y="761"/>
                  <a:pt x="1356" y="761"/>
                  <a:pt x="1356" y="761"/>
                </a:cubicBezTo>
                <a:cubicBezTo>
                  <a:pt x="1218" y="899"/>
                  <a:pt x="1218" y="899"/>
                  <a:pt x="1218" y="899"/>
                </a:cubicBezTo>
                <a:cubicBezTo>
                  <a:pt x="1239" y="1175"/>
                  <a:pt x="1239" y="1175"/>
                  <a:pt x="1239" y="1175"/>
                </a:cubicBezTo>
                <a:cubicBezTo>
                  <a:pt x="1429" y="1175"/>
                  <a:pt x="1513" y="1302"/>
                  <a:pt x="1494" y="1450"/>
                </a:cubicBezTo>
                <a:cubicBezTo>
                  <a:pt x="1461" y="1588"/>
                  <a:pt x="1281" y="1545"/>
                  <a:pt x="1345" y="1619"/>
                </a:cubicBezTo>
                <a:cubicBezTo>
                  <a:pt x="1419" y="1694"/>
                  <a:pt x="1397" y="1789"/>
                  <a:pt x="1440" y="1905"/>
                </a:cubicBezTo>
                <a:cubicBezTo>
                  <a:pt x="1472" y="2022"/>
                  <a:pt x="1313" y="2116"/>
                  <a:pt x="1261" y="2054"/>
                </a:cubicBezTo>
                <a:cubicBezTo>
                  <a:pt x="1197" y="1989"/>
                  <a:pt x="1059" y="1959"/>
                  <a:pt x="985" y="1959"/>
                </a:cubicBezTo>
                <a:cubicBezTo>
                  <a:pt x="921" y="1959"/>
                  <a:pt x="932" y="1767"/>
                  <a:pt x="794" y="1715"/>
                </a:cubicBezTo>
                <a:cubicBezTo>
                  <a:pt x="658" y="1662"/>
                  <a:pt x="645" y="1862"/>
                  <a:pt x="520" y="1989"/>
                </a:cubicBezTo>
                <a:cubicBezTo>
                  <a:pt x="393" y="2116"/>
                  <a:pt x="434" y="2371"/>
                  <a:pt x="328" y="2371"/>
                </a:cubicBezTo>
                <a:cubicBezTo>
                  <a:pt x="223" y="2371"/>
                  <a:pt x="128" y="2509"/>
                  <a:pt x="63" y="2573"/>
                </a:cubicBezTo>
                <a:cubicBezTo>
                  <a:pt x="0" y="2636"/>
                  <a:pt x="106" y="2741"/>
                  <a:pt x="106" y="2741"/>
                </a:cubicBezTo>
                <a:cubicBezTo>
                  <a:pt x="382" y="2593"/>
                  <a:pt x="550" y="2741"/>
                  <a:pt x="550" y="2741"/>
                </a:cubicBezTo>
                <a:cubicBezTo>
                  <a:pt x="561" y="2752"/>
                  <a:pt x="572" y="2763"/>
                  <a:pt x="582" y="2774"/>
                </a:cubicBezTo>
                <a:cubicBezTo>
                  <a:pt x="658" y="2731"/>
                  <a:pt x="752" y="2700"/>
                  <a:pt x="826" y="2700"/>
                </a:cubicBezTo>
                <a:cubicBezTo>
                  <a:pt x="953" y="2700"/>
                  <a:pt x="1164" y="2815"/>
                  <a:pt x="1367" y="2700"/>
                </a:cubicBezTo>
              </a:path>
            </a:pathLst>
          </a:custGeom>
          <a:solidFill>
            <a:srgbClr val="CDCDCD"/>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1" name="Freeform 39"/>
          <p:cNvSpPr>
            <a:spLocks noChangeArrowheads="1"/>
          </p:cNvSpPr>
          <p:nvPr/>
        </p:nvSpPr>
        <p:spPr bwMode="auto">
          <a:xfrm>
            <a:off x="6624993" y="1622974"/>
            <a:ext cx="1279867" cy="1183976"/>
          </a:xfrm>
          <a:custGeom>
            <a:avLst/>
            <a:gdLst>
              <a:gd name="T0" fmla="*/ 5208 w 6119"/>
              <a:gd name="T1" fmla="*/ 4659 h 5664"/>
              <a:gd name="T2" fmla="*/ 5208 w 6119"/>
              <a:gd name="T3" fmla="*/ 4659 h 5664"/>
              <a:gd name="T4" fmla="*/ 5092 w 6119"/>
              <a:gd name="T5" fmla="*/ 4288 h 5664"/>
              <a:gd name="T6" fmla="*/ 5387 w 6119"/>
              <a:gd name="T7" fmla="*/ 4118 h 5664"/>
              <a:gd name="T8" fmla="*/ 5219 w 6119"/>
              <a:gd name="T9" fmla="*/ 3705 h 5664"/>
              <a:gd name="T10" fmla="*/ 5482 w 6119"/>
              <a:gd name="T11" fmla="*/ 3472 h 5664"/>
              <a:gd name="T12" fmla="*/ 5831 w 6119"/>
              <a:gd name="T13" fmla="*/ 3314 h 5664"/>
              <a:gd name="T14" fmla="*/ 5811 w 6119"/>
              <a:gd name="T15" fmla="*/ 3293 h 5664"/>
              <a:gd name="T16" fmla="*/ 6066 w 6119"/>
              <a:gd name="T17" fmla="*/ 2847 h 5664"/>
              <a:gd name="T18" fmla="*/ 5695 w 6119"/>
              <a:gd name="T19" fmla="*/ 2489 h 5664"/>
              <a:gd name="T20" fmla="*/ 5598 w 6119"/>
              <a:gd name="T21" fmla="*/ 2065 h 5664"/>
              <a:gd name="T22" fmla="*/ 5831 w 6119"/>
              <a:gd name="T23" fmla="*/ 1948 h 5664"/>
              <a:gd name="T24" fmla="*/ 5366 w 6119"/>
              <a:gd name="T25" fmla="*/ 1556 h 5664"/>
              <a:gd name="T26" fmla="*/ 5249 w 6119"/>
              <a:gd name="T27" fmla="*/ 1261 h 5664"/>
              <a:gd name="T28" fmla="*/ 4784 w 6119"/>
              <a:gd name="T29" fmla="*/ 1144 h 5664"/>
              <a:gd name="T30" fmla="*/ 5006 w 6119"/>
              <a:gd name="T31" fmla="*/ 910 h 5664"/>
              <a:gd name="T32" fmla="*/ 4932 w 6119"/>
              <a:gd name="T33" fmla="*/ 509 h 5664"/>
              <a:gd name="T34" fmla="*/ 5111 w 6119"/>
              <a:gd name="T35" fmla="*/ 244 h 5664"/>
              <a:gd name="T36" fmla="*/ 5102 w 6119"/>
              <a:gd name="T37" fmla="*/ 233 h 5664"/>
              <a:gd name="T38" fmla="*/ 4540 w 6119"/>
              <a:gd name="T39" fmla="*/ 298 h 5664"/>
              <a:gd name="T40" fmla="*/ 4372 w 6119"/>
              <a:gd name="T41" fmla="*/ 371 h 5664"/>
              <a:gd name="T42" fmla="*/ 4096 w 6119"/>
              <a:gd name="T43" fmla="*/ 1270 h 5664"/>
              <a:gd name="T44" fmla="*/ 3493 w 6119"/>
              <a:gd name="T45" fmla="*/ 1683 h 5664"/>
              <a:gd name="T46" fmla="*/ 3217 w 6119"/>
              <a:gd name="T47" fmla="*/ 1748 h 5664"/>
              <a:gd name="T48" fmla="*/ 2751 w 6119"/>
              <a:gd name="T49" fmla="*/ 2425 h 5664"/>
              <a:gd name="T50" fmla="*/ 2454 w 6119"/>
              <a:gd name="T51" fmla="*/ 2457 h 5664"/>
              <a:gd name="T52" fmla="*/ 2402 w 6119"/>
              <a:gd name="T53" fmla="*/ 2022 h 5664"/>
              <a:gd name="T54" fmla="*/ 2180 w 6119"/>
              <a:gd name="T55" fmla="*/ 2351 h 5664"/>
              <a:gd name="T56" fmla="*/ 1586 w 6119"/>
              <a:gd name="T57" fmla="*/ 2489 h 5664"/>
              <a:gd name="T58" fmla="*/ 1174 w 6119"/>
              <a:gd name="T59" fmla="*/ 2298 h 5664"/>
              <a:gd name="T60" fmla="*/ 855 w 6119"/>
              <a:gd name="T61" fmla="*/ 1959 h 5664"/>
              <a:gd name="T62" fmla="*/ 327 w 6119"/>
              <a:gd name="T63" fmla="*/ 1873 h 5664"/>
              <a:gd name="T64" fmla="*/ 168 w 6119"/>
              <a:gd name="T65" fmla="*/ 2203 h 5664"/>
              <a:gd name="T66" fmla="*/ 476 w 6119"/>
              <a:gd name="T67" fmla="*/ 2498 h 5664"/>
              <a:gd name="T68" fmla="*/ 433 w 6119"/>
              <a:gd name="T69" fmla="*/ 2763 h 5664"/>
              <a:gd name="T70" fmla="*/ 306 w 6119"/>
              <a:gd name="T71" fmla="*/ 2763 h 5664"/>
              <a:gd name="T72" fmla="*/ 252 w 6119"/>
              <a:gd name="T73" fmla="*/ 3028 h 5664"/>
              <a:gd name="T74" fmla="*/ 0 w 6119"/>
              <a:gd name="T75" fmla="*/ 3229 h 5664"/>
              <a:gd name="T76" fmla="*/ 655 w 6119"/>
              <a:gd name="T77" fmla="*/ 4086 h 5664"/>
              <a:gd name="T78" fmla="*/ 655 w 6119"/>
              <a:gd name="T79" fmla="*/ 4086 h 5664"/>
              <a:gd name="T80" fmla="*/ 888 w 6119"/>
              <a:gd name="T81" fmla="*/ 4478 h 5664"/>
              <a:gd name="T82" fmla="*/ 1364 w 6119"/>
              <a:gd name="T83" fmla="*/ 4765 h 5664"/>
              <a:gd name="T84" fmla="*/ 1607 w 6119"/>
              <a:gd name="T85" fmla="*/ 4933 h 5664"/>
              <a:gd name="T86" fmla="*/ 1872 w 6119"/>
              <a:gd name="T87" fmla="*/ 4827 h 5664"/>
              <a:gd name="T88" fmla="*/ 2211 w 6119"/>
              <a:gd name="T89" fmla="*/ 4870 h 5664"/>
              <a:gd name="T90" fmla="*/ 2709 w 6119"/>
              <a:gd name="T91" fmla="*/ 4786 h 5664"/>
              <a:gd name="T92" fmla="*/ 3206 w 6119"/>
              <a:gd name="T93" fmla="*/ 5060 h 5664"/>
              <a:gd name="T94" fmla="*/ 3493 w 6119"/>
              <a:gd name="T95" fmla="*/ 5187 h 5664"/>
              <a:gd name="T96" fmla="*/ 3725 w 6119"/>
              <a:gd name="T97" fmla="*/ 5547 h 5664"/>
              <a:gd name="T98" fmla="*/ 3715 w 6119"/>
              <a:gd name="T99" fmla="*/ 5241 h 5664"/>
              <a:gd name="T100" fmla="*/ 4583 w 6119"/>
              <a:gd name="T101" fmla="*/ 5252 h 5664"/>
              <a:gd name="T102" fmla="*/ 4816 w 6119"/>
              <a:gd name="T103" fmla="*/ 5135 h 5664"/>
              <a:gd name="T104" fmla="*/ 4827 w 6119"/>
              <a:gd name="T105" fmla="*/ 5135 h 5664"/>
              <a:gd name="T106" fmla="*/ 4879 w 6119"/>
              <a:gd name="T107" fmla="*/ 4700 h 5664"/>
              <a:gd name="T108" fmla="*/ 5208 w 6119"/>
              <a:gd name="T109" fmla="*/ 465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19" h="5664">
                <a:moveTo>
                  <a:pt x="5208" y="4659"/>
                </a:moveTo>
                <a:lnTo>
                  <a:pt x="5208" y="4659"/>
                </a:lnTo>
                <a:cubicBezTo>
                  <a:pt x="5441" y="4510"/>
                  <a:pt x="5092" y="4288"/>
                  <a:pt x="5092" y="4288"/>
                </a:cubicBezTo>
                <a:cubicBezTo>
                  <a:pt x="5092" y="4288"/>
                  <a:pt x="5303" y="4213"/>
                  <a:pt x="5387" y="4118"/>
                </a:cubicBezTo>
                <a:cubicBezTo>
                  <a:pt x="5482" y="4034"/>
                  <a:pt x="5016" y="3748"/>
                  <a:pt x="5219" y="3705"/>
                </a:cubicBezTo>
                <a:cubicBezTo>
                  <a:pt x="5419" y="3664"/>
                  <a:pt x="5419" y="3536"/>
                  <a:pt x="5482" y="3472"/>
                </a:cubicBezTo>
                <a:cubicBezTo>
                  <a:pt x="5525" y="3431"/>
                  <a:pt x="5716" y="3356"/>
                  <a:pt x="5831" y="3314"/>
                </a:cubicBezTo>
                <a:cubicBezTo>
                  <a:pt x="5822" y="3304"/>
                  <a:pt x="5811" y="3293"/>
                  <a:pt x="5811" y="3293"/>
                </a:cubicBezTo>
                <a:cubicBezTo>
                  <a:pt x="5811" y="3101"/>
                  <a:pt x="6066" y="2847"/>
                  <a:pt x="6066" y="2847"/>
                </a:cubicBezTo>
                <a:cubicBezTo>
                  <a:pt x="6118" y="2477"/>
                  <a:pt x="5695" y="2489"/>
                  <a:pt x="5695" y="2489"/>
                </a:cubicBezTo>
                <a:cubicBezTo>
                  <a:pt x="5598" y="2065"/>
                  <a:pt x="5598" y="2065"/>
                  <a:pt x="5598" y="2065"/>
                </a:cubicBezTo>
                <a:cubicBezTo>
                  <a:pt x="5831" y="1948"/>
                  <a:pt x="5831" y="1948"/>
                  <a:pt x="5831" y="1948"/>
                </a:cubicBezTo>
                <a:cubicBezTo>
                  <a:pt x="5938" y="1610"/>
                  <a:pt x="5514" y="1599"/>
                  <a:pt x="5366" y="1556"/>
                </a:cubicBezTo>
                <a:cubicBezTo>
                  <a:pt x="5228" y="1515"/>
                  <a:pt x="5346" y="1356"/>
                  <a:pt x="5249" y="1261"/>
                </a:cubicBezTo>
                <a:cubicBezTo>
                  <a:pt x="5154" y="1153"/>
                  <a:pt x="4879" y="1239"/>
                  <a:pt x="4784" y="1144"/>
                </a:cubicBezTo>
                <a:cubicBezTo>
                  <a:pt x="4699" y="1048"/>
                  <a:pt x="4911" y="1007"/>
                  <a:pt x="5006" y="910"/>
                </a:cubicBezTo>
                <a:cubicBezTo>
                  <a:pt x="5102" y="815"/>
                  <a:pt x="4932" y="604"/>
                  <a:pt x="4932" y="509"/>
                </a:cubicBezTo>
                <a:cubicBezTo>
                  <a:pt x="4932" y="455"/>
                  <a:pt x="5027" y="328"/>
                  <a:pt x="5111" y="244"/>
                </a:cubicBezTo>
                <a:cubicBezTo>
                  <a:pt x="5102" y="233"/>
                  <a:pt x="5102" y="233"/>
                  <a:pt x="5102" y="233"/>
                </a:cubicBezTo>
                <a:cubicBezTo>
                  <a:pt x="4964" y="0"/>
                  <a:pt x="4667" y="171"/>
                  <a:pt x="4540" y="298"/>
                </a:cubicBezTo>
                <a:cubicBezTo>
                  <a:pt x="4499" y="350"/>
                  <a:pt x="4435" y="371"/>
                  <a:pt x="4372" y="371"/>
                </a:cubicBezTo>
                <a:cubicBezTo>
                  <a:pt x="4477" y="731"/>
                  <a:pt x="4264" y="1270"/>
                  <a:pt x="4096" y="1270"/>
                </a:cubicBezTo>
                <a:cubicBezTo>
                  <a:pt x="3926" y="1270"/>
                  <a:pt x="3650" y="1640"/>
                  <a:pt x="3493" y="1683"/>
                </a:cubicBezTo>
                <a:cubicBezTo>
                  <a:pt x="3344" y="1726"/>
                  <a:pt x="3280" y="1683"/>
                  <a:pt x="3217" y="1748"/>
                </a:cubicBezTo>
                <a:cubicBezTo>
                  <a:pt x="3144" y="1821"/>
                  <a:pt x="2751" y="2425"/>
                  <a:pt x="2751" y="2425"/>
                </a:cubicBezTo>
                <a:cubicBezTo>
                  <a:pt x="2454" y="2457"/>
                  <a:pt x="2454" y="2457"/>
                  <a:pt x="2454" y="2457"/>
                </a:cubicBezTo>
                <a:cubicBezTo>
                  <a:pt x="2592" y="2319"/>
                  <a:pt x="2551" y="2022"/>
                  <a:pt x="2402" y="2022"/>
                </a:cubicBezTo>
                <a:cubicBezTo>
                  <a:pt x="2243" y="2022"/>
                  <a:pt x="2180" y="2351"/>
                  <a:pt x="2180" y="2351"/>
                </a:cubicBezTo>
                <a:cubicBezTo>
                  <a:pt x="2180" y="2351"/>
                  <a:pt x="1883" y="2489"/>
                  <a:pt x="1586" y="2489"/>
                </a:cubicBezTo>
                <a:cubicBezTo>
                  <a:pt x="1301" y="2489"/>
                  <a:pt x="1323" y="2298"/>
                  <a:pt x="1174" y="2298"/>
                </a:cubicBezTo>
                <a:cubicBezTo>
                  <a:pt x="1026" y="2298"/>
                  <a:pt x="1058" y="1959"/>
                  <a:pt x="855" y="1959"/>
                </a:cubicBezTo>
                <a:cubicBezTo>
                  <a:pt x="719" y="1959"/>
                  <a:pt x="476" y="1905"/>
                  <a:pt x="327" y="1873"/>
                </a:cubicBezTo>
                <a:cubicBezTo>
                  <a:pt x="274" y="2033"/>
                  <a:pt x="168" y="2203"/>
                  <a:pt x="168" y="2203"/>
                </a:cubicBezTo>
                <a:cubicBezTo>
                  <a:pt x="476" y="2498"/>
                  <a:pt x="476" y="2498"/>
                  <a:pt x="476" y="2498"/>
                </a:cubicBezTo>
                <a:cubicBezTo>
                  <a:pt x="476" y="2498"/>
                  <a:pt x="476" y="2731"/>
                  <a:pt x="433" y="2763"/>
                </a:cubicBezTo>
                <a:cubicBezTo>
                  <a:pt x="401" y="2806"/>
                  <a:pt x="306" y="2763"/>
                  <a:pt x="306" y="2763"/>
                </a:cubicBezTo>
                <a:cubicBezTo>
                  <a:pt x="252" y="3028"/>
                  <a:pt x="252" y="3028"/>
                  <a:pt x="252" y="3028"/>
                </a:cubicBezTo>
                <a:cubicBezTo>
                  <a:pt x="0" y="3229"/>
                  <a:pt x="0" y="3229"/>
                  <a:pt x="0" y="3229"/>
                </a:cubicBezTo>
                <a:cubicBezTo>
                  <a:pt x="655" y="4086"/>
                  <a:pt x="655" y="4086"/>
                  <a:pt x="655" y="4086"/>
                </a:cubicBezTo>
                <a:lnTo>
                  <a:pt x="655" y="4086"/>
                </a:lnTo>
                <a:cubicBezTo>
                  <a:pt x="1088" y="4140"/>
                  <a:pt x="888" y="4478"/>
                  <a:pt x="888" y="4478"/>
                </a:cubicBezTo>
                <a:cubicBezTo>
                  <a:pt x="888" y="4478"/>
                  <a:pt x="1364" y="4648"/>
                  <a:pt x="1364" y="4765"/>
                </a:cubicBezTo>
                <a:cubicBezTo>
                  <a:pt x="1364" y="4881"/>
                  <a:pt x="1502" y="5039"/>
                  <a:pt x="1607" y="4933"/>
                </a:cubicBezTo>
                <a:cubicBezTo>
                  <a:pt x="1713" y="4827"/>
                  <a:pt x="1872" y="4827"/>
                  <a:pt x="1872" y="4827"/>
                </a:cubicBezTo>
                <a:cubicBezTo>
                  <a:pt x="1989" y="4944"/>
                  <a:pt x="2211" y="4870"/>
                  <a:pt x="2211" y="4870"/>
                </a:cubicBezTo>
                <a:cubicBezTo>
                  <a:pt x="2211" y="4870"/>
                  <a:pt x="2211" y="4722"/>
                  <a:pt x="2709" y="4786"/>
                </a:cubicBezTo>
                <a:cubicBezTo>
                  <a:pt x="3196" y="4838"/>
                  <a:pt x="2900" y="5144"/>
                  <a:pt x="3206" y="5060"/>
                </a:cubicBezTo>
                <a:cubicBezTo>
                  <a:pt x="3514" y="4987"/>
                  <a:pt x="3493" y="5187"/>
                  <a:pt x="3493" y="5187"/>
                </a:cubicBezTo>
                <a:cubicBezTo>
                  <a:pt x="3185" y="5420"/>
                  <a:pt x="3609" y="5663"/>
                  <a:pt x="3725" y="5547"/>
                </a:cubicBezTo>
                <a:cubicBezTo>
                  <a:pt x="3842" y="5420"/>
                  <a:pt x="3715" y="5241"/>
                  <a:pt x="3715" y="5241"/>
                </a:cubicBezTo>
                <a:cubicBezTo>
                  <a:pt x="4350" y="4954"/>
                  <a:pt x="4583" y="5252"/>
                  <a:pt x="4583" y="5252"/>
                </a:cubicBezTo>
                <a:cubicBezTo>
                  <a:pt x="4816" y="5135"/>
                  <a:pt x="4816" y="5135"/>
                  <a:pt x="4816" y="5135"/>
                </a:cubicBezTo>
                <a:cubicBezTo>
                  <a:pt x="4827" y="5135"/>
                  <a:pt x="4827" y="5135"/>
                  <a:pt x="4827" y="5135"/>
                </a:cubicBezTo>
                <a:cubicBezTo>
                  <a:pt x="4827" y="4997"/>
                  <a:pt x="4837" y="4806"/>
                  <a:pt x="4879" y="4700"/>
                </a:cubicBezTo>
                <a:cubicBezTo>
                  <a:pt x="4943" y="4532"/>
                  <a:pt x="4975" y="4795"/>
                  <a:pt x="5208" y="4659"/>
                </a:cubicBezTo>
              </a:path>
            </a:pathLst>
          </a:custGeom>
          <a:solidFill>
            <a:srgbClr val="D0D0D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30"/>
          <p:cNvSpPr>
            <a:spLocks noChangeArrowheads="1"/>
          </p:cNvSpPr>
          <p:nvPr/>
        </p:nvSpPr>
        <p:spPr bwMode="auto">
          <a:xfrm>
            <a:off x="6525335" y="1510390"/>
            <a:ext cx="1036258" cy="633054"/>
          </a:xfrm>
          <a:custGeom>
            <a:avLst/>
            <a:gdLst>
              <a:gd name="T0" fmla="*/ 1652 w 4956"/>
              <a:gd name="T1" fmla="*/ 2838 h 3030"/>
              <a:gd name="T2" fmla="*/ 1652 w 4956"/>
              <a:gd name="T3" fmla="*/ 2838 h 3030"/>
              <a:gd name="T4" fmla="*/ 2064 w 4956"/>
              <a:gd name="T5" fmla="*/ 3029 h 3030"/>
              <a:gd name="T6" fmla="*/ 2658 w 4956"/>
              <a:gd name="T7" fmla="*/ 2891 h 3030"/>
              <a:gd name="T8" fmla="*/ 2880 w 4956"/>
              <a:gd name="T9" fmla="*/ 2562 h 3030"/>
              <a:gd name="T10" fmla="*/ 2932 w 4956"/>
              <a:gd name="T11" fmla="*/ 2997 h 3030"/>
              <a:gd name="T12" fmla="*/ 3229 w 4956"/>
              <a:gd name="T13" fmla="*/ 2965 h 3030"/>
              <a:gd name="T14" fmla="*/ 3695 w 4956"/>
              <a:gd name="T15" fmla="*/ 2288 h 3030"/>
              <a:gd name="T16" fmla="*/ 3971 w 4956"/>
              <a:gd name="T17" fmla="*/ 2223 h 3030"/>
              <a:gd name="T18" fmla="*/ 4574 w 4956"/>
              <a:gd name="T19" fmla="*/ 1810 h 3030"/>
              <a:gd name="T20" fmla="*/ 4850 w 4956"/>
              <a:gd name="T21" fmla="*/ 911 h 3030"/>
              <a:gd name="T22" fmla="*/ 4626 w 4956"/>
              <a:gd name="T23" fmla="*/ 900 h 3030"/>
              <a:gd name="T24" fmla="*/ 3779 w 4956"/>
              <a:gd name="T25" fmla="*/ 508 h 3030"/>
              <a:gd name="T26" fmla="*/ 3165 w 4956"/>
              <a:gd name="T27" fmla="*/ 583 h 3030"/>
              <a:gd name="T28" fmla="*/ 3135 w 4956"/>
              <a:gd name="T29" fmla="*/ 107 h 3030"/>
              <a:gd name="T30" fmla="*/ 2594 w 4956"/>
              <a:gd name="T31" fmla="*/ 107 h 3030"/>
              <a:gd name="T32" fmla="*/ 2350 w 4956"/>
              <a:gd name="T33" fmla="*/ 181 h 3030"/>
              <a:gd name="T34" fmla="*/ 2191 w 4956"/>
              <a:gd name="T35" fmla="*/ 657 h 3030"/>
              <a:gd name="T36" fmla="*/ 1736 w 4956"/>
              <a:gd name="T37" fmla="*/ 435 h 3030"/>
              <a:gd name="T38" fmla="*/ 1333 w 4956"/>
              <a:gd name="T39" fmla="*/ 435 h 3030"/>
              <a:gd name="T40" fmla="*/ 646 w 4956"/>
              <a:gd name="T41" fmla="*/ 403 h 3030"/>
              <a:gd name="T42" fmla="*/ 435 w 4956"/>
              <a:gd name="T43" fmla="*/ 879 h 3030"/>
              <a:gd name="T44" fmla="*/ 202 w 4956"/>
              <a:gd name="T45" fmla="*/ 1217 h 3030"/>
              <a:gd name="T46" fmla="*/ 297 w 4956"/>
              <a:gd name="T47" fmla="*/ 1525 h 3030"/>
              <a:gd name="T48" fmla="*/ 435 w 4956"/>
              <a:gd name="T49" fmla="*/ 1853 h 3030"/>
              <a:gd name="T50" fmla="*/ 265 w 4956"/>
              <a:gd name="T51" fmla="*/ 2055 h 3030"/>
              <a:gd name="T52" fmla="*/ 816 w 4956"/>
              <a:gd name="T53" fmla="*/ 2191 h 3030"/>
              <a:gd name="T54" fmla="*/ 805 w 4956"/>
              <a:gd name="T55" fmla="*/ 2413 h 3030"/>
              <a:gd name="T56" fmla="*/ 1333 w 4956"/>
              <a:gd name="T57" fmla="*/ 2499 h 3030"/>
              <a:gd name="T58" fmla="*/ 1652 w 4956"/>
              <a:gd name="T59" fmla="*/ 2838 h 3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6" h="3030">
                <a:moveTo>
                  <a:pt x="1652" y="2838"/>
                </a:moveTo>
                <a:lnTo>
                  <a:pt x="1652" y="2838"/>
                </a:lnTo>
                <a:cubicBezTo>
                  <a:pt x="1801" y="2838"/>
                  <a:pt x="1779" y="3029"/>
                  <a:pt x="2064" y="3029"/>
                </a:cubicBezTo>
                <a:cubicBezTo>
                  <a:pt x="2361" y="3029"/>
                  <a:pt x="2658" y="2891"/>
                  <a:pt x="2658" y="2891"/>
                </a:cubicBezTo>
                <a:cubicBezTo>
                  <a:pt x="2658" y="2891"/>
                  <a:pt x="2721" y="2562"/>
                  <a:pt x="2880" y="2562"/>
                </a:cubicBezTo>
                <a:cubicBezTo>
                  <a:pt x="3029" y="2562"/>
                  <a:pt x="3070" y="2859"/>
                  <a:pt x="2932" y="2997"/>
                </a:cubicBezTo>
                <a:cubicBezTo>
                  <a:pt x="3229" y="2965"/>
                  <a:pt x="3229" y="2965"/>
                  <a:pt x="3229" y="2965"/>
                </a:cubicBezTo>
                <a:cubicBezTo>
                  <a:pt x="3229" y="2965"/>
                  <a:pt x="3622" y="2361"/>
                  <a:pt x="3695" y="2288"/>
                </a:cubicBezTo>
                <a:cubicBezTo>
                  <a:pt x="3758" y="2223"/>
                  <a:pt x="3822" y="2266"/>
                  <a:pt x="3971" y="2223"/>
                </a:cubicBezTo>
                <a:cubicBezTo>
                  <a:pt x="4128" y="2180"/>
                  <a:pt x="4404" y="1810"/>
                  <a:pt x="4574" y="1810"/>
                </a:cubicBezTo>
                <a:cubicBezTo>
                  <a:pt x="4742" y="1810"/>
                  <a:pt x="4955" y="1271"/>
                  <a:pt x="4850" y="911"/>
                </a:cubicBezTo>
                <a:cubicBezTo>
                  <a:pt x="4742" y="933"/>
                  <a:pt x="4626" y="900"/>
                  <a:pt x="4626" y="900"/>
                </a:cubicBezTo>
                <a:cubicBezTo>
                  <a:pt x="4320" y="360"/>
                  <a:pt x="3779" y="508"/>
                  <a:pt x="3779" y="508"/>
                </a:cubicBezTo>
                <a:cubicBezTo>
                  <a:pt x="3430" y="360"/>
                  <a:pt x="3387" y="625"/>
                  <a:pt x="3165" y="583"/>
                </a:cubicBezTo>
                <a:cubicBezTo>
                  <a:pt x="2943" y="551"/>
                  <a:pt x="3335" y="0"/>
                  <a:pt x="3135" y="107"/>
                </a:cubicBezTo>
                <a:cubicBezTo>
                  <a:pt x="2932" y="222"/>
                  <a:pt x="2721" y="107"/>
                  <a:pt x="2594" y="107"/>
                </a:cubicBezTo>
                <a:cubicBezTo>
                  <a:pt x="2520" y="107"/>
                  <a:pt x="2426" y="138"/>
                  <a:pt x="2350" y="181"/>
                </a:cubicBezTo>
                <a:cubicBezTo>
                  <a:pt x="2499" y="370"/>
                  <a:pt x="2318" y="657"/>
                  <a:pt x="2191" y="657"/>
                </a:cubicBezTo>
                <a:cubicBezTo>
                  <a:pt x="2055" y="657"/>
                  <a:pt x="1736" y="435"/>
                  <a:pt x="1736" y="435"/>
                </a:cubicBezTo>
                <a:cubicBezTo>
                  <a:pt x="1333" y="435"/>
                  <a:pt x="1333" y="435"/>
                  <a:pt x="1333" y="435"/>
                </a:cubicBezTo>
                <a:cubicBezTo>
                  <a:pt x="1154" y="243"/>
                  <a:pt x="689" y="381"/>
                  <a:pt x="646" y="403"/>
                </a:cubicBezTo>
                <a:cubicBezTo>
                  <a:pt x="605" y="583"/>
                  <a:pt x="530" y="827"/>
                  <a:pt x="435" y="879"/>
                </a:cubicBezTo>
                <a:cubicBezTo>
                  <a:pt x="286" y="954"/>
                  <a:pt x="413" y="1017"/>
                  <a:pt x="202" y="1217"/>
                </a:cubicBezTo>
                <a:cubicBezTo>
                  <a:pt x="0" y="1430"/>
                  <a:pt x="297" y="1398"/>
                  <a:pt x="297" y="1525"/>
                </a:cubicBezTo>
                <a:cubicBezTo>
                  <a:pt x="297" y="1642"/>
                  <a:pt x="435" y="1853"/>
                  <a:pt x="435" y="1853"/>
                </a:cubicBezTo>
                <a:cubicBezTo>
                  <a:pt x="435" y="1853"/>
                  <a:pt x="265" y="1948"/>
                  <a:pt x="265" y="2055"/>
                </a:cubicBezTo>
                <a:cubicBezTo>
                  <a:pt x="265" y="2150"/>
                  <a:pt x="710" y="2096"/>
                  <a:pt x="816" y="2191"/>
                </a:cubicBezTo>
                <a:cubicBezTo>
                  <a:pt x="857" y="2234"/>
                  <a:pt x="837" y="2318"/>
                  <a:pt x="805" y="2413"/>
                </a:cubicBezTo>
                <a:cubicBezTo>
                  <a:pt x="954" y="2445"/>
                  <a:pt x="1197" y="2499"/>
                  <a:pt x="1333" y="2499"/>
                </a:cubicBezTo>
                <a:cubicBezTo>
                  <a:pt x="1536" y="2499"/>
                  <a:pt x="1504" y="2838"/>
                  <a:pt x="1652" y="2838"/>
                </a:cubicBezTo>
              </a:path>
            </a:pathLst>
          </a:custGeom>
          <a:solidFill>
            <a:srgbClr val="D3D3D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2"/>
          <p:cNvSpPr>
            <a:spLocks noChangeArrowheads="1"/>
          </p:cNvSpPr>
          <p:nvPr/>
        </p:nvSpPr>
        <p:spPr bwMode="auto">
          <a:xfrm>
            <a:off x="6319560" y="816430"/>
            <a:ext cx="1199587" cy="830537"/>
          </a:xfrm>
          <a:custGeom>
            <a:avLst/>
            <a:gdLst>
              <a:gd name="T0" fmla="*/ 498 w 5739"/>
              <a:gd name="T1" fmla="*/ 2858 h 3971"/>
              <a:gd name="T2" fmla="*/ 498 w 5739"/>
              <a:gd name="T3" fmla="*/ 2858 h 3971"/>
              <a:gd name="T4" fmla="*/ 730 w 5739"/>
              <a:gd name="T5" fmla="*/ 3261 h 3971"/>
              <a:gd name="T6" fmla="*/ 1155 w 5739"/>
              <a:gd name="T7" fmla="*/ 3261 h 3971"/>
              <a:gd name="T8" fmla="*/ 1239 w 5739"/>
              <a:gd name="T9" fmla="*/ 3535 h 3971"/>
              <a:gd name="T10" fmla="*/ 1631 w 5739"/>
              <a:gd name="T11" fmla="*/ 3716 h 3971"/>
              <a:gd name="T12" fmla="*/ 2318 w 5739"/>
              <a:gd name="T13" fmla="*/ 3748 h 3971"/>
              <a:gd name="T14" fmla="*/ 2721 w 5739"/>
              <a:gd name="T15" fmla="*/ 3748 h 3971"/>
              <a:gd name="T16" fmla="*/ 3176 w 5739"/>
              <a:gd name="T17" fmla="*/ 3970 h 3971"/>
              <a:gd name="T18" fmla="*/ 3303 w 5739"/>
              <a:gd name="T19" fmla="*/ 3461 h 3971"/>
              <a:gd name="T20" fmla="*/ 2859 w 5739"/>
              <a:gd name="T21" fmla="*/ 3461 h 3971"/>
              <a:gd name="T22" fmla="*/ 2816 w 5739"/>
              <a:gd name="T23" fmla="*/ 3293 h 3971"/>
              <a:gd name="T24" fmla="*/ 3081 w 5739"/>
              <a:gd name="T25" fmla="*/ 3091 h 3971"/>
              <a:gd name="T26" fmla="*/ 3273 w 5739"/>
              <a:gd name="T27" fmla="*/ 2709 h 3971"/>
              <a:gd name="T28" fmla="*/ 3547 w 5739"/>
              <a:gd name="T29" fmla="*/ 2435 h 3971"/>
              <a:gd name="T30" fmla="*/ 3738 w 5739"/>
              <a:gd name="T31" fmla="*/ 2679 h 3971"/>
              <a:gd name="T32" fmla="*/ 4014 w 5739"/>
              <a:gd name="T33" fmla="*/ 2774 h 3971"/>
              <a:gd name="T34" fmla="*/ 4193 w 5739"/>
              <a:gd name="T35" fmla="*/ 2625 h 3971"/>
              <a:gd name="T36" fmla="*/ 4098 w 5739"/>
              <a:gd name="T37" fmla="*/ 2339 h 3971"/>
              <a:gd name="T38" fmla="*/ 4247 w 5739"/>
              <a:gd name="T39" fmla="*/ 2170 h 3971"/>
              <a:gd name="T40" fmla="*/ 3992 w 5739"/>
              <a:gd name="T41" fmla="*/ 1895 h 3971"/>
              <a:gd name="T42" fmla="*/ 3971 w 5739"/>
              <a:gd name="T43" fmla="*/ 1619 h 3971"/>
              <a:gd name="T44" fmla="*/ 4109 w 5739"/>
              <a:gd name="T45" fmla="*/ 1481 h 3971"/>
              <a:gd name="T46" fmla="*/ 4447 w 5739"/>
              <a:gd name="T47" fmla="*/ 1821 h 3971"/>
              <a:gd name="T48" fmla="*/ 4743 w 5739"/>
              <a:gd name="T49" fmla="*/ 1673 h 3971"/>
              <a:gd name="T50" fmla="*/ 5008 w 5739"/>
              <a:gd name="T51" fmla="*/ 1746 h 3971"/>
              <a:gd name="T52" fmla="*/ 5283 w 5739"/>
              <a:gd name="T53" fmla="*/ 1386 h 3971"/>
              <a:gd name="T54" fmla="*/ 5622 w 5739"/>
              <a:gd name="T55" fmla="*/ 1238 h 3971"/>
              <a:gd name="T56" fmla="*/ 5305 w 5739"/>
              <a:gd name="T57" fmla="*/ 1121 h 3971"/>
              <a:gd name="T58" fmla="*/ 5389 w 5739"/>
              <a:gd name="T59" fmla="*/ 752 h 3971"/>
              <a:gd name="T60" fmla="*/ 5029 w 5739"/>
              <a:gd name="T61" fmla="*/ 794 h 3971"/>
              <a:gd name="T62" fmla="*/ 3992 w 5739"/>
              <a:gd name="T63" fmla="*/ 95 h 3971"/>
              <a:gd name="T64" fmla="*/ 3547 w 5739"/>
              <a:gd name="T65" fmla="*/ 74 h 3971"/>
              <a:gd name="T66" fmla="*/ 3070 w 5739"/>
              <a:gd name="T67" fmla="*/ 582 h 3971"/>
              <a:gd name="T68" fmla="*/ 2838 w 5739"/>
              <a:gd name="T69" fmla="*/ 444 h 3971"/>
              <a:gd name="T70" fmla="*/ 2499 w 5739"/>
              <a:gd name="T71" fmla="*/ 761 h 3971"/>
              <a:gd name="T72" fmla="*/ 2224 w 5739"/>
              <a:gd name="T73" fmla="*/ 1143 h 3971"/>
              <a:gd name="T74" fmla="*/ 1959 w 5739"/>
              <a:gd name="T75" fmla="*/ 1429 h 3971"/>
              <a:gd name="T76" fmla="*/ 1250 w 5739"/>
              <a:gd name="T77" fmla="*/ 1535 h 3971"/>
              <a:gd name="T78" fmla="*/ 911 w 5739"/>
              <a:gd name="T79" fmla="*/ 1726 h 3971"/>
              <a:gd name="T80" fmla="*/ 594 w 5739"/>
              <a:gd name="T81" fmla="*/ 1705 h 3971"/>
              <a:gd name="T82" fmla="*/ 0 w 5739"/>
              <a:gd name="T83" fmla="*/ 2435 h 3971"/>
              <a:gd name="T84" fmla="*/ 498 w 5739"/>
              <a:gd name="T85" fmla="*/ 2858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39" h="3971">
                <a:moveTo>
                  <a:pt x="498" y="2858"/>
                </a:moveTo>
                <a:lnTo>
                  <a:pt x="498" y="2858"/>
                </a:lnTo>
                <a:cubicBezTo>
                  <a:pt x="730" y="3261"/>
                  <a:pt x="730" y="3261"/>
                  <a:pt x="730" y="3261"/>
                </a:cubicBezTo>
                <a:cubicBezTo>
                  <a:pt x="1155" y="3261"/>
                  <a:pt x="1155" y="3261"/>
                  <a:pt x="1155" y="3261"/>
                </a:cubicBezTo>
                <a:cubicBezTo>
                  <a:pt x="1239" y="3535"/>
                  <a:pt x="1239" y="3535"/>
                  <a:pt x="1239" y="3535"/>
                </a:cubicBezTo>
                <a:cubicBezTo>
                  <a:pt x="1239" y="3535"/>
                  <a:pt x="1631" y="3578"/>
                  <a:pt x="1631" y="3716"/>
                </a:cubicBezTo>
                <a:cubicBezTo>
                  <a:pt x="1631" y="3716"/>
                  <a:pt x="2129" y="3556"/>
                  <a:pt x="2318" y="3748"/>
                </a:cubicBezTo>
                <a:cubicBezTo>
                  <a:pt x="2721" y="3748"/>
                  <a:pt x="2721" y="3748"/>
                  <a:pt x="2721" y="3748"/>
                </a:cubicBezTo>
                <a:cubicBezTo>
                  <a:pt x="2721" y="3748"/>
                  <a:pt x="3040" y="3970"/>
                  <a:pt x="3176" y="3970"/>
                </a:cubicBezTo>
                <a:cubicBezTo>
                  <a:pt x="3303" y="3970"/>
                  <a:pt x="3505" y="3653"/>
                  <a:pt x="3303" y="3461"/>
                </a:cubicBezTo>
                <a:cubicBezTo>
                  <a:pt x="3303" y="3461"/>
                  <a:pt x="3135" y="3313"/>
                  <a:pt x="2859" y="3461"/>
                </a:cubicBezTo>
                <a:cubicBezTo>
                  <a:pt x="2859" y="3461"/>
                  <a:pt x="2753" y="3356"/>
                  <a:pt x="2816" y="3293"/>
                </a:cubicBezTo>
                <a:cubicBezTo>
                  <a:pt x="2881" y="3229"/>
                  <a:pt x="2976" y="3091"/>
                  <a:pt x="3081" y="3091"/>
                </a:cubicBezTo>
                <a:cubicBezTo>
                  <a:pt x="3187" y="3091"/>
                  <a:pt x="3146" y="2836"/>
                  <a:pt x="3273" y="2709"/>
                </a:cubicBezTo>
                <a:cubicBezTo>
                  <a:pt x="3398" y="2582"/>
                  <a:pt x="3411" y="2382"/>
                  <a:pt x="3547" y="2435"/>
                </a:cubicBezTo>
                <a:cubicBezTo>
                  <a:pt x="3685" y="2487"/>
                  <a:pt x="3674" y="2679"/>
                  <a:pt x="3738" y="2679"/>
                </a:cubicBezTo>
                <a:cubicBezTo>
                  <a:pt x="3812" y="2679"/>
                  <a:pt x="3950" y="2709"/>
                  <a:pt x="4014" y="2774"/>
                </a:cubicBezTo>
                <a:cubicBezTo>
                  <a:pt x="4066" y="2836"/>
                  <a:pt x="4225" y="2742"/>
                  <a:pt x="4193" y="2625"/>
                </a:cubicBezTo>
                <a:cubicBezTo>
                  <a:pt x="4150" y="2509"/>
                  <a:pt x="4172" y="2414"/>
                  <a:pt x="4098" y="2339"/>
                </a:cubicBezTo>
                <a:cubicBezTo>
                  <a:pt x="4034" y="2265"/>
                  <a:pt x="4214" y="2308"/>
                  <a:pt x="4247" y="2170"/>
                </a:cubicBezTo>
                <a:cubicBezTo>
                  <a:pt x="4266" y="2022"/>
                  <a:pt x="4182" y="1895"/>
                  <a:pt x="3992" y="1895"/>
                </a:cubicBezTo>
                <a:cubicBezTo>
                  <a:pt x="3971" y="1619"/>
                  <a:pt x="3971" y="1619"/>
                  <a:pt x="3971" y="1619"/>
                </a:cubicBezTo>
                <a:cubicBezTo>
                  <a:pt x="4109" y="1481"/>
                  <a:pt x="4109" y="1481"/>
                  <a:pt x="4109" y="1481"/>
                </a:cubicBezTo>
                <a:cubicBezTo>
                  <a:pt x="4447" y="1821"/>
                  <a:pt x="4447" y="1821"/>
                  <a:pt x="4447" y="1821"/>
                </a:cubicBezTo>
                <a:cubicBezTo>
                  <a:pt x="4743" y="1673"/>
                  <a:pt x="4743" y="1673"/>
                  <a:pt x="4743" y="1673"/>
                </a:cubicBezTo>
                <a:cubicBezTo>
                  <a:pt x="5008" y="1746"/>
                  <a:pt x="5008" y="1746"/>
                  <a:pt x="5008" y="1746"/>
                </a:cubicBezTo>
                <a:cubicBezTo>
                  <a:pt x="5283" y="1386"/>
                  <a:pt x="5283" y="1386"/>
                  <a:pt x="5283" y="1386"/>
                </a:cubicBezTo>
                <a:cubicBezTo>
                  <a:pt x="5283" y="1386"/>
                  <a:pt x="5738" y="1418"/>
                  <a:pt x="5622" y="1238"/>
                </a:cubicBezTo>
                <a:cubicBezTo>
                  <a:pt x="5516" y="1059"/>
                  <a:pt x="5389" y="1291"/>
                  <a:pt x="5305" y="1121"/>
                </a:cubicBezTo>
                <a:cubicBezTo>
                  <a:pt x="5251" y="1026"/>
                  <a:pt x="5326" y="867"/>
                  <a:pt x="5389" y="752"/>
                </a:cubicBezTo>
                <a:cubicBezTo>
                  <a:pt x="5283" y="761"/>
                  <a:pt x="5156" y="772"/>
                  <a:pt x="5029" y="794"/>
                </a:cubicBezTo>
                <a:cubicBezTo>
                  <a:pt x="4596" y="847"/>
                  <a:pt x="3992" y="201"/>
                  <a:pt x="3992" y="95"/>
                </a:cubicBezTo>
                <a:cubicBezTo>
                  <a:pt x="3992" y="0"/>
                  <a:pt x="3695" y="11"/>
                  <a:pt x="3547" y="74"/>
                </a:cubicBezTo>
                <a:cubicBezTo>
                  <a:pt x="3398" y="128"/>
                  <a:pt x="3251" y="582"/>
                  <a:pt x="3070" y="582"/>
                </a:cubicBezTo>
                <a:cubicBezTo>
                  <a:pt x="2902" y="582"/>
                  <a:pt x="2954" y="444"/>
                  <a:pt x="2838" y="444"/>
                </a:cubicBezTo>
                <a:cubicBezTo>
                  <a:pt x="2732" y="444"/>
                  <a:pt x="2669" y="699"/>
                  <a:pt x="2499" y="761"/>
                </a:cubicBezTo>
                <a:cubicBezTo>
                  <a:pt x="2329" y="826"/>
                  <a:pt x="2224" y="899"/>
                  <a:pt x="2224" y="1143"/>
                </a:cubicBezTo>
                <a:cubicBezTo>
                  <a:pt x="2224" y="1397"/>
                  <a:pt x="2182" y="1324"/>
                  <a:pt x="1959" y="1429"/>
                </a:cubicBezTo>
                <a:cubicBezTo>
                  <a:pt x="1747" y="1546"/>
                  <a:pt x="1568" y="1567"/>
                  <a:pt x="1250" y="1535"/>
                </a:cubicBezTo>
                <a:cubicBezTo>
                  <a:pt x="922" y="1503"/>
                  <a:pt x="1092" y="1726"/>
                  <a:pt x="911" y="1726"/>
                </a:cubicBezTo>
                <a:cubicBezTo>
                  <a:pt x="730" y="1726"/>
                  <a:pt x="721" y="1705"/>
                  <a:pt x="594" y="1705"/>
                </a:cubicBezTo>
                <a:cubicBezTo>
                  <a:pt x="498" y="1705"/>
                  <a:pt x="213" y="2170"/>
                  <a:pt x="0" y="2435"/>
                </a:cubicBezTo>
                <a:cubicBezTo>
                  <a:pt x="265" y="2498"/>
                  <a:pt x="711" y="2657"/>
                  <a:pt x="498" y="2858"/>
                </a:cubicBezTo>
              </a:path>
            </a:pathLst>
          </a:custGeom>
          <a:solidFill>
            <a:srgbClr val="D6D6D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8"/>
          <p:cNvSpPr>
            <a:spLocks noChangeArrowheads="1"/>
          </p:cNvSpPr>
          <p:nvPr/>
        </p:nvSpPr>
        <p:spPr bwMode="auto">
          <a:xfrm>
            <a:off x="5716998" y="1326749"/>
            <a:ext cx="1044563" cy="1410067"/>
          </a:xfrm>
          <a:custGeom>
            <a:avLst/>
            <a:gdLst>
              <a:gd name="T0" fmla="*/ 4383 w 4998"/>
              <a:gd name="T1" fmla="*/ 5939 h 6744"/>
              <a:gd name="T2" fmla="*/ 4383 w 4998"/>
              <a:gd name="T3" fmla="*/ 5939 h 6744"/>
              <a:gd name="T4" fmla="*/ 4775 w 4998"/>
              <a:gd name="T5" fmla="*/ 5769 h 6744"/>
              <a:gd name="T6" fmla="*/ 4997 w 4998"/>
              <a:gd name="T7" fmla="*/ 5504 h 6744"/>
              <a:gd name="T8" fmla="*/ 4342 w 4998"/>
              <a:gd name="T9" fmla="*/ 4647 h 6744"/>
              <a:gd name="T10" fmla="*/ 4594 w 4998"/>
              <a:gd name="T11" fmla="*/ 4446 h 6744"/>
              <a:gd name="T12" fmla="*/ 4648 w 4998"/>
              <a:gd name="T13" fmla="*/ 4181 h 6744"/>
              <a:gd name="T14" fmla="*/ 4775 w 4998"/>
              <a:gd name="T15" fmla="*/ 4181 h 6744"/>
              <a:gd name="T16" fmla="*/ 4818 w 4998"/>
              <a:gd name="T17" fmla="*/ 3916 h 6744"/>
              <a:gd name="T18" fmla="*/ 4510 w 4998"/>
              <a:gd name="T19" fmla="*/ 3621 h 6744"/>
              <a:gd name="T20" fmla="*/ 4680 w 4998"/>
              <a:gd name="T21" fmla="*/ 3069 h 6744"/>
              <a:gd name="T22" fmla="*/ 4129 w 4998"/>
              <a:gd name="T23" fmla="*/ 2933 h 6744"/>
              <a:gd name="T24" fmla="*/ 4299 w 4998"/>
              <a:gd name="T25" fmla="*/ 2731 h 6744"/>
              <a:gd name="T26" fmla="*/ 4161 w 4998"/>
              <a:gd name="T27" fmla="*/ 2403 h 6744"/>
              <a:gd name="T28" fmla="*/ 4066 w 4998"/>
              <a:gd name="T29" fmla="*/ 2095 h 6744"/>
              <a:gd name="T30" fmla="*/ 4299 w 4998"/>
              <a:gd name="T31" fmla="*/ 1757 h 6744"/>
              <a:gd name="T32" fmla="*/ 4510 w 4998"/>
              <a:gd name="T33" fmla="*/ 1281 h 6744"/>
              <a:gd name="T34" fmla="*/ 4510 w 4998"/>
              <a:gd name="T35" fmla="*/ 1281 h 6744"/>
              <a:gd name="T36" fmla="*/ 4118 w 4998"/>
              <a:gd name="T37" fmla="*/ 1100 h 6744"/>
              <a:gd name="T38" fmla="*/ 4034 w 4998"/>
              <a:gd name="T39" fmla="*/ 826 h 6744"/>
              <a:gd name="T40" fmla="*/ 3609 w 4998"/>
              <a:gd name="T41" fmla="*/ 826 h 6744"/>
              <a:gd name="T42" fmla="*/ 3377 w 4998"/>
              <a:gd name="T43" fmla="*/ 423 h 6744"/>
              <a:gd name="T44" fmla="*/ 2879 w 4998"/>
              <a:gd name="T45" fmla="*/ 0 h 6744"/>
              <a:gd name="T46" fmla="*/ 2710 w 4998"/>
              <a:gd name="T47" fmla="*/ 158 h 6744"/>
              <a:gd name="T48" fmla="*/ 2297 w 4998"/>
              <a:gd name="T49" fmla="*/ 401 h 6744"/>
              <a:gd name="T50" fmla="*/ 1916 w 4998"/>
              <a:gd name="T51" fmla="*/ 1207 h 6744"/>
              <a:gd name="T52" fmla="*/ 1547 w 4998"/>
              <a:gd name="T53" fmla="*/ 1662 h 6744"/>
              <a:gd name="T54" fmla="*/ 1079 w 4998"/>
              <a:gd name="T55" fmla="*/ 2371 h 6744"/>
              <a:gd name="T56" fmla="*/ 847 w 4998"/>
              <a:gd name="T57" fmla="*/ 2647 h 6744"/>
              <a:gd name="T58" fmla="*/ 668 w 4998"/>
              <a:gd name="T59" fmla="*/ 2933 h 6744"/>
              <a:gd name="T60" fmla="*/ 857 w 4998"/>
              <a:gd name="T61" fmla="*/ 3091 h 6744"/>
              <a:gd name="T62" fmla="*/ 720 w 4998"/>
              <a:gd name="T63" fmla="*/ 3323 h 6744"/>
              <a:gd name="T64" fmla="*/ 381 w 4998"/>
              <a:gd name="T65" fmla="*/ 3653 h 6744"/>
              <a:gd name="T66" fmla="*/ 222 w 4998"/>
              <a:gd name="T67" fmla="*/ 3959 h 6744"/>
              <a:gd name="T68" fmla="*/ 43 w 4998"/>
              <a:gd name="T69" fmla="*/ 4297 h 6744"/>
              <a:gd name="T70" fmla="*/ 84 w 4998"/>
              <a:gd name="T71" fmla="*/ 4584 h 6744"/>
              <a:gd name="T72" fmla="*/ 0 w 4998"/>
              <a:gd name="T73" fmla="*/ 4657 h 6744"/>
              <a:gd name="T74" fmla="*/ 11 w 4998"/>
              <a:gd name="T75" fmla="*/ 5134 h 6744"/>
              <a:gd name="T76" fmla="*/ 286 w 4998"/>
              <a:gd name="T77" fmla="*/ 5144 h 6744"/>
              <a:gd name="T78" fmla="*/ 560 w 4998"/>
              <a:gd name="T79" fmla="*/ 5112 h 6744"/>
              <a:gd name="T80" fmla="*/ 709 w 4998"/>
              <a:gd name="T81" fmla="*/ 4741 h 6744"/>
              <a:gd name="T82" fmla="*/ 836 w 4998"/>
              <a:gd name="T83" fmla="*/ 4976 h 6744"/>
              <a:gd name="T84" fmla="*/ 1323 w 4998"/>
              <a:gd name="T85" fmla="*/ 4911 h 6744"/>
              <a:gd name="T86" fmla="*/ 1429 w 4998"/>
              <a:gd name="T87" fmla="*/ 4722 h 6744"/>
              <a:gd name="T88" fmla="*/ 1588 w 4998"/>
              <a:gd name="T89" fmla="*/ 5123 h 6744"/>
              <a:gd name="T90" fmla="*/ 1439 w 4998"/>
              <a:gd name="T91" fmla="*/ 5271 h 6744"/>
              <a:gd name="T92" fmla="*/ 1609 w 4998"/>
              <a:gd name="T93" fmla="*/ 5420 h 6744"/>
              <a:gd name="T94" fmla="*/ 2191 w 4998"/>
              <a:gd name="T95" fmla="*/ 5144 h 6744"/>
              <a:gd name="T96" fmla="*/ 2413 w 4998"/>
              <a:gd name="T97" fmla="*/ 5388 h 6744"/>
              <a:gd name="T98" fmla="*/ 2635 w 4998"/>
              <a:gd name="T99" fmla="*/ 5896 h 6744"/>
              <a:gd name="T100" fmla="*/ 3006 w 4998"/>
              <a:gd name="T101" fmla="*/ 5875 h 6744"/>
              <a:gd name="T102" fmla="*/ 3092 w 4998"/>
              <a:gd name="T103" fmla="*/ 6086 h 6744"/>
              <a:gd name="T104" fmla="*/ 3038 w 4998"/>
              <a:gd name="T105" fmla="*/ 6288 h 6744"/>
              <a:gd name="T106" fmla="*/ 3642 w 4998"/>
              <a:gd name="T107" fmla="*/ 6743 h 6744"/>
              <a:gd name="T108" fmla="*/ 4107 w 4998"/>
              <a:gd name="T109" fmla="*/ 6605 h 6744"/>
              <a:gd name="T110" fmla="*/ 4118 w 4998"/>
              <a:gd name="T111" fmla="*/ 6616 h 6744"/>
              <a:gd name="T112" fmla="*/ 4372 w 4998"/>
              <a:gd name="T113" fmla="*/ 6340 h 6744"/>
              <a:gd name="T114" fmla="*/ 4383 w 4998"/>
              <a:gd name="T115" fmla="*/ 5939 h 6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8" h="6744">
                <a:moveTo>
                  <a:pt x="4383" y="5939"/>
                </a:moveTo>
                <a:lnTo>
                  <a:pt x="4383" y="5939"/>
                </a:lnTo>
                <a:cubicBezTo>
                  <a:pt x="4456" y="5853"/>
                  <a:pt x="4775" y="5769"/>
                  <a:pt x="4775" y="5769"/>
                </a:cubicBezTo>
                <a:cubicBezTo>
                  <a:pt x="4997" y="5504"/>
                  <a:pt x="4997" y="5504"/>
                  <a:pt x="4997" y="5504"/>
                </a:cubicBezTo>
                <a:cubicBezTo>
                  <a:pt x="4342" y="4647"/>
                  <a:pt x="4342" y="4647"/>
                  <a:pt x="4342" y="4647"/>
                </a:cubicBezTo>
                <a:cubicBezTo>
                  <a:pt x="4594" y="4446"/>
                  <a:pt x="4594" y="4446"/>
                  <a:pt x="4594" y="4446"/>
                </a:cubicBezTo>
                <a:cubicBezTo>
                  <a:pt x="4648" y="4181"/>
                  <a:pt x="4648" y="4181"/>
                  <a:pt x="4648" y="4181"/>
                </a:cubicBezTo>
                <a:cubicBezTo>
                  <a:pt x="4648" y="4181"/>
                  <a:pt x="4743" y="4224"/>
                  <a:pt x="4775" y="4181"/>
                </a:cubicBezTo>
                <a:cubicBezTo>
                  <a:pt x="4818" y="4149"/>
                  <a:pt x="4818" y="3916"/>
                  <a:pt x="4818" y="3916"/>
                </a:cubicBezTo>
                <a:cubicBezTo>
                  <a:pt x="4510" y="3621"/>
                  <a:pt x="4510" y="3621"/>
                  <a:pt x="4510" y="3621"/>
                </a:cubicBezTo>
                <a:cubicBezTo>
                  <a:pt x="4510" y="3621"/>
                  <a:pt x="4775" y="3175"/>
                  <a:pt x="4680" y="3069"/>
                </a:cubicBezTo>
                <a:cubicBezTo>
                  <a:pt x="4574" y="2974"/>
                  <a:pt x="4129" y="3028"/>
                  <a:pt x="4129" y="2933"/>
                </a:cubicBezTo>
                <a:cubicBezTo>
                  <a:pt x="4129" y="2826"/>
                  <a:pt x="4299" y="2731"/>
                  <a:pt x="4299" y="2731"/>
                </a:cubicBezTo>
                <a:cubicBezTo>
                  <a:pt x="4299" y="2731"/>
                  <a:pt x="4161" y="2520"/>
                  <a:pt x="4161" y="2403"/>
                </a:cubicBezTo>
                <a:cubicBezTo>
                  <a:pt x="4161" y="2276"/>
                  <a:pt x="3864" y="2308"/>
                  <a:pt x="4066" y="2095"/>
                </a:cubicBezTo>
                <a:cubicBezTo>
                  <a:pt x="4277" y="1895"/>
                  <a:pt x="4150" y="1832"/>
                  <a:pt x="4299" y="1757"/>
                </a:cubicBezTo>
                <a:cubicBezTo>
                  <a:pt x="4394" y="1705"/>
                  <a:pt x="4469" y="1461"/>
                  <a:pt x="4510" y="1281"/>
                </a:cubicBezTo>
                <a:lnTo>
                  <a:pt x="4510" y="1281"/>
                </a:lnTo>
                <a:cubicBezTo>
                  <a:pt x="4510" y="1143"/>
                  <a:pt x="4118" y="1100"/>
                  <a:pt x="4118" y="1100"/>
                </a:cubicBezTo>
                <a:cubicBezTo>
                  <a:pt x="4034" y="826"/>
                  <a:pt x="4034" y="826"/>
                  <a:pt x="4034" y="826"/>
                </a:cubicBezTo>
                <a:cubicBezTo>
                  <a:pt x="3609" y="826"/>
                  <a:pt x="3609" y="826"/>
                  <a:pt x="3609" y="826"/>
                </a:cubicBezTo>
                <a:cubicBezTo>
                  <a:pt x="3377" y="423"/>
                  <a:pt x="3377" y="423"/>
                  <a:pt x="3377" y="423"/>
                </a:cubicBezTo>
                <a:cubicBezTo>
                  <a:pt x="3590" y="222"/>
                  <a:pt x="3144" y="63"/>
                  <a:pt x="2879" y="0"/>
                </a:cubicBezTo>
                <a:cubicBezTo>
                  <a:pt x="2805" y="74"/>
                  <a:pt x="2753" y="138"/>
                  <a:pt x="2710" y="158"/>
                </a:cubicBezTo>
                <a:cubicBezTo>
                  <a:pt x="2530" y="244"/>
                  <a:pt x="2383" y="169"/>
                  <a:pt x="2297" y="401"/>
                </a:cubicBezTo>
                <a:cubicBezTo>
                  <a:pt x="2213" y="645"/>
                  <a:pt x="2118" y="1121"/>
                  <a:pt x="1916" y="1207"/>
                </a:cubicBezTo>
                <a:cubicBezTo>
                  <a:pt x="1715" y="1302"/>
                  <a:pt x="1547" y="1578"/>
                  <a:pt x="1547" y="1662"/>
                </a:cubicBezTo>
                <a:cubicBezTo>
                  <a:pt x="1547" y="1757"/>
                  <a:pt x="1239" y="2298"/>
                  <a:pt x="1079" y="2371"/>
                </a:cubicBezTo>
                <a:cubicBezTo>
                  <a:pt x="911" y="2444"/>
                  <a:pt x="868" y="2509"/>
                  <a:pt x="847" y="2647"/>
                </a:cubicBezTo>
                <a:cubicBezTo>
                  <a:pt x="825" y="2774"/>
                  <a:pt x="698" y="2806"/>
                  <a:pt x="668" y="2933"/>
                </a:cubicBezTo>
                <a:cubicBezTo>
                  <a:pt x="635" y="3058"/>
                  <a:pt x="795" y="3039"/>
                  <a:pt x="857" y="3091"/>
                </a:cubicBezTo>
                <a:cubicBezTo>
                  <a:pt x="922" y="3155"/>
                  <a:pt x="825" y="3229"/>
                  <a:pt x="720" y="3323"/>
                </a:cubicBezTo>
                <a:cubicBezTo>
                  <a:pt x="625" y="3429"/>
                  <a:pt x="455" y="3504"/>
                  <a:pt x="381" y="3653"/>
                </a:cubicBezTo>
                <a:cubicBezTo>
                  <a:pt x="297" y="3789"/>
                  <a:pt x="318" y="3864"/>
                  <a:pt x="222" y="3959"/>
                </a:cubicBezTo>
                <a:cubicBezTo>
                  <a:pt x="127" y="4054"/>
                  <a:pt x="75" y="4149"/>
                  <a:pt x="43" y="4297"/>
                </a:cubicBezTo>
                <a:cubicBezTo>
                  <a:pt x="21" y="4457"/>
                  <a:pt x="148" y="4467"/>
                  <a:pt x="84" y="4584"/>
                </a:cubicBezTo>
                <a:cubicBezTo>
                  <a:pt x="64" y="4627"/>
                  <a:pt x="32" y="4647"/>
                  <a:pt x="0" y="4657"/>
                </a:cubicBezTo>
                <a:cubicBezTo>
                  <a:pt x="159" y="4901"/>
                  <a:pt x="11" y="5134"/>
                  <a:pt x="11" y="5134"/>
                </a:cubicBezTo>
                <a:cubicBezTo>
                  <a:pt x="11" y="5134"/>
                  <a:pt x="243" y="5176"/>
                  <a:pt x="286" y="5144"/>
                </a:cubicBezTo>
                <a:cubicBezTo>
                  <a:pt x="318" y="5112"/>
                  <a:pt x="560" y="5112"/>
                  <a:pt x="560" y="5112"/>
                </a:cubicBezTo>
                <a:cubicBezTo>
                  <a:pt x="560" y="5112"/>
                  <a:pt x="560" y="4741"/>
                  <a:pt x="709" y="4741"/>
                </a:cubicBezTo>
                <a:cubicBezTo>
                  <a:pt x="857" y="4741"/>
                  <a:pt x="836" y="4976"/>
                  <a:pt x="836" y="4976"/>
                </a:cubicBezTo>
                <a:cubicBezTo>
                  <a:pt x="1323" y="4911"/>
                  <a:pt x="1323" y="4911"/>
                  <a:pt x="1323" y="4911"/>
                </a:cubicBezTo>
                <a:cubicBezTo>
                  <a:pt x="1429" y="4722"/>
                  <a:pt x="1429" y="4722"/>
                  <a:pt x="1429" y="4722"/>
                </a:cubicBezTo>
                <a:cubicBezTo>
                  <a:pt x="1620" y="4722"/>
                  <a:pt x="1588" y="5123"/>
                  <a:pt x="1588" y="5123"/>
                </a:cubicBezTo>
                <a:cubicBezTo>
                  <a:pt x="1439" y="5271"/>
                  <a:pt x="1439" y="5271"/>
                  <a:pt x="1439" y="5271"/>
                </a:cubicBezTo>
                <a:cubicBezTo>
                  <a:pt x="1609" y="5420"/>
                  <a:pt x="1609" y="5420"/>
                  <a:pt x="1609" y="5420"/>
                </a:cubicBezTo>
                <a:cubicBezTo>
                  <a:pt x="1609" y="5420"/>
                  <a:pt x="2053" y="5144"/>
                  <a:pt x="2191" y="5144"/>
                </a:cubicBezTo>
                <a:cubicBezTo>
                  <a:pt x="2340" y="5144"/>
                  <a:pt x="2413" y="5388"/>
                  <a:pt x="2413" y="5388"/>
                </a:cubicBezTo>
                <a:cubicBezTo>
                  <a:pt x="2721" y="5304"/>
                  <a:pt x="2635" y="5896"/>
                  <a:pt x="2635" y="5896"/>
                </a:cubicBezTo>
                <a:cubicBezTo>
                  <a:pt x="2635" y="5896"/>
                  <a:pt x="2975" y="5843"/>
                  <a:pt x="3006" y="5875"/>
                </a:cubicBezTo>
                <a:cubicBezTo>
                  <a:pt x="3049" y="5907"/>
                  <a:pt x="3155" y="6023"/>
                  <a:pt x="3092" y="6086"/>
                </a:cubicBezTo>
                <a:cubicBezTo>
                  <a:pt x="3027" y="6150"/>
                  <a:pt x="3038" y="6288"/>
                  <a:pt x="3038" y="6288"/>
                </a:cubicBezTo>
                <a:cubicBezTo>
                  <a:pt x="3642" y="6743"/>
                  <a:pt x="3642" y="6743"/>
                  <a:pt x="3642" y="6743"/>
                </a:cubicBezTo>
                <a:cubicBezTo>
                  <a:pt x="4107" y="6605"/>
                  <a:pt x="4107" y="6605"/>
                  <a:pt x="4107" y="6605"/>
                </a:cubicBezTo>
                <a:cubicBezTo>
                  <a:pt x="4107" y="6605"/>
                  <a:pt x="4118" y="6605"/>
                  <a:pt x="4118" y="6616"/>
                </a:cubicBezTo>
                <a:cubicBezTo>
                  <a:pt x="4372" y="6340"/>
                  <a:pt x="4372" y="6340"/>
                  <a:pt x="4372" y="6340"/>
                </a:cubicBezTo>
                <a:cubicBezTo>
                  <a:pt x="4372" y="6340"/>
                  <a:pt x="4299" y="6013"/>
                  <a:pt x="4383" y="5939"/>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3"/>
          <p:cNvSpPr>
            <a:spLocks noChangeArrowheads="1"/>
          </p:cNvSpPr>
          <p:nvPr/>
        </p:nvSpPr>
        <p:spPr bwMode="auto">
          <a:xfrm>
            <a:off x="5024929" y="2292017"/>
            <a:ext cx="1638820" cy="967114"/>
          </a:xfrm>
          <a:custGeom>
            <a:avLst/>
            <a:gdLst>
              <a:gd name="T0" fmla="*/ 1388 w 7836"/>
              <a:gd name="T1" fmla="*/ 3642 h 4627"/>
              <a:gd name="T2" fmla="*/ 1388 w 7836"/>
              <a:gd name="T3" fmla="*/ 3642 h 4627"/>
              <a:gd name="T4" fmla="*/ 1472 w 7836"/>
              <a:gd name="T5" fmla="*/ 3810 h 4627"/>
              <a:gd name="T6" fmla="*/ 1716 w 7836"/>
              <a:gd name="T7" fmla="*/ 3810 h 4627"/>
              <a:gd name="T8" fmla="*/ 1886 w 7836"/>
              <a:gd name="T9" fmla="*/ 4148 h 4627"/>
              <a:gd name="T10" fmla="*/ 2140 w 7836"/>
              <a:gd name="T11" fmla="*/ 3875 h 4627"/>
              <a:gd name="T12" fmla="*/ 2287 w 7836"/>
              <a:gd name="T13" fmla="*/ 3789 h 4627"/>
              <a:gd name="T14" fmla="*/ 2457 w 7836"/>
              <a:gd name="T15" fmla="*/ 4075 h 4627"/>
              <a:gd name="T16" fmla="*/ 2563 w 7836"/>
              <a:gd name="T17" fmla="*/ 3661 h 4627"/>
              <a:gd name="T18" fmla="*/ 2817 w 7836"/>
              <a:gd name="T19" fmla="*/ 3642 h 4627"/>
              <a:gd name="T20" fmla="*/ 3230 w 7836"/>
              <a:gd name="T21" fmla="*/ 3536 h 4627"/>
              <a:gd name="T22" fmla="*/ 3282 w 7836"/>
              <a:gd name="T23" fmla="*/ 4012 h 4627"/>
              <a:gd name="T24" fmla="*/ 3558 w 7836"/>
              <a:gd name="T25" fmla="*/ 4138 h 4627"/>
              <a:gd name="T26" fmla="*/ 3685 w 7836"/>
              <a:gd name="T27" fmla="*/ 4519 h 4627"/>
              <a:gd name="T28" fmla="*/ 3939 w 7836"/>
              <a:gd name="T29" fmla="*/ 4191 h 4627"/>
              <a:gd name="T30" fmla="*/ 4129 w 7836"/>
              <a:gd name="T31" fmla="*/ 4372 h 4627"/>
              <a:gd name="T32" fmla="*/ 4924 w 7836"/>
              <a:gd name="T33" fmla="*/ 4170 h 4627"/>
              <a:gd name="T34" fmla="*/ 5622 w 7836"/>
              <a:gd name="T35" fmla="*/ 4499 h 4627"/>
              <a:gd name="T36" fmla="*/ 5782 w 7836"/>
              <a:gd name="T37" fmla="*/ 4626 h 4627"/>
              <a:gd name="T38" fmla="*/ 6290 w 7836"/>
              <a:gd name="T39" fmla="*/ 4413 h 4627"/>
              <a:gd name="T40" fmla="*/ 6501 w 7836"/>
              <a:gd name="T41" fmla="*/ 4064 h 4627"/>
              <a:gd name="T42" fmla="*/ 6459 w 7836"/>
              <a:gd name="T43" fmla="*/ 3642 h 4627"/>
              <a:gd name="T44" fmla="*/ 6745 w 7836"/>
              <a:gd name="T45" fmla="*/ 3461 h 4627"/>
              <a:gd name="T46" fmla="*/ 6534 w 7836"/>
              <a:gd name="T47" fmla="*/ 3260 h 4627"/>
              <a:gd name="T48" fmla="*/ 6872 w 7836"/>
              <a:gd name="T49" fmla="*/ 3101 h 4627"/>
              <a:gd name="T50" fmla="*/ 7348 w 7836"/>
              <a:gd name="T51" fmla="*/ 3101 h 4627"/>
              <a:gd name="T52" fmla="*/ 7411 w 7836"/>
              <a:gd name="T53" fmla="*/ 1989 h 4627"/>
              <a:gd name="T54" fmla="*/ 6946 w 7836"/>
              <a:gd name="T55" fmla="*/ 2127 h 4627"/>
              <a:gd name="T56" fmla="*/ 6342 w 7836"/>
              <a:gd name="T57" fmla="*/ 1672 h 4627"/>
              <a:gd name="T58" fmla="*/ 6396 w 7836"/>
              <a:gd name="T59" fmla="*/ 1470 h 4627"/>
              <a:gd name="T60" fmla="*/ 6310 w 7836"/>
              <a:gd name="T61" fmla="*/ 1259 h 4627"/>
              <a:gd name="T62" fmla="*/ 5939 w 7836"/>
              <a:gd name="T63" fmla="*/ 1280 h 4627"/>
              <a:gd name="T64" fmla="*/ 5717 w 7836"/>
              <a:gd name="T65" fmla="*/ 772 h 4627"/>
              <a:gd name="T66" fmla="*/ 5495 w 7836"/>
              <a:gd name="T67" fmla="*/ 528 h 4627"/>
              <a:gd name="T68" fmla="*/ 4913 w 7836"/>
              <a:gd name="T69" fmla="*/ 804 h 4627"/>
              <a:gd name="T70" fmla="*/ 4743 w 7836"/>
              <a:gd name="T71" fmla="*/ 655 h 4627"/>
              <a:gd name="T72" fmla="*/ 4892 w 7836"/>
              <a:gd name="T73" fmla="*/ 507 h 4627"/>
              <a:gd name="T74" fmla="*/ 4733 w 7836"/>
              <a:gd name="T75" fmla="*/ 106 h 4627"/>
              <a:gd name="T76" fmla="*/ 4627 w 7836"/>
              <a:gd name="T77" fmla="*/ 295 h 4627"/>
              <a:gd name="T78" fmla="*/ 4140 w 7836"/>
              <a:gd name="T79" fmla="*/ 360 h 4627"/>
              <a:gd name="T80" fmla="*/ 4013 w 7836"/>
              <a:gd name="T81" fmla="*/ 125 h 4627"/>
              <a:gd name="T82" fmla="*/ 3864 w 7836"/>
              <a:gd name="T83" fmla="*/ 496 h 4627"/>
              <a:gd name="T84" fmla="*/ 3590 w 7836"/>
              <a:gd name="T85" fmla="*/ 528 h 4627"/>
              <a:gd name="T86" fmla="*/ 3315 w 7836"/>
              <a:gd name="T87" fmla="*/ 518 h 4627"/>
              <a:gd name="T88" fmla="*/ 3304 w 7836"/>
              <a:gd name="T89" fmla="*/ 41 h 4627"/>
              <a:gd name="T90" fmla="*/ 3060 w 7836"/>
              <a:gd name="T91" fmla="*/ 31 h 4627"/>
              <a:gd name="T92" fmla="*/ 2955 w 7836"/>
              <a:gd name="T93" fmla="*/ 222 h 4627"/>
              <a:gd name="T94" fmla="*/ 2722 w 7836"/>
              <a:gd name="T95" fmla="*/ 433 h 4627"/>
              <a:gd name="T96" fmla="*/ 2541 w 7836"/>
              <a:gd name="T97" fmla="*/ 571 h 4627"/>
              <a:gd name="T98" fmla="*/ 2287 w 7836"/>
              <a:gd name="T99" fmla="*/ 985 h 4627"/>
              <a:gd name="T100" fmla="*/ 2319 w 7836"/>
              <a:gd name="T101" fmla="*/ 1227 h 4627"/>
              <a:gd name="T102" fmla="*/ 2213 w 7836"/>
              <a:gd name="T103" fmla="*/ 1502 h 4627"/>
              <a:gd name="T104" fmla="*/ 1991 w 7836"/>
              <a:gd name="T105" fmla="*/ 1619 h 4627"/>
              <a:gd name="T106" fmla="*/ 1388 w 7836"/>
              <a:gd name="T107" fmla="*/ 2371 h 4627"/>
              <a:gd name="T108" fmla="*/ 1050 w 7836"/>
              <a:gd name="T109" fmla="*/ 2211 h 4627"/>
              <a:gd name="T110" fmla="*/ 255 w 7836"/>
              <a:gd name="T111" fmla="*/ 2317 h 4627"/>
              <a:gd name="T112" fmla="*/ 54 w 7836"/>
              <a:gd name="T113" fmla="*/ 2530 h 4627"/>
              <a:gd name="T114" fmla="*/ 11 w 7836"/>
              <a:gd name="T115" fmla="*/ 2741 h 4627"/>
              <a:gd name="T116" fmla="*/ 244 w 7836"/>
              <a:gd name="T117" fmla="*/ 3133 h 4627"/>
              <a:gd name="T118" fmla="*/ 1388 w 7836"/>
              <a:gd name="T119" fmla="*/ 3642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36" h="4627">
                <a:moveTo>
                  <a:pt x="1388" y="3642"/>
                </a:moveTo>
                <a:lnTo>
                  <a:pt x="1388" y="3642"/>
                </a:lnTo>
                <a:cubicBezTo>
                  <a:pt x="1472" y="3810"/>
                  <a:pt x="1472" y="3810"/>
                  <a:pt x="1472" y="3810"/>
                </a:cubicBezTo>
                <a:cubicBezTo>
                  <a:pt x="1716" y="3810"/>
                  <a:pt x="1716" y="3810"/>
                  <a:pt x="1716" y="3810"/>
                </a:cubicBezTo>
                <a:cubicBezTo>
                  <a:pt x="1716" y="3810"/>
                  <a:pt x="1811" y="4148"/>
                  <a:pt x="1886" y="4148"/>
                </a:cubicBezTo>
                <a:cubicBezTo>
                  <a:pt x="1970" y="4148"/>
                  <a:pt x="2140" y="4118"/>
                  <a:pt x="2140" y="3875"/>
                </a:cubicBezTo>
                <a:cubicBezTo>
                  <a:pt x="2140" y="3642"/>
                  <a:pt x="2287" y="3661"/>
                  <a:pt x="2287" y="3789"/>
                </a:cubicBezTo>
                <a:cubicBezTo>
                  <a:pt x="2287" y="3916"/>
                  <a:pt x="2319" y="4075"/>
                  <a:pt x="2457" y="4075"/>
                </a:cubicBezTo>
                <a:cubicBezTo>
                  <a:pt x="2595" y="4075"/>
                  <a:pt x="2500" y="3726"/>
                  <a:pt x="2563" y="3661"/>
                </a:cubicBezTo>
                <a:cubicBezTo>
                  <a:pt x="2627" y="3599"/>
                  <a:pt x="2700" y="3525"/>
                  <a:pt x="2817" y="3642"/>
                </a:cubicBezTo>
                <a:cubicBezTo>
                  <a:pt x="2933" y="3747"/>
                  <a:pt x="3030" y="3450"/>
                  <a:pt x="3230" y="3536"/>
                </a:cubicBezTo>
                <a:cubicBezTo>
                  <a:pt x="3368" y="3599"/>
                  <a:pt x="3282" y="4012"/>
                  <a:pt x="3282" y="4012"/>
                </a:cubicBezTo>
                <a:cubicBezTo>
                  <a:pt x="3558" y="4138"/>
                  <a:pt x="3558" y="4138"/>
                  <a:pt x="3558" y="4138"/>
                </a:cubicBezTo>
                <a:cubicBezTo>
                  <a:pt x="3558" y="4138"/>
                  <a:pt x="3579" y="4519"/>
                  <a:pt x="3685" y="4519"/>
                </a:cubicBezTo>
                <a:cubicBezTo>
                  <a:pt x="3802" y="4519"/>
                  <a:pt x="3844" y="4191"/>
                  <a:pt x="3939" y="4191"/>
                </a:cubicBezTo>
                <a:cubicBezTo>
                  <a:pt x="4024" y="4191"/>
                  <a:pt x="4056" y="4372"/>
                  <a:pt x="4129" y="4372"/>
                </a:cubicBezTo>
                <a:cubicBezTo>
                  <a:pt x="4204" y="4372"/>
                  <a:pt x="4924" y="4170"/>
                  <a:pt x="4924" y="4170"/>
                </a:cubicBezTo>
                <a:cubicBezTo>
                  <a:pt x="4924" y="4170"/>
                  <a:pt x="5390" y="4499"/>
                  <a:pt x="5622" y="4499"/>
                </a:cubicBezTo>
                <a:cubicBezTo>
                  <a:pt x="5622" y="4499"/>
                  <a:pt x="5590" y="4626"/>
                  <a:pt x="5782" y="4626"/>
                </a:cubicBezTo>
                <a:cubicBezTo>
                  <a:pt x="5972" y="4626"/>
                  <a:pt x="6290" y="4413"/>
                  <a:pt x="6290" y="4413"/>
                </a:cubicBezTo>
                <a:cubicBezTo>
                  <a:pt x="6290" y="4413"/>
                  <a:pt x="6353" y="4064"/>
                  <a:pt x="6501" y="4064"/>
                </a:cubicBezTo>
                <a:cubicBezTo>
                  <a:pt x="6639" y="4064"/>
                  <a:pt x="6459" y="3642"/>
                  <a:pt x="6459" y="3642"/>
                </a:cubicBezTo>
                <a:cubicBezTo>
                  <a:pt x="6745" y="3461"/>
                  <a:pt x="6745" y="3461"/>
                  <a:pt x="6745" y="3461"/>
                </a:cubicBezTo>
                <a:cubicBezTo>
                  <a:pt x="6534" y="3260"/>
                  <a:pt x="6534" y="3260"/>
                  <a:pt x="6534" y="3260"/>
                </a:cubicBezTo>
                <a:cubicBezTo>
                  <a:pt x="6534" y="3260"/>
                  <a:pt x="6702" y="3101"/>
                  <a:pt x="6872" y="3101"/>
                </a:cubicBezTo>
                <a:cubicBezTo>
                  <a:pt x="7040" y="3101"/>
                  <a:pt x="7211" y="3166"/>
                  <a:pt x="7348" y="3101"/>
                </a:cubicBezTo>
                <a:cubicBezTo>
                  <a:pt x="7486" y="3028"/>
                  <a:pt x="7835" y="2297"/>
                  <a:pt x="7411" y="1989"/>
                </a:cubicBezTo>
                <a:cubicBezTo>
                  <a:pt x="6946" y="2127"/>
                  <a:pt x="6946" y="2127"/>
                  <a:pt x="6946" y="2127"/>
                </a:cubicBezTo>
                <a:cubicBezTo>
                  <a:pt x="6342" y="1672"/>
                  <a:pt x="6342" y="1672"/>
                  <a:pt x="6342" y="1672"/>
                </a:cubicBezTo>
                <a:cubicBezTo>
                  <a:pt x="6342" y="1672"/>
                  <a:pt x="6331" y="1534"/>
                  <a:pt x="6396" y="1470"/>
                </a:cubicBezTo>
                <a:cubicBezTo>
                  <a:pt x="6459" y="1407"/>
                  <a:pt x="6353" y="1291"/>
                  <a:pt x="6310" y="1259"/>
                </a:cubicBezTo>
                <a:cubicBezTo>
                  <a:pt x="6279" y="1227"/>
                  <a:pt x="5939" y="1280"/>
                  <a:pt x="5939" y="1280"/>
                </a:cubicBezTo>
                <a:cubicBezTo>
                  <a:pt x="5939" y="1280"/>
                  <a:pt x="6025" y="688"/>
                  <a:pt x="5717" y="772"/>
                </a:cubicBezTo>
                <a:cubicBezTo>
                  <a:pt x="5717" y="772"/>
                  <a:pt x="5644" y="528"/>
                  <a:pt x="5495" y="528"/>
                </a:cubicBezTo>
                <a:cubicBezTo>
                  <a:pt x="5357" y="528"/>
                  <a:pt x="4913" y="804"/>
                  <a:pt x="4913" y="804"/>
                </a:cubicBezTo>
                <a:cubicBezTo>
                  <a:pt x="4743" y="655"/>
                  <a:pt x="4743" y="655"/>
                  <a:pt x="4743" y="655"/>
                </a:cubicBezTo>
                <a:cubicBezTo>
                  <a:pt x="4892" y="507"/>
                  <a:pt x="4892" y="507"/>
                  <a:pt x="4892" y="507"/>
                </a:cubicBezTo>
                <a:cubicBezTo>
                  <a:pt x="4892" y="507"/>
                  <a:pt x="4924" y="106"/>
                  <a:pt x="4733" y="106"/>
                </a:cubicBezTo>
                <a:cubicBezTo>
                  <a:pt x="4627" y="295"/>
                  <a:pt x="4627" y="295"/>
                  <a:pt x="4627" y="295"/>
                </a:cubicBezTo>
                <a:cubicBezTo>
                  <a:pt x="4140" y="360"/>
                  <a:pt x="4140" y="360"/>
                  <a:pt x="4140" y="360"/>
                </a:cubicBezTo>
                <a:cubicBezTo>
                  <a:pt x="4140" y="360"/>
                  <a:pt x="4161" y="125"/>
                  <a:pt x="4013" y="125"/>
                </a:cubicBezTo>
                <a:cubicBezTo>
                  <a:pt x="3864" y="125"/>
                  <a:pt x="3864" y="496"/>
                  <a:pt x="3864" y="496"/>
                </a:cubicBezTo>
                <a:cubicBezTo>
                  <a:pt x="3864" y="496"/>
                  <a:pt x="3622" y="496"/>
                  <a:pt x="3590" y="528"/>
                </a:cubicBezTo>
                <a:cubicBezTo>
                  <a:pt x="3547" y="560"/>
                  <a:pt x="3315" y="518"/>
                  <a:pt x="3315" y="518"/>
                </a:cubicBezTo>
                <a:cubicBezTo>
                  <a:pt x="3315" y="518"/>
                  <a:pt x="3463" y="285"/>
                  <a:pt x="3304" y="41"/>
                </a:cubicBezTo>
                <a:cubicBezTo>
                  <a:pt x="3241" y="63"/>
                  <a:pt x="3155" y="52"/>
                  <a:pt x="3060" y="31"/>
                </a:cubicBezTo>
                <a:cubicBezTo>
                  <a:pt x="2922" y="0"/>
                  <a:pt x="2955" y="125"/>
                  <a:pt x="2955" y="222"/>
                </a:cubicBezTo>
                <a:cubicBezTo>
                  <a:pt x="2955" y="317"/>
                  <a:pt x="2838" y="433"/>
                  <a:pt x="2722" y="433"/>
                </a:cubicBezTo>
                <a:cubicBezTo>
                  <a:pt x="2595" y="433"/>
                  <a:pt x="2573" y="412"/>
                  <a:pt x="2541" y="571"/>
                </a:cubicBezTo>
                <a:cubicBezTo>
                  <a:pt x="2521" y="731"/>
                  <a:pt x="2362" y="920"/>
                  <a:pt x="2287" y="985"/>
                </a:cubicBezTo>
                <a:cubicBezTo>
                  <a:pt x="2224" y="1047"/>
                  <a:pt x="2287" y="1099"/>
                  <a:pt x="2319" y="1227"/>
                </a:cubicBezTo>
                <a:cubicBezTo>
                  <a:pt x="2341" y="1364"/>
                  <a:pt x="2287" y="1502"/>
                  <a:pt x="2213" y="1502"/>
                </a:cubicBezTo>
                <a:cubicBezTo>
                  <a:pt x="2129" y="1502"/>
                  <a:pt x="2086" y="1375"/>
                  <a:pt x="1991" y="1619"/>
                </a:cubicBezTo>
                <a:cubicBezTo>
                  <a:pt x="1907" y="1851"/>
                  <a:pt x="1515" y="2371"/>
                  <a:pt x="1388" y="2371"/>
                </a:cubicBezTo>
                <a:cubicBezTo>
                  <a:pt x="1250" y="2371"/>
                  <a:pt x="1187" y="2233"/>
                  <a:pt x="1050" y="2211"/>
                </a:cubicBezTo>
                <a:cubicBezTo>
                  <a:pt x="922" y="2192"/>
                  <a:pt x="255" y="2181"/>
                  <a:pt x="255" y="2317"/>
                </a:cubicBezTo>
                <a:cubicBezTo>
                  <a:pt x="255" y="2455"/>
                  <a:pt x="149" y="2508"/>
                  <a:pt x="54" y="2530"/>
                </a:cubicBezTo>
                <a:cubicBezTo>
                  <a:pt x="0" y="2541"/>
                  <a:pt x="22" y="2657"/>
                  <a:pt x="11" y="2741"/>
                </a:cubicBezTo>
                <a:cubicBezTo>
                  <a:pt x="108" y="2847"/>
                  <a:pt x="244" y="3017"/>
                  <a:pt x="244" y="3133"/>
                </a:cubicBezTo>
                <a:cubicBezTo>
                  <a:pt x="244" y="3312"/>
                  <a:pt x="1388" y="3642"/>
                  <a:pt x="1388" y="3642"/>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9"/>
          <p:cNvSpPr>
            <a:spLocks noChangeArrowheads="1"/>
          </p:cNvSpPr>
          <p:nvPr/>
        </p:nvSpPr>
        <p:spPr bwMode="auto">
          <a:xfrm>
            <a:off x="8009132" y="5010641"/>
            <a:ext cx="944905" cy="963423"/>
          </a:xfrm>
          <a:custGeom>
            <a:avLst/>
            <a:gdLst>
              <a:gd name="T0" fmla="*/ 4045 w 4522"/>
              <a:gd name="T1" fmla="*/ 3886 h 4606"/>
              <a:gd name="T2" fmla="*/ 4045 w 4522"/>
              <a:gd name="T3" fmla="*/ 3886 h 4606"/>
              <a:gd name="T4" fmla="*/ 3791 w 4522"/>
              <a:gd name="T5" fmla="*/ 3642 h 4606"/>
              <a:gd name="T6" fmla="*/ 3853 w 4522"/>
              <a:gd name="T7" fmla="*/ 3186 h 4606"/>
              <a:gd name="T8" fmla="*/ 3791 w 4522"/>
              <a:gd name="T9" fmla="*/ 2836 h 4606"/>
              <a:gd name="T10" fmla="*/ 3515 w 4522"/>
              <a:gd name="T11" fmla="*/ 2498 h 4606"/>
              <a:gd name="T12" fmla="*/ 4023 w 4522"/>
              <a:gd name="T13" fmla="*/ 2466 h 4606"/>
              <a:gd name="T14" fmla="*/ 4066 w 4522"/>
              <a:gd name="T15" fmla="*/ 2212 h 4606"/>
              <a:gd name="T16" fmla="*/ 4330 w 4522"/>
              <a:gd name="T17" fmla="*/ 2382 h 4606"/>
              <a:gd name="T18" fmla="*/ 4394 w 4522"/>
              <a:gd name="T19" fmla="*/ 2095 h 4606"/>
              <a:gd name="T20" fmla="*/ 4002 w 4522"/>
              <a:gd name="T21" fmla="*/ 1843 h 4606"/>
              <a:gd name="T22" fmla="*/ 4321 w 4522"/>
              <a:gd name="T23" fmla="*/ 1578 h 4606"/>
              <a:gd name="T24" fmla="*/ 4151 w 4522"/>
              <a:gd name="T25" fmla="*/ 1354 h 4606"/>
              <a:gd name="T26" fmla="*/ 3950 w 4522"/>
              <a:gd name="T27" fmla="*/ 1164 h 4606"/>
              <a:gd name="T28" fmla="*/ 3717 w 4522"/>
              <a:gd name="T29" fmla="*/ 1016 h 4606"/>
              <a:gd name="T30" fmla="*/ 3463 w 4522"/>
              <a:gd name="T31" fmla="*/ 953 h 4606"/>
              <a:gd name="T32" fmla="*/ 3558 w 4522"/>
              <a:gd name="T33" fmla="*/ 761 h 4606"/>
              <a:gd name="T34" fmla="*/ 3209 w 4522"/>
              <a:gd name="T35" fmla="*/ 593 h 4606"/>
              <a:gd name="T36" fmla="*/ 3526 w 4522"/>
              <a:gd name="T37" fmla="*/ 518 h 4606"/>
              <a:gd name="T38" fmla="*/ 3558 w 4522"/>
              <a:gd name="T39" fmla="*/ 285 h 4606"/>
              <a:gd name="T40" fmla="*/ 3261 w 4522"/>
              <a:gd name="T41" fmla="*/ 169 h 4606"/>
              <a:gd name="T42" fmla="*/ 3144 w 4522"/>
              <a:gd name="T43" fmla="*/ 0 h 4606"/>
              <a:gd name="T44" fmla="*/ 2849 w 4522"/>
              <a:gd name="T45" fmla="*/ 455 h 4606"/>
              <a:gd name="T46" fmla="*/ 2192 w 4522"/>
              <a:gd name="T47" fmla="*/ 307 h 4606"/>
              <a:gd name="T48" fmla="*/ 1970 w 4522"/>
              <a:gd name="T49" fmla="*/ 466 h 4606"/>
              <a:gd name="T50" fmla="*/ 1621 w 4522"/>
              <a:gd name="T51" fmla="*/ 423 h 4606"/>
              <a:gd name="T52" fmla="*/ 1567 w 4522"/>
              <a:gd name="T53" fmla="*/ 656 h 4606"/>
              <a:gd name="T54" fmla="*/ 1091 w 4522"/>
              <a:gd name="T55" fmla="*/ 709 h 4606"/>
              <a:gd name="T56" fmla="*/ 953 w 4522"/>
              <a:gd name="T57" fmla="*/ 1597 h 4606"/>
              <a:gd name="T58" fmla="*/ 953 w 4522"/>
              <a:gd name="T59" fmla="*/ 1895 h 4606"/>
              <a:gd name="T60" fmla="*/ 0 w 4522"/>
              <a:gd name="T61" fmla="*/ 2308 h 4606"/>
              <a:gd name="T62" fmla="*/ 54 w 4522"/>
              <a:gd name="T63" fmla="*/ 2804 h 4606"/>
              <a:gd name="T64" fmla="*/ 265 w 4522"/>
              <a:gd name="T65" fmla="*/ 3272 h 4606"/>
              <a:gd name="T66" fmla="*/ 530 w 4522"/>
              <a:gd name="T67" fmla="*/ 3461 h 4606"/>
              <a:gd name="T68" fmla="*/ 806 w 4522"/>
              <a:gd name="T69" fmla="*/ 3843 h 4606"/>
              <a:gd name="T70" fmla="*/ 912 w 4522"/>
              <a:gd name="T71" fmla="*/ 4002 h 4606"/>
              <a:gd name="T72" fmla="*/ 1261 w 4522"/>
              <a:gd name="T73" fmla="*/ 3886 h 4606"/>
              <a:gd name="T74" fmla="*/ 1748 w 4522"/>
              <a:gd name="T75" fmla="*/ 4118 h 4606"/>
              <a:gd name="T76" fmla="*/ 2297 w 4522"/>
              <a:gd name="T77" fmla="*/ 4140 h 4606"/>
              <a:gd name="T78" fmla="*/ 2657 w 4522"/>
              <a:gd name="T79" fmla="*/ 4351 h 4606"/>
              <a:gd name="T80" fmla="*/ 3209 w 4522"/>
              <a:gd name="T81" fmla="*/ 4584 h 4606"/>
              <a:gd name="T82" fmla="*/ 3631 w 4522"/>
              <a:gd name="T83" fmla="*/ 4446 h 4606"/>
              <a:gd name="T84" fmla="*/ 4034 w 4522"/>
              <a:gd name="T85" fmla="*/ 4297 h 4606"/>
              <a:gd name="T86" fmla="*/ 4161 w 4522"/>
              <a:gd name="T87" fmla="*/ 4297 h 4606"/>
              <a:gd name="T88" fmla="*/ 4045 w 4522"/>
              <a:gd name="T89" fmla="*/ 3886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22" h="4606">
                <a:moveTo>
                  <a:pt x="4045" y="3886"/>
                </a:moveTo>
                <a:lnTo>
                  <a:pt x="4045" y="3886"/>
                </a:lnTo>
                <a:cubicBezTo>
                  <a:pt x="3791" y="3759"/>
                  <a:pt x="3791" y="3864"/>
                  <a:pt x="3791" y="3642"/>
                </a:cubicBezTo>
                <a:cubicBezTo>
                  <a:pt x="3791" y="3429"/>
                  <a:pt x="3853" y="3377"/>
                  <a:pt x="3853" y="3186"/>
                </a:cubicBezTo>
                <a:cubicBezTo>
                  <a:pt x="3853" y="2985"/>
                  <a:pt x="3907" y="2953"/>
                  <a:pt x="3791" y="2836"/>
                </a:cubicBezTo>
                <a:cubicBezTo>
                  <a:pt x="3685" y="2731"/>
                  <a:pt x="3515" y="2636"/>
                  <a:pt x="3515" y="2498"/>
                </a:cubicBezTo>
                <a:cubicBezTo>
                  <a:pt x="3515" y="2360"/>
                  <a:pt x="3959" y="2520"/>
                  <a:pt x="4023" y="2466"/>
                </a:cubicBezTo>
                <a:cubicBezTo>
                  <a:pt x="4077" y="2414"/>
                  <a:pt x="3959" y="2212"/>
                  <a:pt x="4066" y="2212"/>
                </a:cubicBezTo>
                <a:cubicBezTo>
                  <a:pt x="4172" y="2212"/>
                  <a:pt x="4151" y="2382"/>
                  <a:pt x="4330" y="2382"/>
                </a:cubicBezTo>
                <a:cubicBezTo>
                  <a:pt x="4521" y="2382"/>
                  <a:pt x="4500" y="2095"/>
                  <a:pt x="4394" y="2095"/>
                </a:cubicBezTo>
                <a:cubicBezTo>
                  <a:pt x="4278" y="2095"/>
                  <a:pt x="4002" y="2033"/>
                  <a:pt x="4002" y="1843"/>
                </a:cubicBezTo>
                <a:cubicBezTo>
                  <a:pt x="4002" y="1662"/>
                  <a:pt x="4278" y="1725"/>
                  <a:pt x="4321" y="1578"/>
                </a:cubicBezTo>
                <a:cubicBezTo>
                  <a:pt x="4362" y="1429"/>
                  <a:pt x="4278" y="1238"/>
                  <a:pt x="4151" y="1354"/>
                </a:cubicBezTo>
                <a:cubicBezTo>
                  <a:pt x="4034" y="1472"/>
                  <a:pt x="3864" y="1238"/>
                  <a:pt x="3950" y="1164"/>
                </a:cubicBezTo>
                <a:cubicBezTo>
                  <a:pt x="4023" y="1080"/>
                  <a:pt x="3896" y="837"/>
                  <a:pt x="3717" y="1016"/>
                </a:cubicBezTo>
                <a:cubicBezTo>
                  <a:pt x="3526" y="1196"/>
                  <a:pt x="3463" y="1048"/>
                  <a:pt x="3463" y="953"/>
                </a:cubicBezTo>
                <a:cubicBezTo>
                  <a:pt x="3463" y="856"/>
                  <a:pt x="3642" y="869"/>
                  <a:pt x="3558" y="761"/>
                </a:cubicBezTo>
                <a:cubicBezTo>
                  <a:pt x="3463" y="656"/>
                  <a:pt x="3209" y="720"/>
                  <a:pt x="3209" y="593"/>
                </a:cubicBezTo>
                <a:cubicBezTo>
                  <a:pt x="3209" y="466"/>
                  <a:pt x="3366" y="615"/>
                  <a:pt x="3526" y="518"/>
                </a:cubicBezTo>
                <a:cubicBezTo>
                  <a:pt x="3696" y="423"/>
                  <a:pt x="3726" y="285"/>
                  <a:pt x="3558" y="285"/>
                </a:cubicBezTo>
                <a:cubicBezTo>
                  <a:pt x="3388" y="285"/>
                  <a:pt x="3261" y="296"/>
                  <a:pt x="3261" y="169"/>
                </a:cubicBezTo>
                <a:cubicBezTo>
                  <a:pt x="3261" y="169"/>
                  <a:pt x="3239" y="0"/>
                  <a:pt x="3144" y="0"/>
                </a:cubicBezTo>
                <a:cubicBezTo>
                  <a:pt x="3060" y="0"/>
                  <a:pt x="2965" y="455"/>
                  <a:pt x="2849" y="455"/>
                </a:cubicBezTo>
                <a:cubicBezTo>
                  <a:pt x="2732" y="455"/>
                  <a:pt x="2256" y="244"/>
                  <a:pt x="2192" y="307"/>
                </a:cubicBezTo>
                <a:cubicBezTo>
                  <a:pt x="2129" y="371"/>
                  <a:pt x="2075" y="466"/>
                  <a:pt x="1970" y="466"/>
                </a:cubicBezTo>
                <a:cubicBezTo>
                  <a:pt x="1853" y="466"/>
                  <a:pt x="1621" y="423"/>
                  <a:pt x="1621" y="423"/>
                </a:cubicBezTo>
                <a:cubicBezTo>
                  <a:pt x="1567" y="656"/>
                  <a:pt x="1567" y="656"/>
                  <a:pt x="1567" y="656"/>
                </a:cubicBezTo>
                <a:cubicBezTo>
                  <a:pt x="1091" y="709"/>
                  <a:pt x="1091" y="709"/>
                  <a:pt x="1091" y="709"/>
                </a:cubicBezTo>
                <a:cubicBezTo>
                  <a:pt x="1091" y="709"/>
                  <a:pt x="996" y="1472"/>
                  <a:pt x="953" y="1597"/>
                </a:cubicBezTo>
                <a:cubicBezTo>
                  <a:pt x="901" y="1716"/>
                  <a:pt x="1006" y="1789"/>
                  <a:pt x="953" y="1895"/>
                </a:cubicBezTo>
                <a:cubicBezTo>
                  <a:pt x="901" y="2011"/>
                  <a:pt x="371" y="2308"/>
                  <a:pt x="0" y="2308"/>
                </a:cubicBezTo>
                <a:cubicBezTo>
                  <a:pt x="0" y="2308"/>
                  <a:pt x="54" y="2709"/>
                  <a:pt x="54" y="2804"/>
                </a:cubicBezTo>
                <a:cubicBezTo>
                  <a:pt x="54" y="2912"/>
                  <a:pt x="339" y="3048"/>
                  <a:pt x="265" y="3272"/>
                </a:cubicBezTo>
                <a:cubicBezTo>
                  <a:pt x="190" y="3494"/>
                  <a:pt x="425" y="3356"/>
                  <a:pt x="530" y="3461"/>
                </a:cubicBezTo>
                <a:cubicBezTo>
                  <a:pt x="625" y="3556"/>
                  <a:pt x="731" y="3769"/>
                  <a:pt x="806" y="3843"/>
                </a:cubicBezTo>
                <a:cubicBezTo>
                  <a:pt x="836" y="3875"/>
                  <a:pt x="879" y="3938"/>
                  <a:pt x="912" y="4002"/>
                </a:cubicBezTo>
                <a:cubicBezTo>
                  <a:pt x="1049" y="3959"/>
                  <a:pt x="1101" y="3886"/>
                  <a:pt x="1261" y="3886"/>
                </a:cubicBezTo>
                <a:cubicBezTo>
                  <a:pt x="1451" y="3886"/>
                  <a:pt x="1578" y="4013"/>
                  <a:pt x="1748" y="4118"/>
                </a:cubicBezTo>
                <a:cubicBezTo>
                  <a:pt x="1905" y="4213"/>
                  <a:pt x="2129" y="4118"/>
                  <a:pt x="2297" y="4140"/>
                </a:cubicBezTo>
                <a:cubicBezTo>
                  <a:pt x="2457" y="4149"/>
                  <a:pt x="2519" y="4213"/>
                  <a:pt x="2657" y="4351"/>
                </a:cubicBezTo>
                <a:cubicBezTo>
                  <a:pt x="2795" y="4489"/>
                  <a:pt x="3103" y="4552"/>
                  <a:pt x="3209" y="4584"/>
                </a:cubicBezTo>
                <a:cubicBezTo>
                  <a:pt x="3325" y="4605"/>
                  <a:pt x="3515" y="4446"/>
                  <a:pt x="3631" y="4446"/>
                </a:cubicBezTo>
                <a:cubicBezTo>
                  <a:pt x="3748" y="4446"/>
                  <a:pt x="3886" y="4297"/>
                  <a:pt x="4034" y="4297"/>
                </a:cubicBezTo>
                <a:cubicBezTo>
                  <a:pt x="4077" y="4297"/>
                  <a:pt x="4118" y="4297"/>
                  <a:pt x="4161" y="4297"/>
                </a:cubicBezTo>
                <a:cubicBezTo>
                  <a:pt x="4183" y="4140"/>
                  <a:pt x="4172" y="3948"/>
                  <a:pt x="4045" y="3886"/>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33"/>
          <p:cNvSpPr>
            <a:spLocks noChangeArrowheads="1"/>
          </p:cNvSpPr>
          <p:nvPr/>
        </p:nvSpPr>
        <p:spPr bwMode="auto">
          <a:xfrm>
            <a:off x="9158890" y="2402756"/>
            <a:ext cx="1235574" cy="854530"/>
          </a:xfrm>
          <a:custGeom>
            <a:avLst/>
            <a:gdLst>
              <a:gd name="T0" fmla="*/ 657 w 5908"/>
              <a:gd name="T1" fmla="*/ 1588 h 4089"/>
              <a:gd name="T2" fmla="*/ 657 w 5908"/>
              <a:gd name="T3" fmla="*/ 1588 h 4089"/>
              <a:gd name="T4" fmla="*/ 550 w 5908"/>
              <a:gd name="T5" fmla="*/ 2151 h 4089"/>
              <a:gd name="T6" fmla="*/ 996 w 5908"/>
              <a:gd name="T7" fmla="*/ 2700 h 4089"/>
              <a:gd name="T8" fmla="*/ 1218 w 5908"/>
              <a:gd name="T9" fmla="*/ 2627 h 4089"/>
              <a:gd name="T10" fmla="*/ 1334 w 5908"/>
              <a:gd name="T11" fmla="*/ 2700 h 4089"/>
              <a:gd name="T12" fmla="*/ 1313 w 5908"/>
              <a:gd name="T13" fmla="*/ 2965 h 4089"/>
              <a:gd name="T14" fmla="*/ 1461 w 5908"/>
              <a:gd name="T15" fmla="*/ 3366 h 4089"/>
              <a:gd name="T16" fmla="*/ 1694 w 5908"/>
              <a:gd name="T17" fmla="*/ 3823 h 4089"/>
              <a:gd name="T18" fmla="*/ 2022 w 5908"/>
              <a:gd name="T19" fmla="*/ 4002 h 4089"/>
              <a:gd name="T20" fmla="*/ 2974 w 5908"/>
              <a:gd name="T21" fmla="*/ 3833 h 4089"/>
              <a:gd name="T22" fmla="*/ 3123 w 5908"/>
              <a:gd name="T23" fmla="*/ 3717 h 4089"/>
              <a:gd name="T24" fmla="*/ 3588 w 5908"/>
              <a:gd name="T25" fmla="*/ 3971 h 4089"/>
              <a:gd name="T26" fmla="*/ 4066 w 5908"/>
              <a:gd name="T27" fmla="*/ 4088 h 4089"/>
              <a:gd name="T28" fmla="*/ 4362 w 5908"/>
              <a:gd name="T29" fmla="*/ 3780 h 4089"/>
              <a:gd name="T30" fmla="*/ 4637 w 5908"/>
              <a:gd name="T31" fmla="*/ 3547 h 4089"/>
              <a:gd name="T32" fmla="*/ 4965 w 5908"/>
              <a:gd name="T33" fmla="*/ 3336 h 4089"/>
              <a:gd name="T34" fmla="*/ 5209 w 5908"/>
              <a:gd name="T35" fmla="*/ 3696 h 4089"/>
              <a:gd name="T36" fmla="*/ 5441 w 5908"/>
              <a:gd name="T37" fmla="*/ 3398 h 4089"/>
              <a:gd name="T38" fmla="*/ 5771 w 5908"/>
              <a:gd name="T39" fmla="*/ 3431 h 4089"/>
              <a:gd name="T40" fmla="*/ 5907 w 5908"/>
              <a:gd name="T41" fmla="*/ 3314 h 4089"/>
              <a:gd name="T42" fmla="*/ 5728 w 5908"/>
              <a:gd name="T43" fmla="*/ 2987 h 4089"/>
              <a:gd name="T44" fmla="*/ 5590 w 5908"/>
              <a:gd name="T45" fmla="*/ 1642 h 4089"/>
              <a:gd name="T46" fmla="*/ 5463 w 5908"/>
              <a:gd name="T47" fmla="*/ 1377 h 4089"/>
              <a:gd name="T48" fmla="*/ 5251 w 5908"/>
              <a:gd name="T49" fmla="*/ 1166 h 4089"/>
              <a:gd name="T50" fmla="*/ 5303 w 5908"/>
              <a:gd name="T51" fmla="*/ 953 h 4089"/>
              <a:gd name="T52" fmla="*/ 5176 w 5908"/>
              <a:gd name="T53" fmla="*/ 487 h 4089"/>
              <a:gd name="T54" fmla="*/ 4902 w 5908"/>
              <a:gd name="T55" fmla="*/ 192 h 4089"/>
              <a:gd name="T56" fmla="*/ 4510 w 5908"/>
              <a:gd name="T57" fmla="*/ 170 h 4089"/>
              <a:gd name="T58" fmla="*/ 4256 w 5908"/>
              <a:gd name="T59" fmla="*/ 170 h 4089"/>
              <a:gd name="T60" fmla="*/ 4150 w 5908"/>
              <a:gd name="T61" fmla="*/ 276 h 4089"/>
              <a:gd name="T62" fmla="*/ 3907 w 5908"/>
              <a:gd name="T63" fmla="*/ 127 h 4089"/>
              <a:gd name="T64" fmla="*/ 3547 w 5908"/>
              <a:gd name="T65" fmla="*/ 43 h 4089"/>
              <a:gd name="T66" fmla="*/ 3377 w 5908"/>
              <a:gd name="T67" fmla="*/ 308 h 4089"/>
              <a:gd name="T68" fmla="*/ 3071 w 5908"/>
              <a:gd name="T69" fmla="*/ 382 h 4089"/>
              <a:gd name="T70" fmla="*/ 2711 w 5908"/>
              <a:gd name="T71" fmla="*/ 213 h 4089"/>
              <a:gd name="T72" fmla="*/ 2614 w 5908"/>
              <a:gd name="T73" fmla="*/ 425 h 4089"/>
              <a:gd name="T74" fmla="*/ 1737 w 5908"/>
              <a:gd name="T75" fmla="*/ 890 h 4089"/>
              <a:gd name="T76" fmla="*/ 1440 w 5908"/>
              <a:gd name="T77" fmla="*/ 774 h 4089"/>
              <a:gd name="T78" fmla="*/ 1366 w 5908"/>
              <a:gd name="T79" fmla="*/ 519 h 4089"/>
              <a:gd name="T80" fmla="*/ 1196 w 5908"/>
              <a:gd name="T81" fmla="*/ 690 h 4089"/>
              <a:gd name="T82" fmla="*/ 763 w 5908"/>
              <a:gd name="T83" fmla="*/ 679 h 4089"/>
              <a:gd name="T84" fmla="*/ 509 w 5908"/>
              <a:gd name="T85" fmla="*/ 425 h 4089"/>
              <a:gd name="T86" fmla="*/ 0 w 5908"/>
              <a:gd name="T87" fmla="*/ 679 h 4089"/>
              <a:gd name="T88" fmla="*/ 74 w 5908"/>
              <a:gd name="T89" fmla="*/ 1049 h 4089"/>
              <a:gd name="T90" fmla="*/ 657 w 5908"/>
              <a:gd name="T91" fmla="*/ 1588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08" h="4089">
                <a:moveTo>
                  <a:pt x="657" y="1588"/>
                </a:moveTo>
                <a:lnTo>
                  <a:pt x="657" y="1588"/>
                </a:lnTo>
                <a:cubicBezTo>
                  <a:pt x="550" y="2151"/>
                  <a:pt x="550" y="2151"/>
                  <a:pt x="550" y="2151"/>
                </a:cubicBezTo>
                <a:cubicBezTo>
                  <a:pt x="996" y="2700"/>
                  <a:pt x="996" y="2700"/>
                  <a:pt x="996" y="2700"/>
                </a:cubicBezTo>
                <a:cubicBezTo>
                  <a:pt x="996" y="2700"/>
                  <a:pt x="1218" y="2700"/>
                  <a:pt x="1218" y="2627"/>
                </a:cubicBezTo>
                <a:cubicBezTo>
                  <a:pt x="1218" y="2552"/>
                  <a:pt x="1334" y="2616"/>
                  <a:pt x="1334" y="2700"/>
                </a:cubicBezTo>
                <a:cubicBezTo>
                  <a:pt x="1334" y="2795"/>
                  <a:pt x="1218" y="2860"/>
                  <a:pt x="1313" y="2965"/>
                </a:cubicBezTo>
                <a:cubicBezTo>
                  <a:pt x="1418" y="3071"/>
                  <a:pt x="1513" y="3314"/>
                  <a:pt x="1461" y="3366"/>
                </a:cubicBezTo>
                <a:cubicBezTo>
                  <a:pt x="1461" y="3366"/>
                  <a:pt x="1778" y="3558"/>
                  <a:pt x="1694" y="3823"/>
                </a:cubicBezTo>
                <a:cubicBezTo>
                  <a:pt x="1694" y="3823"/>
                  <a:pt x="1916" y="4002"/>
                  <a:pt x="2022" y="4002"/>
                </a:cubicBezTo>
                <a:cubicBezTo>
                  <a:pt x="2127" y="4002"/>
                  <a:pt x="2974" y="3907"/>
                  <a:pt x="2974" y="3833"/>
                </a:cubicBezTo>
                <a:cubicBezTo>
                  <a:pt x="2974" y="3758"/>
                  <a:pt x="3017" y="3717"/>
                  <a:pt x="3123" y="3717"/>
                </a:cubicBezTo>
                <a:cubicBezTo>
                  <a:pt x="3228" y="3717"/>
                  <a:pt x="3483" y="3855"/>
                  <a:pt x="3588" y="3971"/>
                </a:cubicBezTo>
                <a:cubicBezTo>
                  <a:pt x="3705" y="4088"/>
                  <a:pt x="4066" y="4088"/>
                  <a:pt x="4066" y="4088"/>
                </a:cubicBezTo>
                <a:cubicBezTo>
                  <a:pt x="4066" y="4088"/>
                  <a:pt x="4202" y="3780"/>
                  <a:pt x="4362" y="3780"/>
                </a:cubicBezTo>
                <a:cubicBezTo>
                  <a:pt x="4521" y="3780"/>
                  <a:pt x="4732" y="3737"/>
                  <a:pt x="4637" y="3547"/>
                </a:cubicBezTo>
                <a:cubicBezTo>
                  <a:pt x="4532" y="3357"/>
                  <a:pt x="4806" y="3336"/>
                  <a:pt x="4965" y="3336"/>
                </a:cubicBezTo>
                <a:cubicBezTo>
                  <a:pt x="5124" y="3336"/>
                  <a:pt x="5114" y="3696"/>
                  <a:pt x="5209" y="3696"/>
                </a:cubicBezTo>
                <a:cubicBezTo>
                  <a:pt x="5303" y="3696"/>
                  <a:pt x="5495" y="3706"/>
                  <a:pt x="5441" y="3398"/>
                </a:cubicBezTo>
                <a:cubicBezTo>
                  <a:pt x="5441" y="3398"/>
                  <a:pt x="5685" y="3336"/>
                  <a:pt x="5771" y="3431"/>
                </a:cubicBezTo>
                <a:cubicBezTo>
                  <a:pt x="5771" y="3431"/>
                  <a:pt x="5812" y="3357"/>
                  <a:pt x="5907" y="3314"/>
                </a:cubicBezTo>
                <a:cubicBezTo>
                  <a:pt x="5833" y="3133"/>
                  <a:pt x="5728" y="2987"/>
                  <a:pt x="5728" y="2987"/>
                </a:cubicBezTo>
                <a:cubicBezTo>
                  <a:pt x="5728" y="2118"/>
                  <a:pt x="5590" y="1642"/>
                  <a:pt x="5590" y="1642"/>
                </a:cubicBezTo>
                <a:cubicBezTo>
                  <a:pt x="5379" y="1567"/>
                  <a:pt x="5463" y="1377"/>
                  <a:pt x="5463" y="1377"/>
                </a:cubicBezTo>
                <a:cubicBezTo>
                  <a:pt x="5251" y="1166"/>
                  <a:pt x="5251" y="1166"/>
                  <a:pt x="5251" y="1166"/>
                </a:cubicBezTo>
                <a:cubicBezTo>
                  <a:pt x="5303" y="953"/>
                  <a:pt x="5303" y="953"/>
                  <a:pt x="5303" y="953"/>
                </a:cubicBezTo>
                <a:cubicBezTo>
                  <a:pt x="5040" y="847"/>
                  <a:pt x="5176" y="614"/>
                  <a:pt x="5176" y="487"/>
                </a:cubicBezTo>
                <a:cubicBezTo>
                  <a:pt x="5176" y="382"/>
                  <a:pt x="4997" y="244"/>
                  <a:pt x="4902" y="192"/>
                </a:cubicBezTo>
                <a:cubicBezTo>
                  <a:pt x="4754" y="213"/>
                  <a:pt x="4562" y="170"/>
                  <a:pt x="4510" y="170"/>
                </a:cubicBezTo>
                <a:cubicBezTo>
                  <a:pt x="4426" y="170"/>
                  <a:pt x="4256" y="170"/>
                  <a:pt x="4256" y="170"/>
                </a:cubicBezTo>
                <a:cubicBezTo>
                  <a:pt x="4150" y="276"/>
                  <a:pt x="4150" y="276"/>
                  <a:pt x="4150" y="276"/>
                </a:cubicBezTo>
                <a:cubicBezTo>
                  <a:pt x="3907" y="127"/>
                  <a:pt x="3907" y="127"/>
                  <a:pt x="3907" y="127"/>
                </a:cubicBezTo>
                <a:cubicBezTo>
                  <a:pt x="3907" y="127"/>
                  <a:pt x="3780" y="0"/>
                  <a:pt x="3547" y="43"/>
                </a:cubicBezTo>
                <a:cubicBezTo>
                  <a:pt x="3303" y="75"/>
                  <a:pt x="3377" y="308"/>
                  <a:pt x="3377" y="308"/>
                </a:cubicBezTo>
                <a:cubicBezTo>
                  <a:pt x="3071" y="382"/>
                  <a:pt x="3071" y="382"/>
                  <a:pt x="3071" y="382"/>
                </a:cubicBezTo>
                <a:cubicBezTo>
                  <a:pt x="3071" y="382"/>
                  <a:pt x="2858" y="170"/>
                  <a:pt x="2711" y="213"/>
                </a:cubicBezTo>
                <a:cubicBezTo>
                  <a:pt x="2562" y="254"/>
                  <a:pt x="2614" y="425"/>
                  <a:pt x="2614" y="425"/>
                </a:cubicBezTo>
                <a:cubicBezTo>
                  <a:pt x="1832" y="466"/>
                  <a:pt x="1737" y="890"/>
                  <a:pt x="1737" y="890"/>
                </a:cubicBezTo>
                <a:cubicBezTo>
                  <a:pt x="1440" y="774"/>
                  <a:pt x="1440" y="774"/>
                  <a:pt x="1440" y="774"/>
                </a:cubicBezTo>
                <a:cubicBezTo>
                  <a:pt x="1440" y="774"/>
                  <a:pt x="1440" y="604"/>
                  <a:pt x="1366" y="519"/>
                </a:cubicBezTo>
                <a:cubicBezTo>
                  <a:pt x="1291" y="446"/>
                  <a:pt x="1196" y="690"/>
                  <a:pt x="1196" y="690"/>
                </a:cubicBezTo>
                <a:cubicBezTo>
                  <a:pt x="1196" y="690"/>
                  <a:pt x="826" y="826"/>
                  <a:pt x="763" y="679"/>
                </a:cubicBezTo>
                <a:cubicBezTo>
                  <a:pt x="709" y="530"/>
                  <a:pt x="509" y="425"/>
                  <a:pt x="509" y="425"/>
                </a:cubicBezTo>
                <a:cubicBezTo>
                  <a:pt x="0" y="679"/>
                  <a:pt x="0" y="679"/>
                  <a:pt x="0" y="679"/>
                </a:cubicBezTo>
                <a:cubicBezTo>
                  <a:pt x="74" y="1049"/>
                  <a:pt x="74" y="1049"/>
                  <a:pt x="74" y="1049"/>
                </a:cubicBezTo>
                <a:lnTo>
                  <a:pt x="657" y="1588"/>
                </a:lnTo>
              </a:path>
            </a:pathLst>
          </a:custGeom>
          <a:solidFill>
            <a:srgbClr val="B8B8B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FF2B2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5C40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8928181" y="3494340"/>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051501" y="361994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9441934" y="4652001"/>
            <a:ext cx="203200" cy="203200"/>
          </a:xfrm>
          <a:prstGeom prst="triangle">
            <a:avLst/>
          </a:prstGeom>
          <a:solidFill>
            <a:srgbClr val="3EB8C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ROMANIA MAP</a:t>
            </a:r>
          </a:p>
          <a:p>
            <a:r>
              <a:rPr lang="en-US" dirty="0">
                <a:solidFill>
                  <a:srgbClr val="56595E"/>
                </a:solidFill>
                <a:latin typeface="Candara" panose="020E0502030303020204" pitchFamily="34" charset="0"/>
              </a:rPr>
              <a:t>Your Subtitle</a:t>
            </a:r>
          </a:p>
        </p:txBody>
      </p:sp>
      <p:pic>
        <p:nvPicPr>
          <p:cNvPr id="108" name="Picture 10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259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50" fill="hold"/>
                                        <p:tgtEl>
                                          <p:spTgt spid="48"/>
                                        </p:tgtEl>
                                        <p:attrNameLst>
                                          <p:attrName>ppt_x</p:attrName>
                                        </p:attrNameLst>
                                      </p:cBhvr>
                                      <p:tavLst>
                                        <p:tav tm="0">
                                          <p:val>
                                            <p:strVal val="#ppt_x"/>
                                          </p:val>
                                        </p:tav>
                                        <p:tav tm="100000">
                                          <p:val>
                                            <p:strVal val="#ppt_x"/>
                                          </p:val>
                                        </p:tav>
                                      </p:tavLst>
                                    </p:anim>
                                    <p:anim calcmode="lin" valueType="num">
                                      <p:cBhvr additive="base">
                                        <p:cTn id="12" dur="1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150" fill="hold"/>
                                        <p:tgtEl>
                                          <p:spTgt spid="49"/>
                                        </p:tgtEl>
                                        <p:attrNameLst>
                                          <p:attrName>ppt_x</p:attrName>
                                        </p:attrNameLst>
                                      </p:cBhvr>
                                      <p:tavLst>
                                        <p:tav tm="0">
                                          <p:val>
                                            <p:strVal val="#ppt_x"/>
                                          </p:val>
                                        </p:tav>
                                        <p:tav tm="100000">
                                          <p:val>
                                            <p:strVal val="#ppt_x"/>
                                          </p:val>
                                        </p:tav>
                                      </p:tavLst>
                                    </p:anim>
                                    <p:anim calcmode="lin" valueType="num">
                                      <p:cBhvr additive="base">
                                        <p:cTn id="17" dur="150" fill="hold"/>
                                        <p:tgtEl>
                                          <p:spTgt spid="49"/>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50" fill="hold"/>
                                        <p:tgtEl>
                                          <p:spTgt spid="50"/>
                                        </p:tgtEl>
                                        <p:attrNameLst>
                                          <p:attrName>ppt_x</p:attrName>
                                        </p:attrNameLst>
                                      </p:cBhvr>
                                      <p:tavLst>
                                        <p:tav tm="0">
                                          <p:val>
                                            <p:strVal val="#ppt_x"/>
                                          </p:val>
                                        </p:tav>
                                        <p:tav tm="100000">
                                          <p:val>
                                            <p:strVal val="#ppt_x"/>
                                          </p:val>
                                        </p:tav>
                                      </p:tavLst>
                                    </p:anim>
                                    <p:anim calcmode="lin" valueType="num">
                                      <p:cBhvr additive="base">
                                        <p:cTn id="22" dur="1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2"/>
                                        </p:tgtEl>
                                        <p:attrNameLst>
                                          <p:attrName>style.visibility</p:attrName>
                                        </p:attrNameLst>
                                      </p:cBhvr>
                                      <p:to>
                                        <p:strVal val="visible"/>
                                      </p:to>
                                    </p:set>
                                    <p:anim calcmode="lin" valueType="num">
                                      <p:cBhvr additive="base">
                                        <p:cTn id="36" dur="150" fill="hold"/>
                                        <p:tgtEl>
                                          <p:spTgt spid="72"/>
                                        </p:tgtEl>
                                        <p:attrNameLst>
                                          <p:attrName>ppt_x</p:attrName>
                                        </p:attrNameLst>
                                      </p:cBhvr>
                                      <p:tavLst>
                                        <p:tav tm="0">
                                          <p:val>
                                            <p:strVal val="#ppt_x"/>
                                          </p:val>
                                        </p:tav>
                                        <p:tav tm="100000">
                                          <p:val>
                                            <p:strVal val="#ppt_x"/>
                                          </p:val>
                                        </p:tav>
                                      </p:tavLst>
                                    </p:anim>
                                    <p:anim calcmode="lin" valueType="num">
                                      <p:cBhvr additive="base">
                                        <p:cTn id="37" dur="150" fill="hold"/>
                                        <p:tgtEl>
                                          <p:spTgt spid="72"/>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 calcmode="lin" valueType="num">
                                      <p:cBhvr additive="base">
                                        <p:cTn id="41" dur="150" fill="hold"/>
                                        <p:tgtEl>
                                          <p:spTgt spid="73"/>
                                        </p:tgtEl>
                                        <p:attrNameLst>
                                          <p:attrName>ppt_x</p:attrName>
                                        </p:attrNameLst>
                                      </p:cBhvr>
                                      <p:tavLst>
                                        <p:tav tm="0">
                                          <p:val>
                                            <p:strVal val="#ppt_x"/>
                                          </p:val>
                                        </p:tav>
                                        <p:tav tm="100000">
                                          <p:val>
                                            <p:strVal val="#ppt_x"/>
                                          </p:val>
                                        </p:tav>
                                      </p:tavLst>
                                    </p:anim>
                                    <p:anim calcmode="lin" valueType="num">
                                      <p:cBhvr additive="base">
                                        <p:cTn id="42" dur="150" fill="hold"/>
                                        <p:tgtEl>
                                          <p:spTgt spid="73"/>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50" fill="hold"/>
                                        <p:tgtEl>
                                          <p:spTgt spid="74"/>
                                        </p:tgtEl>
                                        <p:attrNameLst>
                                          <p:attrName>ppt_x</p:attrName>
                                        </p:attrNameLst>
                                      </p:cBhvr>
                                      <p:tavLst>
                                        <p:tav tm="0">
                                          <p:val>
                                            <p:strVal val="#ppt_x"/>
                                          </p:val>
                                        </p:tav>
                                        <p:tav tm="100000">
                                          <p:val>
                                            <p:strVal val="#ppt_x"/>
                                          </p:val>
                                        </p:tav>
                                      </p:tavLst>
                                    </p:anim>
                                    <p:anim calcmode="lin" valueType="num">
                                      <p:cBhvr additive="base">
                                        <p:cTn id="47" dur="150" fill="hold"/>
                                        <p:tgtEl>
                                          <p:spTgt spid="74"/>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4"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additive="base">
                                        <p:cTn id="51" dur="150" fill="hold"/>
                                        <p:tgtEl>
                                          <p:spTgt spid="75"/>
                                        </p:tgtEl>
                                        <p:attrNameLst>
                                          <p:attrName>ppt_x</p:attrName>
                                        </p:attrNameLst>
                                      </p:cBhvr>
                                      <p:tavLst>
                                        <p:tav tm="0">
                                          <p:val>
                                            <p:strVal val="#ppt_x"/>
                                          </p:val>
                                        </p:tav>
                                        <p:tav tm="100000">
                                          <p:val>
                                            <p:strVal val="#ppt_x"/>
                                          </p:val>
                                        </p:tav>
                                      </p:tavLst>
                                    </p:anim>
                                    <p:anim calcmode="lin" valueType="num">
                                      <p:cBhvr additive="base">
                                        <p:cTn id="52" dur="150" fill="hold"/>
                                        <p:tgtEl>
                                          <p:spTgt spid="75"/>
                                        </p:tgtEl>
                                        <p:attrNameLst>
                                          <p:attrName>ppt_y</p:attrName>
                                        </p:attrNameLst>
                                      </p:cBhvr>
                                      <p:tavLst>
                                        <p:tav tm="0">
                                          <p:val>
                                            <p:strVal val="1+#ppt_h/2"/>
                                          </p:val>
                                        </p:tav>
                                        <p:tav tm="100000">
                                          <p:val>
                                            <p:strVal val="#ppt_y"/>
                                          </p:val>
                                        </p:tav>
                                      </p:tavLst>
                                    </p:anim>
                                  </p:childTnLst>
                                </p:cTn>
                              </p:par>
                            </p:childTnLst>
                          </p:cTn>
                        </p:par>
                        <p:par>
                          <p:cTn id="53" fill="hold">
                            <p:stCondLst>
                              <p:cond delay="1850"/>
                            </p:stCondLst>
                            <p:childTnLst>
                              <p:par>
                                <p:cTn id="54" presetID="2" presetClass="entr" presetSubtype="4" fill="hold" grpId="0"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50" fill="hold"/>
                                        <p:tgtEl>
                                          <p:spTgt spid="76"/>
                                        </p:tgtEl>
                                        <p:attrNameLst>
                                          <p:attrName>ppt_x</p:attrName>
                                        </p:attrNameLst>
                                      </p:cBhvr>
                                      <p:tavLst>
                                        <p:tav tm="0">
                                          <p:val>
                                            <p:strVal val="#ppt_x"/>
                                          </p:val>
                                        </p:tav>
                                        <p:tav tm="100000">
                                          <p:val>
                                            <p:strVal val="#ppt_x"/>
                                          </p:val>
                                        </p:tav>
                                      </p:tavLst>
                                    </p:anim>
                                    <p:anim calcmode="lin" valueType="num">
                                      <p:cBhvr additive="base">
                                        <p:cTn id="57" dur="150" fill="hold"/>
                                        <p:tgtEl>
                                          <p:spTgt spid="76"/>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 presetClass="entr" presetSubtype="4"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additive="base">
                                        <p:cTn id="61" dur="150" fill="hold"/>
                                        <p:tgtEl>
                                          <p:spTgt spid="77"/>
                                        </p:tgtEl>
                                        <p:attrNameLst>
                                          <p:attrName>ppt_x</p:attrName>
                                        </p:attrNameLst>
                                      </p:cBhvr>
                                      <p:tavLst>
                                        <p:tav tm="0">
                                          <p:val>
                                            <p:strVal val="#ppt_x"/>
                                          </p:val>
                                        </p:tav>
                                        <p:tav tm="100000">
                                          <p:val>
                                            <p:strVal val="#ppt_x"/>
                                          </p:val>
                                        </p:tav>
                                      </p:tavLst>
                                    </p:anim>
                                    <p:anim calcmode="lin" valueType="num">
                                      <p:cBhvr additive="base">
                                        <p:cTn id="62" dur="150" fill="hold"/>
                                        <p:tgtEl>
                                          <p:spTgt spid="77"/>
                                        </p:tgtEl>
                                        <p:attrNameLst>
                                          <p:attrName>ppt_y</p:attrName>
                                        </p:attrNameLst>
                                      </p:cBhvr>
                                      <p:tavLst>
                                        <p:tav tm="0">
                                          <p:val>
                                            <p:strVal val="1+#ppt_h/2"/>
                                          </p:val>
                                        </p:tav>
                                        <p:tav tm="100000">
                                          <p:val>
                                            <p:strVal val="#ppt_y"/>
                                          </p:val>
                                        </p:tav>
                                      </p:tavLst>
                                    </p:anim>
                                  </p:childTnLst>
                                </p:cTn>
                              </p:par>
                            </p:childTnLst>
                          </p:cTn>
                        </p:par>
                        <p:par>
                          <p:cTn id="63" fill="hold">
                            <p:stCondLst>
                              <p:cond delay="215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150" fill="hold"/>
                                        <p:tgtEl>
                                          <p:spTgt spid="78"/>
                                        </p:tgtEl>
                                        <p:attrNameLst>
                                          <p:attrName>ppt_x</p:attrName>
                                        </p:attrNameLst>
                                      </p:cBhvr>
                                      <p:tavLst>
                                        <p:tav tm="0">
                                          <p:val>
                                            <p:strVal val="#ppt_x"/>
                                          </p:val>
                                        </p:tav>
                                        <p:tav tm="100000">
                                          <p:val>
                                            <p:strVal val="#ppt_x"/>
                                          </p:val>
                                        </p:tav>
                                      </p:tavLst>
                                    </p:anim>
                                    <p:anim calcmode="lin" valueType="num">
                                      <p:cBhvr additive="base">
                                        <p:cTn id="67" dur="1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2300"/>
                            </p:stCondLst>
                            <p:childTnLst>
                              <p:par>
                                <p:cTn id="69" presetID="2" presetClass="entr" presetSubtype="4" fill="hold" grpId="0"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150" fill="hold"/>
                                        <p:tgtEl>
                                          <p:spTgt spid="79"/>
                                        </p:tgtEl>
                                        <p:attrNameLst>
                                          <p:attrName>ppt_x</p:attrName>
                                        </p:attrNameLst>
                                      </p:cBhvr>
                                      <p:tavLst>
                                        <p:tav tm="0">
                                          <p:val>
                                            <p:strVal val="#ppt_x"/>
                                          </p:val>
                                        </p:tav>
                                        <p:tav tm="100000">
                                          <p:val>
                                            <p:strVal val="#ppt_x"/>
                                          </p:val>
                                        </p:tav>
                                      </p:tavLst>
                                    </p:anim>
                                    <p:anim calcmode="lin" valueType="num">
                                      <p:cBhvr additive="base">
                                        <p:cTn id="72" dur="150" fill="hold"/>
                                        <p:tgtEl>
                                          <p:spTgt spid="79"/>
                                        </p:tgtEl>
                                        <p:attrNameLst>
                                          <p:attrName>ppt_y</p:attrName>
                                        </p:attrNameLst>
                                      </p:cBhvr>
                                      <p:tavLst>
                                        <p:tav tm="0">
                                          <p:val>
                                            <p:strVal val="1+#ppt_h/2"/>
                                          </p:val>
                                        </p:tav>
                                        <p:tav tm="100000">
                                          <p:val>
                                            <p:strVal val="#ppt_y"/>
                                          </p:val>
                                        </p:tav>
                                      </p:tavLst>
                                    </p:anim>
                                  </p:childTnLst>
                                </p:cTn>
                              </p:par>
                            </p:childTnLst>
                          </p:cTn>
                        </p:par>
                        <p:par>
                          <p:cTn id="73" fill="hold">
                            <p:stCondLst>
                              <p:cond delay="2450"/>
                            </p:stCondLst>
                            <p:childTnLst>
                              <p:par>
                                <p:cTn id="74" presetID="2" presetClass="entr" presetSubtype="4" fill="hold" grpId="0" nodeType="afterEffect">
                                  <p:stCondLst>
                                    <p:cond delay="0"/>
                                  </p:stCondLst>
                                  <p:childTnLst>
                                    <p:set>
                                      <p:cBhvr>
                                        <p:cTn id="75" dur="1" fill="hold">
                                          <p:stCondLst>
                                            <p:cond delay="0"/>
                                          </p:stCondLst>
                                        </p:cTn>
                                        <p:tgtEl>
                                          <p:spTgt spid="80"/>
                                        </p:tgtEl>
                                        <p:attrNameLst>
                                          <p:attrName>style.visibility</p:attrName>
                                        </p:attrNameLst>
                                      </p:cBhvr>
                                      <p:to>
                                        <p:strVal val="visible"/>
                                      </p:to>
                                    </p:set>
                                    <p:anim calcmode="lin" valueType="num">
                                      <p:cBhvr additive="base">
                                        <p:cTn id="76" dur="150" fill="hold"/>
                                        <p:tgtEl>
                                          <p:spTgt spid="80"/>
                                        </p:tgtEl>
                                        <p:attrNameLst>
                                          <p:attrName>ppt_x</p:attrName>
                                        </p:attrNameLst>
                                      </p:cBhvr>
                                      <p:tavLst>
                                        <p:tav tm="0">
                                          <p:val>
                                            <p:strVal val="#ppt_x"/>
                                          </p:val>
                                        </p:tav>
                                        <p:tav tm="100000">
                                          <p:val>
                                            <p:strVal val="#ppt_x"/>
                                          </p:val>
                                        </p:tav>
                                      </p:tavLst>
                                    </p:anim>
                                    <p:anim calcmode="lin" valueType="num">
                                      <p:cBhvr additive="base">
                                        <p:cTn id="77" dur="150" fill="hold"/>
                                        <p:tgtEl>
                                          <p:spTgt spid="80"/>
                                        </p:tgtEl>
                                        <p:attrNameLst>
                                          <p:attrName>ppt_y</p:attrName>
                                        </p:attrNameLst>
                                      </p:cBhvr>
                                      <p:tavLst>
                                        <p:tav tm="0">
                                          <p:val>
                                            <p:strVal val="1+#ppt_h/2"/>
                                          </p:val>
                                        </p:tav>
                                        <p:tav tm="100000">
                                          <p:val>
                                            <p:strVal val="#ppt_y"/>
                                          </p:val>
                                        </p:tav>
                                      </p:tavLst>
                                    </p:anim>
                                  </p:childTnLst>
                                </p:cTn>
                              </p:par>
                            </p:childTnLst>
                          </p:cTn>
                        </p:par>
                        <p:par>
                          <p:cTn id="78" fill="hold">
                            <p:stCondLst>
                              <p:cond delay="260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150" fill="hold"/>
                                        <p:tgtEl>
                                          <p:spTgt spid="81"/>
                                        </p:tgtEl>
                                        <p:attrNameLst>
                                          <p:attrName>ppt_x</p:attrName>
                                        </p:attrNameLst>
                                      </p:cBhvr>
                                      <p:tavLst>
                                        <p:tav tm="0">
                                          <p:val>
                                            <p:strVal val="#ppt_x"/>
                                          </p:val>
                                        </p:tav>
                                        <p:tav tm="100000">
                                          <p:val>
                                            <p:strVal val="#ppt_x"/>
                                          </p:val>
                                        </p:tav>
                                      </p:tavLst>
                                    </p:anim>
                                    <p:anim calcmode="lin" valueType="num">
                                      <p:cBhvr additive="base">
                                        <p:cTn id="82" dur="1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275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150" fill="hold"/>
                                        <p:tgtEl>
                                          <p:spTgt spid="82"/>
                                        </p:tgtEl>
                                        <p:attrNameLst>
                                          <p:attrName>ppt_x</p:attrName>
                                        </p:attrNameLst>
                                      </p:cBhvr>
                                      <p:tavLst>
                                        <p:tav tm="0">
                                          <p:val>
                                            <p:strVal val="#ppt_x"/>
                                          </p:val>
                                        </p:tav>
                                        <p:tav tm="100000">
                                          <p:val>
                                            <p:strVal val="#ppt_x"/>
                                          </p:val>
                                        </p:tav>
                                      </p:tavLst>
                                    </p:anim>
                                    <p:anim calcmode="lin" valueType="num">
                                      <p:cBhvr additive="base">
                                        <p:cTn id="87" dur="1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2900"/>
                            </p:stCondLst>
                            <p:childTnLst>
                              <p:par>
                                <p:cTn id="89" presetID="2" presetClass="entr" presetSubtype="4" fill="hold" grpId="0" nodeType="afterEffect">
                                  <p:stCondLst>
                                    <p:cond delay="0"/>
                                  </p:stCondLst>
                                  <p:childTnLst>
                                    <p:set>
                                      <p:cBhvr>
                                        <p:cTn id="90" dur="1" fill="hold">
                                          <p:stCondLst>
                                            <p:cond delay="0"/>
                                          </p:stCondLst>
                                        </p:cTn>
                                        <p:tgtEl>
                                          <p:spTgt spid="83"/>
                                        </p:tgtEl>
                                        <p:attrNameLst>
                                          <p:attrName>style.visibility</p:attrName>
                                        </p:attrNameLst>
                                      </p:cBhvr>
                                      <p:to>
                                        <p:strVal val="visible"/>
                                      </p:to>
                                    </p:set>
                                    <p:anim calcmode="lin" valueType="num">
                                      <p:cBhvr additive="base">
                                        <p:cTn id="91" dur="150" fill="hold"/>
                                        <p:tgtEl>
                                          <p:spTgt spid="83"/>
                                        </p:tgtEl>
                                        <p:attrNameLst>
                                          <p:attrName>ppt_x</p:attrName>
                                        </p:attrNameLst>
                                      </p:cBhvr>
                                      <p:tavLst>
                                        <p:tav tm="0">
                                          <p:val>
                                            <p:strVal val="#ppt_x"/>
                                          </p:val>
                                        </p:tav>
                                        <p:tav tm="100000">
                                          <p:val>
                                            <p:strVal val="#ppt_x"/>
                                          </p:val>
                                        </p:tav>
                                      </p:tavLst>
                                    </p:anim>
                                    <p:anim calcmode="lin" valueType="num">
                                      <p:cBhvr additive="base">
                                        <p:cTn id="92" dur="150" fill="hold"/>
                                        <p:tgtEl>
                                          <p:spTgt spid="83"/>
                                        </p:tgtEl>
                                        <p:attrNameLst>
                                          <p:attrName>ppt_y</p:attrName>
                                        </p:attrNameLst>
                                      </p:cBhvr>
                                      <p:tavLst>
                                        <p:tav tm="0">
                                          <p:val>
                                            <p:strVal val="1+#ppt_h/2"/>
                                          </p:val>
                                        </p:tav>
                                        <p:tav tm="100000">
                                          <p:val>
                                            <p:strVal val="#ppt_y"/>
                                          </p:val>
                                        </p:tav>
                                      </p:tavLst>
                                    </p:anim>
                                  </p:childTnLst>
                                </p:cTn>
                              </p:par>
                            </p:childTnLst>
                          </p:cTn>
                        </p:par>
                        <p:par>
                          <p:cTn id="93" fill="hold">
                            <p:stCondLst>
                              <p:cond delay="3050"/>
                            </p:stCondLst>
                            <p:childTnLst>
                              <p:par>
                                <p:cTn id="94" presetID="2" presetClass="entr" presetSubtype="4" fill="hold" grpId="0" nodeType="afterEffect">
                                  <p:stCondLst>
                                    <p:cond delay="0"/>
                                  </p:stCondLst>
                                  <p:childTnLst>
                                    <p:set>
                                      <p:cBhvr>
                                        <p:cTn id="95" dur="1" fill="hold">
                                          <p:stCondLst>
                                            <p:cond delay="0"/>
                                          </p:stCondLst>
                                        </p:cTn>
                                        <p:tgtEl>
                                          <p:spTgt spid="84"/>
                                        </p:tgtEl>
                                        <p:attrNameLst>
                                          <p:attrName>style.visibility</p:attrName>
                                        </p:attrNameLst>
                                      </p:cBhvr>
                                      <p:to>
                                        <p:strVal val="visible"/>
                                      </p:to>
                                    </p:set>
                                    <p:anim calcmode="lin" valueType="num">
                                      <p:cBhvr additive="base">
                                        <p:cTn id="96" dur="150" fill="hold"/>
                                        <p:tgtEl>
                                          <p:spTgt spid="84"/>
                                        </p:tgtEl>
                                        <p:attrNameLst>
                                          <p:attrName>ppt_x</p:attrName>
                                        </p:attrNameLst>
                                      </p:cBhvr>
                                      <p:tavLst>
                                        <p:tav tm="0">
                                          <p:val>
                                            <p:strVal val="#ppt_x"/>
                                          </p:val>
                                        </p:tav>
                                        <p:tav tm="100000">
                                          <p:val>
                                            <p:strVal val="#ppt_x"/>
                                          </p:val>
                                        </p:tav>
                                      </p:tavLst>
                                    </p:anim>
                                    <p:anim calcmode="lin" valueType="num">
                                      <p:cBhvr additive="base">
                                        <p:cTn id="97" dur="150" fill="hold"/>
                                        <p:tgtEl>
                                          <p:spTgt spid="84"/>
                                        </p:tgtEl>
                                        <p:attrNameLst>
                                          <p:attrName>ppt_y</p:attrName>
                                        </p:attrNameLst>
                                      </p:cBhvr>
                                      <p:tavLst>
                                        <p:tav tm="0">
                                          <p:val>
                                            <p:strVal val="1+#ppt_h/2"/>
                                          </p:val>
                                        </p:tav>
                                        <p:tav tm="100000">
                                          <p:val>
                                            <p:strVal val="#ppt_y"/>
                                          </p:val>
                                        </p:tav>
                                      </p:tavLst>
                                    </p:anim>
                                  </p:childTnLst>
                                </p:cTn>
                              </p:par>
                            </p:childTnLst>
                          </p:cTn>
                        </p:par>
                        <p:par>
                          <p:cTn id="98" fill="hold">
                            <p:stCondLst>
                              <p:cond delay="3200"/>
                            </p:stCondLst>
                            <p:childTnLst>
                              <p:par>
                                <p:cTn id="99" presetID="2" presetClass="entr" presetSubtype="4" fill="hold" grpId="0" nodeType="afterEffect">
                                  <p:stCondLst>
                                    <p:cond delay="0"/>
                                  </p:stCondLst>
                                  <p:childTnLst>
                                    <p:set>
                                      <p:cBhvr>
                                        <p:cTn id="100" dur="1" fill="hold">
                                          <p:stCondLst>
                                            <p:cond delay="0"/>
                                          </p:stCondLst>
                                        </p:cTn>
                                        <p:tgtEl>
                                          <p:spTgt spid="85"/>
                                        </p:tgtEl>
                                        <p:attrNameLst>
                                          <p:attrName>style.visibility</p:attrName>
                                        </p:attrNameLst>
                                      </p:cBhvr>
                                      <p:to>
                                        <p:strVal val="visible"/>
                                      </p:to>
                                    </p:set>
                                    <p:anim calcmode="lin" valueType="num">
                                      <p:cBhvr additive="base">
                                        <p:cTn id="101" dur="150" fill="hold"/>
                                        <p:tgtEl>
                                          <p:spTgt spid="85"/>
                                        </p:tgtEl>
                                        <p:attrNameLst>
                                          <p:attrName>ppt_x</p:attrName>
                                        </p:attrNameLst>
                                      </p:cBhvr>
                                      <p:tavLst>
                                        <p:tav tm="0">
                                          <p:val>
                                            <p:strVal val="#ppt_x"/>
                                          </p:val>
                                        </p:tav>
                                        <p:tav tm="100000">
                                          <p:val>
                                            <p:strVal val="#ppt_x"/>
                                          </p:val>
                                        </p:tav>
                                      </p:tavLst>
                                    </p:anim>
                                    <p:anim calcmode="lin" valueType="num">
                                      <p:cBhvr additive="base">
                                        <p:cTn id="102" dur="150" fill="hold"/>
                                        <p:tgtEl>
                                          <p:spTgt spid="85"/>
                                        </p:tgtEl>
                                        <p:attrNameLst>
                                          <p:attrName>ppt_y</p:attrName>
                                        </p:attrNameLst>
                                      </p:cBhvr>
                                      <p:tavLst>
                                        <p:tav tm="0">
                                          <p:val>
                                            <p:strVal val="1+#ppt_h/2"/>
                                          </p:val>
                                        </p:tav>
                                        <p:tav tm="100000">
                                          <p:val>
                                            <p:strVal val="#ppt_y"/>
                                          </p:val>
                                        </p:tav>
                                      </p:tavLst>
                                    </p:anim>
                                  </p:childTnLst>
                                </p:cTn>
                              </p:par>
                            </p:childTnLst>
                          </p:cTn>
                        </p:par>
                        <p:par>
                          <p:cTn id="103" fill="hold">
                            <p:stCondLst>
                              <p:cond delay="3350"/>
                            </p:stCondLst>
                            <p:childTnLst>
                              <p:par>
                                <p:cTn id="104" presetID="2" presetClass="entr" presetSubtype="4" fill="hold" grpId="0" nodeType="afterEffect">
                                  <p:stCondLst>
                                    <p:cond delay="0"/>
                                  </p:stCondLst>
                                  <p:childTnLst>
                                    <p:set>
                                      <p:cBhvr>
                                        <p:cTn id="105" dur="1" fill="hold">
                                          <p:stCondLst>
                                            <p:cond delay="0"/>
                                          </p:stCondLst>
                                        </p:cTn>
                                        <p:tgtEl>
                                          <p:spTgt spid="86"/>
                                        </p:tgtEl>
                                        <p:attrNameLst>
                                          <p:attrName>style.visibility</p:attrName>
                                        </p:attrNameLst>
                                      </p:cBhvr>
                                      <p:to>
                                        <p:strVal val="visible"/>
                                      </p:to>
                                    </p:set>
                                    <p:anim calcmode="lin" valueType="num">
                                      <p:cBhvr additive="base">
                                        <p:cTn id="106" dur="150" fill="hold"/>
                                        <p:tgtEl>
                                          <p:spTgt spid="86"/>
                                        </p:tgtEl>
                                        <p:attrNameLst>
                                          <p:attrName>ppt_x</p:attrName>
                                        </p:attrNameLst>
                                      </p:cBhvr>
                                      <p:tavLst>
                                        <p:tav tm="0">
                                          <p:val>
                                            <p:strVal val="#ppt_x"/>
                                          </p:val>
                                        </p:tav>
                                        <p:tav tm="100000">
                                          <p:val>
                                            <p:strVal val="#ppt_x"/>
                                          </p:val>
                                        </p:tav>
                                      </p:tavLst>
                                    </p:anim>
                                    <p:anim calcmode="lin" valueType="num">
                                      <p:cBhvr additive="base">
                                        <p:cTn id="107" dur="150" fill="hold"/>
                                        <p:tgtEl>
                                          <p:spTgt spid="86"/>
                                        </p:tgtEl>
                                        <p:attrNameLst>
                                          <p:attrName>ppt_y</p:attrName>
                                        </p:attrNameLst>
                                      </p:cBhvr>
                                      <p:tavLst>
                                        <p:tav tm="0">
                                          <p:val>
                                            <p:strVal val="1+#ppt_h/2"/>
                                          </p:val>
                                        </p:tav>
                                        <p:tav tm="100000">
                                          <p:val>
                                            <p:strVal val="#ppt_y"/>
                                          </p:val>
                                        </p:tav>
                                      </p:tavLst>
                                    </p:anim>
                                  </p:childTnLst>
                                </p:cTn>
                              </p:par>
                            </p:childTnLst>
                          </p:cTn>
                        </p:par>
                        <p:par>
                          <p:cTn id="108" fill="hold">
                            <p:stCondLst>
                              <p:cond delay="3500"/>
                            </p:stCondLst>
                            <p:childTnLst>
                              <p:par>
                                <p:cTn id="109" presetID="2" presetClass="entr" presetSubtype="4" fill="hold" grpId="0" nodeType="afterEffect">
                                  <p:stCondLst>
                                    <p:cond delay="0"/>
                                  </p:stCondLst>
                                  <p:childTnLst>
                                    <p:set>
                                      <p:cBhvr>
                                        <p:cTn id="110" dur="1" fill="hold">
                                          <p:stCondLst>
                                            <p:cond delay="0"/>
                                          </p:stCondLst>
                                        </p:cTn>
                                        <p:tgtEl>
                                          <p:spTgt spid="87"/>
                                        </p:tgtEl>
                                        <p:attrNameLst>
                                          <p:attrName>style.visibility</p:attrName>
                                        </p:attrNameLst>
                                      </p:cBhvr>
                                      <p:to>
                                        <p:strVal val="visible"/>
                                      </p:to>
                                    </p:set>
                                    <p:anim calcmode="lin" valueType="num">
                                      <p:cBhvr additive="base">
                                        <p:cTn id="111" dur="150" fill="hold"/>
                                        <p:tgtEl>
                                          <p:spTgt spid="87"/>
                                        </p:tgtEl>
                                        <p:attrNameLst>
                                          <p:attrName>ppt_x</p:attrName>
                                        </p:attrNameLst>
                                      </p:cBhvr>
                                      <p:tavLst>
                                        <p:tav tm="0">
                                          <p:val>
                                            <p:strVal val="#ppt_x"/>
                                          </p:val>
                                        </p:tav>
                                        <p:tav tm="100000">
                                          <p:val>
                                            <p:strVal val="#ppt_x"/>
                                          </p:val>
                                        </p:tav>
                                      </p:tavLst>
                                    </p:anim>
                                    <p:anim calcmode="lin" valueType="num">
                                      <p:cBhvr additive="base">
                                        <p:cTn id="112" dur="150" fill="hold"/>
                                        <p:tgtEl>
                                          <p:spTgt spid="87"/>
                                        </p:tgtEl>
                                        <p:attrNameLst>
                                          <p:attrName>ppt_y</p:attrName>
                                        </p:attrNameLst>
                                      </p:cBhvr>
                                      <p:tavLst>
                                        <p:tav tm="0">
                                          <p:val>
                                            <p:strVal val="1+#ppt_h/2"/>
                                          </p:val>
                                        </p:tav>
                                        <p:tav tm="100000">
                                          <p:val>
                                            <p:strVal val="#ppt_y"/>
                                          </p:val>
                                        </p:tav>
                                      </p:tavLst>
                                    </p:anim>
                                  </p:childTnLst>
                                </p:cTn>
                              </p:par>
                            </p:childTnLst>
                          </p:cTn>
                        </p:par>
                        <p:par>
                          <p:cTn id="113" fill="hold">
                            <p:stCondLst>
                              <p:cond delay="3650"/>
                            </p:stCondLst>
                            <p:childTnLst>
                              <p:par>
                                <p:cTn id="114" presetID="2" presetClass="entr" presetSubtype="4" fill="hold" grpId="0" nodeType="afterEffect">
                                  <p:stCondLst>
                                    <p:cond delay="0"/>
                                  </p:stCondLst>
                                  <p:childTnLst>
                                    <p:set>
                                      <p:cBhvr>
                                        <p:cTn id="115" dur="1" fill="hold">
                                          <p:stCondLst>
                                            <p:cond delay="0"/>
                                          </p:stCondLst>
                                        </p:cTn>
                                        <p:tgtEl>
                                          <p:spTgt spid="88"/>
                                        </p:tgtEl>
                                        <p:attrNameLst>
                                          <p:attrName>style.visibility</p:attrName>
                                        </p:attrNameLst>
                                      </p:cBhvr>
                                      <p:to>
                                        <p:strVal val="visible"/>
                                      </p:to>
                                    </p:set>
                                    <p:anim calcmode="lin" valueType="num">
                                      <p:cBhvr additive="base">
                                        <p:cTn id="116" dur="150" fill="hold"/>
                                        <p:tgtEl>
                                          <p:spTgt spid="88"/>
                                        </p:tgtEl>
                                        <p:attrNameLst>
                                          <p:attrName>ppt_x</p:attrName>
                                        </p:attrNameLst>
                                      </p:cBhvr>
                                      <p:tavLst>
                                        <p:tav tm="0">
                                          <p:val>
                                            <p:strVal val="#ppt_x"/>
                                          </p:val>
                                        </p:tav>
                                        <p:tav tm="100000">
                                          <p:val>
                                            <p:strVal val="#ppt_x"/>
                                          </p:val>
                                        </p:tav>
                                      </p:tavLst>
                                    </p:anim>
                                    <p:anim calcmode="lin" valueType="num">
                                      <p:cBhvr additive="base">
                                        <p:cTn id="117" dur="150" fill="hold"/>
                                        <p:tgtEl>
                                          <p:spTgt spid="88"/>
                                        </p:tgtEl>
                                        <p:attrNameLst>
                                          <p:attrName>ppt_y</p:attrName>
                                        </p:attrNameLst>
                                      </p:cBhvr>
                                      <p:tavLst>
                                        <p:tav tm="0">
                                          <p:val>
                                            <p:strVal val="1+#ppt_h/2"/>
                                          </p:val>
                                        </p:tav>
                                        <p:tav tm="100000">
                                          <p:val>
                                            <p:strVal val="#ppt_y"/>
                                          </p:val>
                                        </p:tav>
                                      </p:tavLst>
                                    </p:anim>
                                  </p:childTnLst>
                                </p:cTn>
                              </p:par>
                            </p:childTnLst>
                          </p:cTn>
                        </p:par>
                        <p:par>
                          <p:cTn id="118" fill="hold">
                            <p:stCondLst>
                              <p:cond delay="3800"/>
                            </p:stCondLst>
                            <p:childTnLst>
                              <p:par>
                                <p:cTn id="119" presetID="2" presetClass="entr" presetSubtype="4" fill="hold" grpId="0" nodeType="afterEffect">
                                  <p:stCondLst>
                                    <p:cond delay="0"/>
                                  </p:stCondLst>
                                  <p:childTnLst>
                                    <p:set>
                                      <p:cBhvr>
                                        <p:cTn id="120" dur="1" fill="hold">
                                          <p:stCondLst>
                                            <p:cond delay="0"/>
                                          </p:stCondLst>
                                        </p:cTn>
                                        <p:tgtEl>
                                          <p:spTgt spid="89"/>
                                        </p:tgtEl>
                                        <p:attrNameLst>
                                          <p:attrName>style.visibility</p:attrName>
                                        </p:attrNameLst>
                                      </p:cBhvr>
                                      <p:to>
                                        <p:strVal val="visible"/>
                                      </p:to>
                                    </p:set>
                                    <p:anim calcmode="lin" valueType="num">
                                      <p:cBhvr additive="base">
                                        <p:cTn id="121" dur="150" fill="hold"/>
                                        <p:tgtEl>
                                          <p:spTgt spid="89"/>
                                        </p:tgtEl>
                                        <p:attrNameLst>
                                          <p:attrName>ppt_x</p:attrName>
                                        </p:attrNameLst>
                                      </p:cBhvr>
                                      <p:tavLst>
                                        <p:tav tm="0">
                                          <p:val>
                                            <p:strVal val="#ppt_x"/>
                                          </p:val>
                                        </p:tav>
                                        <p:tav tm="100000">
                                          <p:val>
                                            <p:strVal val="#ppt_x"/>
                                          </p:val>
                                        </p:tav>
                                      </p:tavLst>
                                    </p:anim>
                                    <p:anim calcmode="lin" valueType="num">
                                      <p:cBhvr additive="base">
                                        <p:cTn id="122" dur="150" fill="hold"/>
                                        <p:tgtEl>
                                          <p:spTgt spid="89"/>
                                        </p:tgtEl>
                                        <p:attrNameLst>
                                          <p:attrName>ppt_y</p:attrName>
                                        </p:attrNameLst>
                                      </p:cBhvr>
                                      <p:tavLst>
                                        <p:tav tm="0">
                                          <p:val>
                                            <p:strVal val="1+#ppt_h/2"/>
                                          </p:val>
                                        </p:tav>
                                        <p:tav tm="100000">
                                          <p:val>
                                            <p:strVal val="#ppt_y"/>
                                          </p:val>
                                        </p:tav>
                                      </p:tavLst>
                                    </p:anim>
                                  </p:childTnLst>
                                </p:cTn>
                              </p:par>
                            </p:childTnLst>
                          </p:cTn>
                        </p:par>
                        <p:par>
                          <p:cTn id="123" fill="hold">
                            <p:stCondLst>
                              <p:cond delay="3950"/>
                            </p:stCondLst>
                            <p:childTnLst>
                              <p:par>
                                <p:cTn id="124" presetID="2" presetClass="entr" presetSubtype="4" fill="hold" grpId="0" nodeType="afterEffect">
                                  <p:stCondLst>
                                    <p:cond delay="0"/>
                                  </p:stCondLst>
                                  <p:childTnLst>
                                    <p:set>
                                      <p:cBhvr>
                                        <p:cTn id="125" dur="1" fill="hold">
                                          <p:stCondLst>
                                            <p:cond delay="0"/>
                                          </p:stCondLst>
                                        </p:cTn>
                                        <p:tgtEl>
                                          <p:spTgt spid="107"/>
                                        </p:tgtEl>
                                        <p:attrNameLst>
                                          <p:attrName>style.visibility</p:attrName>
                                        </p:attrNameLst>
                                      </p:cBhvr>
                                      <p:to>
                                        <p:strVal val="visible"/>
                                      </p:to>
                                    </p:set>
                                    <p:anim calcmode="lin" valueType="num">
                                      <p:cBhvr additive="base">
                                        <p:cTn id="126" dur="150" fill="hold"/>
                                        <p:tgtEl>
                                          <p:spTgt spid="107"/>
                                        </p:tgtEl>
                                        <p:attrNameLst>
                                          <p:attrName>ppt_x</p:attrName>
                                        </p:attrNameLst>
                                      </p:cBhvr>
                                      <p:tavLst>
                                        <p:tav tm="0">
                                          <p:val>
                                            <p:strVal val="#ppt_x"/>
                                          </p:val>
                                        </p:tav>
                                        <p:tav tm="100000">
                                          <p:val>
                                            <p:strVal val="#ppt_x"/>
                                          </p:val>
                                        </p:tav>
                                      </p:tavLst>
                                    </p:anim>
                                    <p:anim calcmode="lin" valueType="num">
                                      <p:cBhvr additive="base">
                                        <p:cTn id="127" dur="150" fill="hold"/>
                                        <p:tgtEl>
                                          <p:spTgt spid="107"/>
                                        </p:tgtEl>
                                        <p:attrNameLst>
                                          <p:attrName>ppt_y</p:attrName>
                                        </p:attrNameLst>
                                      </p:cBhvr>
                                      <p:tavLst>
                                        <p:tav tm="0">
                                          <p:val>
                                            <p:strVal val="1+#ppt_h/2"/>
                                          </p:val>
                                        </p:tav>
                                        <p:tav tm="100000">
                                          <p:val>
                                            <p:strVal val="#ppt_y"/>
                                          </p:val>
                                        </p:tav>
                                      </p:tavLst>
                                    </p:anim>
                                  </p:childTnLst>
                                </p:cTn>
                              </p:par>
                            </p:childTnLst>
                          </p:cTn>
                        </p:par>
                        <p:par>
                          <p:cTn id="128" fill="hold">
                            <p:stCondLst>
                              <p:cond delay="4100"/>
                            </p:stCondLst>
                            <p:childTnLst>
                              <p:par>
                                <p:cTn id="129" presetID="2" presetClass="entr" presetSubtype="4" fill="hold" grpId="0" nodeType="afterEffect">
                                  <p:stCondLst>
                                    <p:cond delay="0"/>
                                  </p:stCondLst>
                                  <p:childTnLst>
                                    <p:set>
                                      <p:cBhvr>
                                        <p:cTn id="130" dur="1" fill="hold">
                                          <p:stCondLst>
                                            <p:cond delay="0"/>
                                          </p:stCondLst>
                                        </p:cTn>
                                        <p:tgtEl>
                                          <p:spTgt spid="90"/>
                                        </p:tgtEl>
                                        <p:attrNameLst>
                                          <p:attrName>style.visibility</p:attrName>
                                        </p:attrNameLst>
                                      </p:cBhvr>
                                      <p:to>
                                        <p:strVal val="visible"/>
                                      </p:to>
                                    </p:set>
                                    <p:anim calcmode="lin" valueType="num">
                                      <p:cBhvr additive="base">
                                        <p:cTn id="131" dur="150" fill="hold"/>
                                        <p:tgtEl>
                                          <p:spTgt spid="90"/>
                                        </p:tgtEl>
                                        <p:attrNameLst>
                                          <p:attrName>ppt_x</p:attrName>
                                        </p:attrNameLst>
                                      </p:cBhvr>
                                      <p:tavLst>
                                        <p:tav tm="0">
                                          <p:val>
                                            <p:strVal val="#ppt_x"/>
                                          </p:val>
                                        </p:tav>
                                        <p:tav tm="100000">
                                          <p:val>
                                            <p:strVal val="#ppt_x"/>
                                          </p:val>
                                        </p:tav>
                                      </p:tavLst>
                                    </p:anim>
                                    <p:anim calcmode="lin" valueType="num">
                                      <p:cBhvr additive="base">
                                        <p:cTn id="132" dur="150" fill="hold"/>
                                        <p:tgtEl>
                                          <p:spTgt spid="90"/>
                                        </p:tgtEl>
                                        <p:attrNameLst>
                                          <p:attrName>ppt_y</p:attrName>
                                        </p:attrNameLst>
                                      </p:cBhvr>
                                      <p:tavLst>
                                        <p:tav tm="0">
                                          <p:val>
                                            <p:strVal val="1+#ppt_h/2"/>
                                          </p:val>
                                        </p:tav>
                                        <p:tav tm="100000">
                                          <p:val>
                                            <p:strVal val="#ppt_y"/>
                                          </p:val>
                                        </p:tav>
                                      </p:tavLst>
                                    </p:anim>
                                  </p:childTnLst>
                                </p:cTn>
                              </p:par>
                            </p:childTnLst>
                          </p:cTn>
                        </p:par>
                        <p:par>
                          <p:cTn id="133" fill="hold">
                            <p:stCondLst>
                              <p:cond delay="4250"/>
                            </p:stCondLst>
                            <p:childTnLst>
                              <p:par>
                                <p:cTn id="134" presetID="2" presetClass="entr" presetSubtype="4" fill="hold" grpId="0" nodeType="afterEffect">
                                  <p:stCondLst>
                                    <p:cond delay="0"/>
                                  </p:stCondLst>
                                  <p:childTnLst>
                                    <p:set>
                                      <p:cBhvr>
                                        <p:cTn id="135" dur="1" fill="hold">
                                          <p:stCondLst>
                                            <p:cond delay="0"/>
                                          </p:stCondLst>
                                        </p:cTn>
                                        <p:tgtEl>
                                          <p:spTgt spid="91"/>
                                        </p:tgtEl>
                                        <p:attrNameLst>
                                          <p:attrName>style.visibility</p:attrName>
                                        </p:attrNameLst>
                                      </p:cBhvr>
                                      <p:to>
                                        <p:strVal val="visible"/>
                                      </p:to>
                                    </p:set>
                                    <p:anim calcmode="lin" valueType="num">
                                      <p:cBhvr additive="base">
                                        <p:cTn id="136" dur="150" fill="hold"/>
                                        <p:tgtEl>
                                          <p:spTgt spid="91"/>
                                        </p:tgtEl>
                                        <p:attrNameLst>
                                          <p:attrName>ppt_x</p:attrName>
                                        </p:attrNameLst>
                                      </p:cBhvr>
                                      <p:tavLst>
                                        <p:tav tm="0">
                                          <p:val>
                                            <p:strVal val="#ppt_x"/>
                                          </p:val>
                                        </p:tav>
                                        <p:tav tm="100000">
                                          <p:val>
                                            <p:strVal val="#ppt_x"/>
                                          </p:val>
                                        </p:tav>
                                      </p:tavLst>
                                    </p:anim>
                                    <p:anim calcmode="lin" valueType="num">
                                      <p:cBhvr additive="base">
                                        <p:cTn id="137" dur="150" fill="hold"/>
                                        <p:tgtEl>
                                          <p:spTgt spid="91"/>
                                        </p:tgtEl>
                                        <p:attrNameLst>
                                          <p:attrName>ppt_y</p:attrName>
                                        </p:attrNameLst>
                                      </p:cBhvr>
                                      <p:tavLst>
                                        <p:tav tm="0">
                                          <p:val>
                                            <p:strVal val="1+#ppt_h/2"/>
                                          </p:val>
                                        </p:tav>
                                        <p:tav tm="100000">
                                          <p:val>
                                            <p:strVal val="#ppt_y"/>
                                          </p:val>
                                        </p:tav>
                                      </p:tavLst>
                                    </p:anim>
                                  </p:childTnLst>
                                </p:cTn>
                              </p:par>
                            </p:childTnLst>
                          </p:cTn>
                        </p:par>
                        <p:par>
                          <p:cTn id="138" fill="hold">
                            <p:stCondLst>
                              <p:cond delay="4400"/>
                            </p:stCondLst>
                            <p:childTnLst>
                              <p:par>
                                <p:cTn id="139" presetID="2" presetClass="entr" presetSubtype="4"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 calcmode="lin" valueType="num">
                                      <p:cBhvr additive="base">
                                        <p:cTn id="141" dur="150" fill="hold"/>
                                        <p:tgtEl>
                                          <p:spTgt spid="92"/>
                                        </p:tgtEl>
                                        <p:attrNameLst>
                                          <p:attrName>ppt_x</p:attrName>
                                        </p:attrNameLst>
                                      </p:cBhvr>
                                      <p:tavLst>
                                        <p:tav tm="0">
                                          <p:val>
                                            <p:strVal val="#ppt_x"/>
                                          </p:val>
                                        </p:tav>
                                        <p:tav tm="100000">
                                          <p:val>
                                            <p:strVal val="#ppt_x"/>
                                          </p:val>
                                        </p:tav>
                                      </p:tavLst>
                                    </p:anim>
                                    <p:anim calcmode="lin" valueType="num">
                                      <p:cBhvr additive="base">
                                        <p:cTn id="142" dur="150" fill="hold"/>
                                        <p:tgtEl>
                                          <p:spTgt spid="92"/>
                                        </p:tgtEl>
                                        <p:attrNameLst>
                                          <p:attrName>ppt_y</p:attrName>
                                        </p:attrNameLst>
                                      </p:cBhvr>
                                      <p:tavLst>
                                        <p:tav tm="0">
                                          <p:val>
                                            <p:strVal val="1+#ppt_h/2"/>
                                          </p:val>
                                        </p:tav>
                                        <p:tav tm="100000">
                                          <p:val>
                                            <p:strVal val="#ppt_y"/>
                                          </p:val>
                                        </p:tav>
                                      </p:tavLst>
                                    </p:anim>
                                  </p:childTnLst>
                                </p:cTn>
                              </p:par>
                            </p:childTnLst>
                          </p:cTn>
                        </p:par>
                        <p:par>
                          <p:cTn id="143" fill="hold">
                            <p:stCondLst>
                              <p:cond delay="4550"/>
                            </p:stCondLst>
                            <p:childTnLst>
                              <p:par>
                                <p:cTn id="144" presetID="2" presetClass="entr" presetSubtype="4" fill="hold" grpId="0" nodeType="afterEffect">
                                  <p:stCondLst>
                                    <p:cond delay="0"/>
                                  </p:stCondLst>
                                  <p:childTnLst>
                                    <p:set>
                                      <p:cBhvr>
                                        <p:cTn id="145" dur="1" fill="hold">
                                          <p:stCondLst>
                                            <p:cond delay="0"/>
                                          </p:stCondLst>
                                        </p:cTn>
                                        <p:tgtEl>
                                          <p:spTgt spid="93"/>
                                        </p:tgtEl>
                                        <p:attrNameLst>
                                          <p:attrName>style.visibility</p:attrName>
                                        </p:attrNameLst>
                                      </p:cBhvr>
                                      <p:to>
                                        <p:strVal val="visible"/>
                                      </p:to>
                                    </p:set>
                                    <p:anim calcmode="lin" valueType="num">
                                      <p:cBhvr additive="base">
                                        <p:cTn id="146" dur="150" fill="hold"/>
                                        <p:tgtEl>
                                          <p:spTgt spid="93"/>
                                        </p:tgtEl>
                                        <p:attrNameLst>
                                          <p:attrName>ppt_x</p:attrName>
                                        </p:attrNameLst>
                                      </p:cBhvr>
                                      <p:tavLst>
                                        <p:tav tm="0">
                                          <p:val>
                                            <p:strVal val="#ppt_x"/>
                                          </p:val>
                                        </p:tav>
                                        <p:tav tm="100000">
                                          <p:val>
                                            <p:strVal val="#ppt_x"/>
                                          </p:val>
                                        </p:tav>
                                      </p:tavLst>
                                    </p:anim>
                                    <p:anim calcmode="lin" valueType="num">
                                      <p:cBhvr additive="base">
                                        <p:cTn id="147" dur="150" fill="hold"/>
                                        <p:tgtEl>
                                          <p:spTgt spid="93"/>
                                        </p:tgtEl>
                                        <p:attrNameLst>
                                          <p:attrName>ppt_y</p:attrName>
                                        </p:attrNameLst>
                                      </p:cBhvr>
                                      <p:tavLst>
                                        <p:tav tm="0">
                                          <p:val>
                                            <p:strVal val="1+#ppt_h/2"/>
                                          </p:val>
                                        </p:tav>
                                        <p:tav tm="100000">
                                          <p:val>
                                            <p:strVal val="#ppt_y"/>
                                          </p:val>
                                        </p:tav>
                                      </p:tavLst>
                                    </p:anim>
                                  </p:childTnLst>
                                </p:cTn>
                              </p:par>
                            </p:childTnLst>
                          </p:cTn>
                        </p:par>
                        <p:par>
                          <p:cTn id="148" fill="hold">
                            <p:stCondLst>
                              <p:cond delay="4700"/>
                            </p:stCondLst>
                            <p:childTnLst>
                              <p:par>
                                <p:cTn id="149" presetID="2" presetClass="entr" presetSubtype="4" fill="hold" grpId="0"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additive="base">
                                        <p:cTn id="151" dur="150" fill="hold"/>
                                        <p:tgtEl>
                                          <p:spTgt spid="94"/>
                                        </p:tgtEl>
                                        <p:attrNameLst>
                                          <p:attrName>ppt_x</p:attrName>
                                        </p:attrNameLst>
                                      </p:cBhvr>
                                      <p:tavLst>
                                        <p:tav tm="0">
                                          <p:val>
                                            <p:strVal val="#ppt_x"/>
                                          </p:val>
                                        </p:tav>
                                        <p:tav tm="100000">
                                          <p:val>
                                            <p:strVal val="#ppt_x"/>
                                          </p:val>
                                        </p:tav>
                                      </p:tavLst>
                                    </p:anim>
                                    <p:anim calcmode="lin" valueType="num">
                                      <p:cBhvr additive="base">
                                        <p:cTn id="152" dur="150" fill="hold"/>
                                        <p:tgtEl>
                                          <p:spTgt spid="94"/>
                                        </p:tgtEl>
                                        <p:attrNameLst>
                                          <p:attrName>ppt_y</p:attrName>
                                        </p:attrNameLst>
                                      </p:cBhvr>
                                      <p:tavLst>
                                        <p:tav tm="0">
                                          <p:val>
                                            <p:strVal val="1+#ppt_h/2"/>
                                          </p:val>
                                        </p:tav>
                                        <p:tav tm="100000">
                                          <p:val>
                                            <p:strVal val="#ppt_y"/>
                                          </p:val>
                                        </p:tav>
                                      </p:tavLst>
                                    </p:anim>
                                  </p:childTnLst>
                                </p:cTn>
                              </p:par>
                            </p:childTnLst>
                          </p:cTn>
                        </p:par>
                        <p:par>
                          <p:cTn id="153" fill="hold">
                            <p:stCondLst>
                              <p:cond delay="4850"/>
                            </p:stCondLst>
                            <p:childTnLst>
                              <p:par>
                                <p:cTn id="154" presetID="2" presetClass="entr" presetSubtype="4" fill="hold" grpId="0" nodeType="afterEffect">
                                  <p:stCondLst>
                                    <p:cond delay="0"/>
                                  </p:stCondLst>
                                  <p:childTnLst>
                                    <p:set>
                                      <p:cBhvr>
                                        <p:cTn id="155" dur="1" fill="hold">
                                          <p:stCondLst>
                                            <p:cond delay="0"/>
                                          </p:stCondLst>
                                        </p:cTn>
                                        <p:tgtEl>
                                          <p:spTgt spid="95"/>
                                        </p:tgtEl>
                                        <p:attrNameLst>
                                          <p:attrName>style.visibility</p:attrName>
                                        </p:attrNameLst>
                                      </p:cBhvr>
                                      <p:to>
                                        <p:strVal val="visible"/>
                                      </p:to>
                                    </p:set>
                                    <p:anim calcmode="lin" valueType="num">
                                      <p:cBhvr additive="base">
                                        <p:cTn id="156" dur="150" fill="hold"/>
                                        <p:tgtEl>
                                          <p:spTgt spid="95"/>
                                        </p:tgtEl>
                                        <p:attrNameLst>
                                          <p:attrName>ppt_x</p:attrName>
                                        </p:attrNameLst>
                                      </p:cBhvr>
                                      <p:tavLst>
                                        <p:tav tm="0">
                                          <p:val>
                                            <p:strVal val="#ppt_x"/>
                                          </p:val>
                                        </p:tav>
                                        <p:tav tm="100000">
                                          <p:val>
                                            <p:strVal val="#ppt_x"/>
                                          </p:val>
                                        </p:tav>
                                      </p:tavLst>
                                    </p:anim>
                                    <p:anim calcmode="lin" valueType="num">
                                      <p:cBhvr additive="base">
                                        <p:cTn id="157" dur="150" fill="hold"/>
                                        <p:tgtEl>
                                          <p:spTgt spid="95"/>
                                        </p:tgtEl>
                                        <p:attrNameLst>
                                          <p:attrName>ppt_y</p:attrName>
                                        </p:attrNameLst>
                                      </p:cBhvr>
                                      <p:tavLst>
                                        <p:tav tm="0">
                                          <p:val>
                                            <p:strVal val="1+#ppt_h/2"/>
                                          </p:val>
                                        </p:tav>
                                        <p:tav tm="100000">
                                          <p:val>
                                            <p:strVal val="#ppt_y"/>
                                          </p:val>
                                        </p:tav>
                                      </p:tavLst>
                                    </p:anim>
                                  </p:childTnLst>
                                </p:cTn>
                              </p:par>
                            </p:childTnLst>
                          </p:cTn>
                        </p:par>
                        <p:par>
                          <p:cTn id="158" fill="hold">
                            <p:stCondLst>
                              <p:cond delay="5000"/>
                            </p:stCondLst>
                            <p:childTnLst>
                              <p:par>
                                <p:cTn id="159" presetID="2" presetClass="entr" presetSubtype="4" fill="hold" grpId="0" nodeType="afterEffect">
                                  <p:stCondLst>
                                    <p:cond delay="0"/>
                                  </p:stCondLst>
                                  <p:childTnLst>
                                    <p:set>
                                      <p:cBhvr>
                                        <p:cTn id="160" dur="1" fill="hold">
                                          <p:stCondLst>
                                            <p:cond delay="0"/>
                                          </p:stCondLst>
                                        </p:cTn>
                                        <p:tgtEl>
                                          <p:spTgt spid="96"/>
                                        </p:tgtEl>
                                        <p:attrNameLst>
                                          <p:attrName>style.visibility</p:attrName>
                                        </p:attrNameLst>
                                      </p:cBhvr>
                                      <p:to>
                                        <p:strVal val="visible"/>
                                      </p:to>
                                    </p:set>
                                    <p:anim calcmode="lin" valueType="num">
                                      <p:cBhvr additive="base">
                                        <p:cTn id="161" dur="150" fill="hold"/>
                                        <p:tgtEl>
                                          <p:spTgt spid="96"/>
                                        </p:tgtEl>
                                        <p:attrNameLst>
                                          <p:attrName>ppt_x</p:attrName>
                                        </p:attrNameLst>
                                      </p:cBhvr>
                                      <p:tavLst>
                                        <p:tav tm="0">
                                          <p:val>
                                            <p:strVal val="#ppt_x"/>
                                          </p:val>
                                        </p:tav>
                                        <p:tav tm="100000">
                                          <p:val>
                                            <p:strVal val="#ppt_x"/>
                                          </p:val>
                                        </p:tav>
                                      </p:tavLst>
                                    </p:anim>
                                    <p:anim calcmode="lin" valueType="num">
                                      <p:cBhvr additive="base">
                                        <p:cTn id="162" dur="150" fill="hold"/>
                                        <p:tgtEl>
                                          <p:spTgt spid="96"/>
                                        </p:tgtEl>
                                        <p:attrNameLst>
                                          <p:attrName>ppt_y</p:attrName>
                                        </p:attrNameLst>
                                      </p:cBhvr>
                                      <p:tavLst>
                                        <p:tav tm="0">
                                          <p:val>
                                            <p:strVal val="1+#ppt_h/2"/>
                                          </p:val>
                                        </p:tav>
                                        <p:tav tm="100000">
                                          <p:val>
                                            <p:strVal val="#ppt_y"/>
                                          </p:val>
                                        </p:tav>
                                      </p:tavLst>
                                    </p:anim>
                                  </p:childTnLst>
                                </p:cTn>
                              </p:par>
                            </p:childTnLst>
                          </p:cTn>
                        </p:par>
                        <p:par>
                          <p:cTn id="163" fill="hold">
                            <p:stCondLst>
                              <p:cond delay="5150"/>
                            </p:stCondLst>
                            <p:childTnLst>
                              <p:par>
                                <p:cTn id="164" presetID="2" presetClass="entr" presetSubtype="4" fill="hold" grpId="0" nodeType="afterEffect">
                                  <p:stCondLst>
                                    <p:cond delay="0"/>
                                  </p:stCondLst>
                                  <p:childTnLst>
                                    <p:set>
                                      <p:cBhvr>
                                        <p:cTn id="165" dur="1" fill="hold">
                                          <p:stCondLst>
                                            <p:cond delay="0"/>
                                          </p:stCondLst>
                                        </p:cTn>
                                        <p:tgtEl>
                                          <p:spTgt spid="97"/>
                                        </p:tgtEl>
                                        <p:attrNameLst>
                                          <p:attrName>style.visibility</p:attrName>
                                        </p:attrNameLst>
                                      </p:cBhvr>
                                      <p:to>
                                        <p:strVal val="visible"/>
                                      </p:to>
                                    </p:set>
                                    <p:anim calcmode="lin" valueType="num">
                                      <p:cBhvr additive="base">
                                        <p:cTn id="166" dur="150" fill="hold"/>
                                        <p:tgtEl>
                                          <p:spTgt spid="97"/>
                                        </p:tgtEl>
                                        <p:attrNameLst>
                                          <p:attrName>ppt_x</p:attrName>
                                        </p:attrNameLst>
                                      </p:cBhvr>
                                      <p:tavLst>
                                        <p:tav tm="0">
                                          <p:val>
                                            <p:strVal val="#ppt_x"/>
                                          </p:val>
                                        </p:tav>
                                        <p:tav tm="100000">
                                          <p:val>
                                            <p:strVal val="#ppt_x"/>
                                          </p:val>
                                        </p:tav>
                                      </p:tavLst>
                                    </p:anim>
                                    <p:anim calcmode="lin" valueType="num">
                                      <p:cBhvr additive="base">
                                        <p:cTn id="167" dur="150" fill="hold"/>
                                        <p:tgtEl>
                                          <p:spTgt spid="97"/>
                                        </p:tgtEl>
                                        <p:attrNameLst>
                                          <p:attrName>ppt_y</p:attrName>
                                        </p:attrNameLst>
                                      </p:cBhvr>
                                      <p:tavLst>
                                        <p:tav tm="0">
                                          <p:val>
                                            <p:strVal val="1+#ppt_h/2"/>
                                          </p:val>
                                        </p:tav>
                                        <p:tav tm="100000">
                                          <p:val>
                                            <p:strVal val="#ppt_y"/>
                                          </p:val>
                                        </p:tav>
                                      </p:tavLst>
                                    </p:anim>
                                  </p:childTnLst>
                                </p:cTn>
                              </p:par>
                            </p:childTnLst>
                          </p:cTn>
                        </p:par>
                        <p:par>
                          <p:cTn id="168" fill="hold">
                            <p:stCondLst>
                              <p:cond delay="5300"/>
                            </p:stCondLst>
                            <p:childTnLst>
                              <p:par>
                                <p:cTn id="169" presetID="2" presetClass="entr" presetSubtype="4" fill="hold" grpId="0" nodeType="afterEffect">
                                  <p:stCondLst>
                                    <p:cond delay="0"/>
                                  </p:stCondLst>
                                  <p:childTnLst>
                                    <p:set>
                                      <p:cBhvr>
                                        <p:cTn id="170" dur="1" fill="hold">
                                          <p:stCondLst>
                                            <p:cond delay="0"/>
                                          </p:stCondLst>
                                        </p:cTn>
                                        <p:tgtEl>
                                          <p:spTgt spid="98"/>
                                        </p:tgtEl>
                                        <p:attrNameLst>
                                          <p:attrName>style.visibility</p:attrName>
                                        </p:attrNameLst>
                                      </p:cBhvr>
                                      <p:to>
                                        <p:strVal val="visible"/>
                                      </p:to>
                                    </p:set>
                                    <p:anim calcmode="lin" valueType="num">
                                      <p:cBhvr additive="base">
                                        <p:cTn id="171" dur="150" fill="hold"/>
                                        <p:tgtEl>
                                          <p:spTgt spid="98"/>
                                        </p:tgtEl>
                                        <p:attrNameLst>
                                          <p:attrName>ppt_x</p:attrName>
                                        </p:attrNameLst>
                                      </p:cBhvr>
                                      <p:tavLst>
                                        <p:tav tm="0">
                                          <p:val>
                                            <p:strVal val="#ppt_x"/>
                                          </p:val>
                                        </p:tav>
                                        <p:tav tm="100000">
                                          <p:val>
                                            <p:strVal val="#ppt_x"/>
                                          </p:val>
                                        </p:tav>
                                      </p:tavLst>
                                    </p:anim>
                                    <p:anim calcmode="lin" valueType="num">
                                      <p:cBhvr additive="base">
                                        <p:cTn id="172" dur="150" fill="hold"/>
                                        <p:tgtEl>
                                          <p:spTgt spid="98"/>
                                        </p:tgtEl>
                                        <p:attrNameLst>
                                          <p:attrName>ppt_y</p:attrName>
                                        </p:attrNameLst>
                                      </p:cBhvr>
                                      <p:tavLst>
                                        <p:tav tm="0">
                                          <p:val>
                                            <p:strVal val="1+#ppt_h/2"/>
                                          </p:val>
                                        </p:tav>
                                        <p:tav tm="100000">
                                          <p:val>
                                            <p:strVal val="#ppt_y"/>
                                          </p:val>
                                        </p:tav>
                                      </p:tavLst>
                                    </p:anim>
                                  </p:childTnLst>
                                </p:cTn>
                              </p:par>
                            </p:childTnLst>
                          </p:cTn>
                        </p:par>
                        <p:par>
                          <p:cTn id="173" fill="hold">
                            <p:stCondLst>
                              <p:cond delay="5450"/>
                            </p:stCondLst>
                            <p:childTnLst>
                              <p:par>
                                <p:cTn id="174" presetID="2" presetClass="entr" presetSubtype="4" fill="hold" grpId="0" nodeType="afterEffect">
                                  <p:stCondLst>
                                    <p:cond delay="0"/>
                                  </p:stCondLst>
                                  <p:childTnLst>
                                    <p:set>
                                      <p:cBhvr>
                                        <p:cTn id="175" dur="1" fill="hold">
                                          <p:stCondLst>
                                            <p:cond delay="0"/>
                                          </p:stCondLst>
                                        </p:cTn>
                                        <p:tgtEl>
                                          <p:spTgt spid="99"/>
                                        </p:tgtEl>
                                        <p:attrNameLst>
                                          <p:attrName>style.visibility</p:attrName>
                                        </p:attrNameLst>
                                      </p:cBhvr>
                                      <p:to>
                                        <p:strVal val="visible"/>
                                      </p:to>
                                    </p:set>
                                    <p:anim calcmode="lin" valueType="num">
                                      <p:cBhvr additive="base">
                                        <p:cTn id="176" dur="150" fill="hold"/>
                                        <p:tgtEl>
                                          <p:spTgt spid="99"/>
                                        </p:tgtEl>
                                        <p:attrNameLst>
                                          <p:attrName>ppt_x</p:attrName>
                                        </p:attrNameLst>
                                      </p:cBhvr>
                                      <p:tavLst>
                                        <p:tav tm="0">
                                          <p:val>
                                            <p:strVal val="#ppt_x"/>
                                          </p:val>
                                        </p:tav>
                                        <p:tav tm="100000">
                                          <p:val>
                                            <p:strVal val="#ppt_x"/>
                                          </p:val>
                                        </p:tav>
                                      </p:tavLst>
                                    </p:anim>
                                    <p:anim calcmode="lin" valueType="num">
                                      <p:cBhvr additive="base">
                                        <p:cTn id="177" dur="150" fill="hold"/>
                                        <p:tgtEl>
                                          <p:spTgt spid="99"/>
                                        </p:tgtEl>
                                        <p:attrNameLst>
                                          <p:attrName>ppt_y</p:attrName>
                                        </p:attrNameLst>
                                      </p:cBhvr>
                                      <p:tavLst>
                                        <p:tav tm="0">
                                          <p:val>
                                            <p:strVal val="1+#ppt_h/2"/>
                                          </p:val>
                                        </p:tav>
                                        <p:tav tm="100000">
                                          <p:val>
                                            <p:strVal val="#ppt_y"/>
                                          </p:val>
                                        </p:tav>
                                      </p:tavLst>
                                    </p:anim>
                                  </p:childTnLst>
                                </p:cTn>
                              </p:par>
                            </p:childTnLst>
                          </p:cTn>
                        </p:par>
                        <p:par>
                          <p:cTn id="178" fill="hold">
                            <p:stCondLst>
                              <p:cond delay="5600"/>
                            </p:stCondLst>
                            <p:childTnLst>
                              <p:par>
                                <p:cTn id="179" presetID="2" presetClass="entr" presetSubtype="4" fill="hold" grpId="0" nodeType="afterEffect">
                                  <p:stCondLst>
                                    <p:cond delay="0"/>
                                  </p:stCondLst>
                                  <p:childTnLst>
                                    <p:set>
                                      <p:cBhvr>
                                        <p:cTn id="180" dur="1" fill="hold">
                                          <p:stCondLst>
                                            <p:cond delay="0"/>
                                          </p:stCondLst>
                                        </p:cTn>
                                        <p:tgtEl>
                                          <p:spTgt spid="100"/>
                                        </p:tgtEl>
                                        <p:attrNameLst>
                                          <p:attrName>style.visibility</p:attrName>
                                        </p:attrNameLst>
                                      </p:cBhvr>
                                      <p:to>
                                        <p:strVal val="visible"/>
                                      </p:to>
                                    </p:set>
                                    <p:anim calcmode="lin" valueType="num">
                                      <p:cBhvr additive="base">
                                        <p:cTn id="181" dur="150" fill="hold"/>
                                        <p:tgtEl>
                                          <p:spTgt spid="100"/>
                                        </p:tgtEl>
                                        <p:attrNameLst>
                                          <p:attrName>ppt_x</p:attrName>
                                        </p:attrNameLst>
                                      </p:cBhvr>
                                      <p:tavLst>
                                        <p:tav tm="0">
                                          <p:val>
                                            <p:strVal val="#ppt_x"/>
                                          </p:val>
                                        </p:tav>
                                        <p:tav tm="100000">
                                          <p:val>
                                            <p:strVal val="#ppt_x"/>
                                          </p:val>
                                        </p:tav>
                                      </p:tavLst>
                                    </p:anim>
                                    <p:anim calcmode="lin" valueType="num">
                                      <p:cBhvr additive="base">
                                        <p:cTn id="182" dur="150" fill="hold"/>
                                        <p:tgtEl>
                                          <p:spTgt spid="100"/>
                                        </p:tgtEl>
                                        <p:attrNameLst>
                                          <p:attrName>ppt_y</p:attrName>
                                        </p:attrNameLst>
                                      </p:cBhvr>
                                      <p:tavLst>
                                        <p:tav tm="0">
                                          <p:val>
                                            <p:strVal val="1+#ppt_h/2"/>
                                          </p:val>
                                        </p:tav>
                                        <p:tav tm="100000">
                                          <p:val>
                                            <p:strVal val="#ppt_y"/>
                                          </p:val>
                                        </p:tav>
                                      </p:tavLst>
                                    </p:anim>
                                  </p:childTnLst>
                                </p:cTn>
                              </p:par>
                            </p:childTnLst>
                          </p:cTn>
                        </p:par>
                        <p:par>
                          <p:cTn id="183" fill="hold">
                            <p:stCondLst>
                              <p:cond delay="5750"/>
                            </p:stCondLst>
                            <p:childTnLst>
                              <p:par>
                                <p:cTn id="184" presetID="2" presetClass="entr" presetSubtype="4" fill="hold" grpId="0" nodeType="afterEffect">
                                  <p:stCondLst>
                                    <p:cond delay="0"/>
                                  </p:stCondLst>
                                  <p:childTnLst>
                                    <p:set>
                                      <p:cBhvr>
                                        <p:cTn id="185" dur="1" fill="hold">
                                          <p:stCondLst>
                                            <p:cond delay="0"/>
                                          </p:stCondLst>
                                        </p:cTn>
                                        <p:tgtEl>
                                          <p:spTgt spid="101"/>
                                        </p:tgtEl>
                                        <p:attrNameLst>
                                          <p:attrName>style.visibility</p:attrName>
                                        </p:attrNameLst>
                                      </p:cBhvr>
                                      <p:to>
                                        <p:strVal val="visible"/>
                                      </p:to>
                                    </p:set>
                                    <p:anim calcmode="lin" valueType="num">
                                      <p:cBhvr additive="base">
                                        <p:cTn id="186" dur="150" fill="hold"/>
                                        <p:tgtEl>
                                          <p:spTgt spid="101"/>
                                        </p:tgtEl>
                                        <p:attrNameLst>
                                          <p:attrName>ppt_x</p:attrName>
                                        </p:attrNameLst>
                                      </p:cBhvr>
                                      <p:tavLst>
                                        <p:tav tm="0">
                                          <p:val>
                                            <p:strVal val="#ppt_x"/>
                                          </p:val>
                                        </p:tav>
                                        <p:tav tm="100000">
                                          <p:val>
                                            <p:strVal val="#ppt_x"/>
                                          </p:val>
                                        </p:tav>
                                      </p:tavLst>
                                    </p:anim>
                                    <p:anim calcmode="lin" valueType="num">
                                      <p:cBhvr additive="base">
                                        <p:cTn id="187" dur="150" fill="hold"/>
                                        <p:tgtEl>
                                          <p:spTgt spid="101"/>
                                        </p:tgtEl>
                                        <p:attrNameLst>
                                          <p:attrName>ppt_y</p:attrName>
                                        </p:attrNameLst>
                                      </p:cBhvr>
                                      <p:tavLst>
                                        <p:tav tm="0">
                                          <p:val>
                                            <p:strVal val="1+#ppt_h/2"/>
                                          </p:val>
                                        </p:tav>
                                        <p:tav tm="100000">
                                          <p:val>
                                            <p:strVal val="#ppt_y"/>
                                          </p:val>
                                        </p:tav>
                                      </p:tavLst>
                                    </p:anim>
                                  </p:childTnLst>
                                </p:cTn>
                              </p:par>
                            </p:childTnLst>
                          </p:cTn>
                        </p:par>
                        <p:par>
                          <p:cTn id="188" fill="hold">
                            <p:stCondLst>
                              <p:cond delay="5900"/>
                            </p:stCondLst>
                            <p:childTnLst>
                              <p:par>
                                <p:cTn id="189" presetID="2" presetClass="entr" presetSubtype="4" fill="hold" grpId="0" nodeType="afterEffect">
                                  <p:stCondLst>
                                    <p:cond delay="0"/>
                                  </p:stCondLst>
                                  <p:childTnLst>
                                    <p:set>
                                      <p:cBhvr>
                                        <p:cTn id="190" dur="1" fill="hold">
                                          <p:stCondLst>
                                            <p:cond delay="0"/>
                                          </p:stCondLst>
                                        </p:cTn>
                                        <p:tgtEl>
                                          <p:spTgt spid="102"/>
                                        </p:tgtEl>
                                        <p:attrNameLst>
                                          <p:attrName>style.visibility</p:attrName>
                                        </p:attrNameLst>
                                      </p:cBhvr>
                                      <p:to>
                                        <p:strVal val="visible"/>
                                      </p:to>
                                    </p:set>
                                    <p:anim calcmode="lin" valueType="num">
                                      <p:cBhvr additive="base">
                                        <p:cTn id="191" dur="150" fill="hold"/>
                                        <p:tgtEl>
                                          <p:spTgt spid="102"/>
                                        </p:tgtEl>
                                        <p:attrNameLst>
                                          <p:attrName>ppt_x</p:attrName>
                                        </p:attrNameLst>
                                      </p:cBhvr>
                                      <p:tavLst>
                                        <p:tav tm="0">
                                          <p:val>
                                            <p:strVal val="#ppt_x"/>
                                          </p:val>
                                        </p:tav>
                                        <p:tav tm="100000">
                                          <p:val>
                                            <p:strVal val="#ppt_x"/>
                                          </p:val>
                                        </p:tav>
                                      </p:tavLst>
                                    </p:anim>
                                    <p:anim calcmode="lin" valueType="num">
                                      <p:cBhvr additive="base">
                                        <p:cTn id="192" dur="150" fill="hold"/>
                                        <p:tgtEl>
                                          <p:spTgt spid="102"/>
                                        </p:tgtEl>
                                        <p:attrNameLst>
                                          <p:attrName>ppt_y</p:attrName>
                                        </p:attrNameLst>
                                      </p:cBhvr>
                                      <p:tavLst>
                                        <p:tav tm="0">
                                          <p:val>
                                            <p:strVal val="1+#ppt_h/2"/>
                                          </p:val>
                                        </p:tav>
                                        <p:tav tm="100000">
                                          <p:val>
                                            <p:strVal val="#ppt_y"/>
                                          </p:val>
                                        </p:tav>
                                      </p:tavLst>
                                    </p:anim>
                                  </p:childTnLst>
                                </p:cTn>
                              </p:par>
                            </p:childTnLst>
                          </p:cTn>
                        </p:par>
                        <p:par>
                          <p:cTn id="193" fill="hold">
                            <p:stCondLst>
                              <p:cond delay="6050"/>
                            </p:stCondLst>
                            <p:childTnLst>
                              <p:par>
                                <p:cTn id="194" presetID="2" presetClass="entr" presetSubtype="4" fill="hold" grpId="0" nodeType="afterEffect">
                                  <p:stCondLst>
                                    <p:cond delay="0"/>
                                  </p:stCondLst>
                                  <p:childTnLst>
                                    <p:set>
                                      <p:cBhvr>
                                        <p:cTn id="195" dur="1" fill="hold">
                                          <p:stCondLst>
                                            <p:cond delay="0"/>
                                          </p:stCondLst>
                                        </p:cTn>
                                        <p:tgtEl>
                                          <p:spTgt spid="103"/>
                                        </p:tgtEl>
                                        <p:attrNameLst>
                                          <p:attrName>style.visibility</p:attrName>
                                        </p:attrNameLst>
                                      </p:cBhvr>
                                      <p:to>
                                        <p:strVal val="visible"/>
                                      </p:to>
                                    </p:set>
                                    <p:anim calcmode="lin" valueType="num">
                                      <p:cBhvr additive="base">
                                        <p:cTn id="196" dur="150" fill="hold"/>
                                        <p:tgtEl>
                                          <p:spTgt spid="103"/>
                                        </p:tgtEl>
                                        <p:attrNameLst>
                                          <p:attrName>ppt_x</p:attrName>
                                        </p:attrNameLst>
                                      </p:cBhvr>
                                      <p:tavLst>
                                        <p:tav tm="0">
                                          <p:val>
                                            <p:strVal val="#ppt_x"/>
                                          </p:val>
                                        </p:tav>
                                        <p:tav tm="100000">
                                          <p:val>
                                            <p:strVal val="#ppt_x"/>
                                          </p:val>
                                        </p:tav>
                                      </p:tavLst>
                                    </p:anim>
                                    <p:anim calcmode="lin" valueType="num">
                                      <p:cBhvr additive="base">
                                        <p:cTn id="197" dur="150" fill="hold"/>
                                        <p:tgtEl>
                                          <p:spTgt spid="103"/>
                                        </p:tgtEl>
                                        <p:attrNameLst>
                                          <p:attrName>ppt_y</p:attrName>
                                        </p:attrNameLst>
                                      </p:cBhvr>
                                      <p:tavLst>
                                        <p:tav tm="0">
                                          <p:val>
                                            <p:strVal val="1+#ppt_h/2"/>
                                          </p:val>
                                        </p:tav>
                                        <p:tav tm="100000">
                                          <p:val>
                                            <p:strVal val="#ppt_y"/>
                                          </p:val>
                                        </p:tav>
                                      </p:tavLst>
                                    </p:anim>
                                  </p:childTnLst>
                                </p:cTn>
                              </p:par>
                            </p:childTnLst>
                          </p:cTn>
                        </p:par>
                        <p:par>
                          <p:cTn id="198" fill="hold">
                            <p:stCondLst>
                              <p:cond delay="6200"/>
                            </p:stCondLst>
                            <p:childTnLst>
                              <p:par>
                                <p:cTn id="199" presetID="2" presetClass="entr" presetSubtype="4" fill="hold" grpId="0" nodeType="afterEffect">
                                  <p:stCondLst>
                                    <p:cond delay="0"/>
                                  </p:stCondLst>
                                  <p:childTnLst>
                                    <p:set>
                                      <p:cBhvr>
                                        <p:cTn id="200" dur="1" fill="hold">
                                          <p:stCondLst>
                                            <p:cond delay="0"/>
                                          </p:stCondLst>
                                        </p:cTn>
                                        <p:tgtEl>
                                          <p:spTgt spid="104"/>
                                        </p:tgtEl>
                                        <p:attrNameLst>
                                          <p:attrName>style.visibility</p:attrName>
                                        </p:attrNameLst>
                                      </p:cBhvr>
                                      <p:to>
                                        <p:strVal val="visible"/>
                                      </p:to>
                                    </p:set>
                                    <p:anim calcmode="lin" valueType="num">
                                      <p:cBhvr additive="base">
                                        <p:cTn id="201" dur="150" fill="hold"/>
                                        <p:tgtEl>
                                          <p:spTgt spid="104"/>
                                        </p:tgtEl>
                                        <p:attrNameLst>
                                          <p:attrName>ppt_x</p:attrName>
                                        </p:attrNameLst>
                                      </p:cBhvr>
                                      <p:tavLst>
                                        <p:tav tm="0">
                                          <p:val>
                                            <p:strVal val="#ppt_x"/>
                                          </p:val>
                                        </p:tav>
                                        <p:tav tm="100000">
                                          <p:val>
                                            <p:strVal val="#ppt_x"/>
                                          </p:val>
                                        </p:tav>
                                      </p:tavLst>
                                    </p:anim>
                                    <p:anim calcmode="lin" valueType="num">
                                      <p:cBhvr additive="base">
                                        <p:cTn id="202" dur="150" fill="hold"/>
                                        <p:tgtEl>
                                          <p:spTgt spid="104"/>
                                        </p:tgtEl>
                                        <p:attrNameLst>
                                          <p:attrName>ppt_y</p:attrName>
                                        </p:attrNameLst>
                                      </p:cBhvr>
                                      <p:tavLst>
                                        <p:tav tm="0">
                                          <p:val>
                                            <p:strVal val="1+#ppt_h/2"/>
                                          </p:val>
                                        </p:tav>
                                        <p:tav tm="100000">
                                          <p:val>
                                            <p:strVal val="#ppt_y"/>
                                          </p:val>
                                        </p:tav>
                                      </p:tavLst>
                                    </p:anim>
                                  </p:childTnLst>
                                </p:cTn>
                              </p:par>
                            </p:childTnLst>
                          </p:cTn>
                        </p:par>
                        <p:par>
                          <p:cTn id="203" fill="hold">
                            <p:stCondLst>
                              <p:cond delay="6350"/>
                            </p:stCondLst>
                            <p:childTnLst>
                              <p:par>
                                <p:cTn id="204" presetID="2" presetClass="entr" presetSubtype="4" fill="hold" grpId="0" nodeType="afterEffect">
                                  <p:stCondLst>
                                    <p:cond delay="0"/>
                                  </p:stCondLst>
                                  <p:childTnLst>
                                    <p:set>
                                      <p:cBhvr>
                                        <p:cTn id="205" dur="1" fill="hold">
                                          <p:stCondLst>
                                            <p:cond delay="0"/>
                                          </p:stCondLst>
                                        </p:cTn>
                                        <p:tgtEl>
                                          <p:spTgt spid="105"/>
                                        </p:tgtEl>
                                        <p:attrNameLst>
                                          <p:attrName>style.visibility</p:attrName>
                                        </p:attrNameLst>
                                      </p:cBhvr>
                                      <p:to>
                                        <p:strVal val="visible"/>
                                      </p:to>
                                    </p:set>
                                    <p:anim calcmode="lin" valueType="num">
                                      <p:cBhvr additive="base">
                                        <p:cTn id="206" dur="150" fill="hold"/>
                                        <p:tgtEl>
                                          <p:spTgt spid="105"/>
                                        </p:tgtEl>
                                        <p:attrNameLst>
                                          <p:attrName>ppt_x</p:attrName>
                                        </p:attrNameLst>
                                      </p:cBhvr>
                                      <p:tavLst>
                                        <p:tav tm="0">
                                          <p:val>
                                            <p:strVal val="#ppt_x"/>
                                          </p:val>
                                        </p:tav>
                                        <p:tav tm="100000">
                                          <p:val>
                                            <p:strVal val="#ppt_x"/>
                                          </p:val>
                                        </p:tav>
                                      </p:tavLst>
                                    </p:anim>
                                    <p:anim calcmode="lin" valueType="num">
                                      <p:cBhvr additive="base">
                                        <p:cTn id="207" dur="150" fill="hold"/>
                                        <p:tgtEl>
                                          <p:spTgt spid="105"/>
                                        </p:tgtEl>
                                        <p:attrNameLst>
                                          <p:attrName>ppt_y</p:attrName>
                                        </p:attrNameLst>
                                      </p:cBhvr>
                                      <p:tavLst>
                                        <p:tav tm="0">
                                          <p:val>
                                            <p:strVal val="1+#ppt_h/2"/>
                                          </p:val>
                                        </p:tav>
                                        <p:tav tm="100000">
                                          <p:val>
                                            <p:strVal val="#ppt_y"/>
                                          </p:val>
                                        </p:tav>
                                      </p:tavLst>
                                    </p:anim>
                                  </p:childTnLst>
                                </p:cTn>
                              </p:par>
                            </p:childTnLst>
                          </p:cTn>
                        </p:par>
                        <p:par>
                          <p:cTn id="208" fill="hold">
                            <p:stCondLst>
                              <p:cond delay="6500"/>
                            </p:stCondLst>
                            <p:childTnLst>
                              <p:par>
                                <p:cTn id="209" presetID="2" presetClass="entr" presetSubtype="4" fill="hold" grpId="0" nodeType="afterEffect">
                                  <p:stCondLst>
                                    <p:cond delay="0"/>
                                  </p:stCondLst>
                                  <p:childTnLst>
                                    <p:set>
                                      <p:cBhvr>
                                        <p:cTn id="210" dur="1" fill="hold">
                                          <p:stCondLst>
                                            <p:cond delay="0"/>
                                          </p:stCondLst>
                                        </p:cTn>
                                        <p:tgtEl>
                                          <p:spTgt spid="106"/>
                                        </p:tgtEl>
                                        <p:attrNameLst>
                                          <p:attrName>style.visibility</p:attrName>
                                        </p:attrNameLst>
                                      </p:cBhvr>
                                      <p:to>
                                        <p:strVal val="visible"/>
                                      </p:to>
                                    </p:set>
                                    <p:anim calcmode="lin" valueType="num">
                                      <p:cBhvr additive="base">
                                        <p:cTn id="211" dur="150" fill="hold"/>
                                        <p:tgtEl>
                                          <p:spTgt spid="106"/>
                                        </p:tgtEl>
                                        <p:attrNameLst>
                                          <p:attrName>ppt_x</p:attrName>
                                        </p:attrNameLst>
                                      </p:cBhvr>
                                      <p:tavLst>
                                        <p:tav tm="0">
                                          <p:val>
                                            <p:strVal val="#ppt_x"/>
                                          </p:val>
                                        </p:tav>
                                        <p:tav tm="100000">
                                          <p:val>
                                            <p:strVal val="#ppt_x"/>
                                          </p:val>
                                        </p:tav>
                                      </p:tavLst>
                                    </p:anim>
                                    <p:anim calcmode="lin" valueType="num">
                                      <p:cBhvr additive="base">
                                        <p:cTn id="212" dur="150" fill="hold"/>
                                        <p:tgtEl>
                                          <p:spTgt spid="106"/>
                                        </p:tgtEl>
                                        <p:attrNameLst>
                                          <p:attrName>ppt_y</p:attrName>
                                        </p:attrNameLst>
                                      </p:cBhvr>
                                      <p:tavLst>
                                        <p:tav tm="0">
                                          <p:val>
                                            <p:strVal val="1+#ppt_h/2"/>
                                          </p:val>
                                        </p:tav>
                                        <p:tav tm="100000">
                                          <p:val>
                                            <p:strVal val="#ppt_y"/>
                                          </p:val>
                                        </p:tav>
                                      </p:tavLst>
                                    </p:anim>
                                  </p:childTnLst>
                                </p:cTn>
                              </p:par>
                            </p:childTnLst>
                          </p:cTn>
                        </p:par>
                        <p:par>
                          <p:cTn id="213" fill="hold">
                            <p:stCondLst>
                              <p:cond delay="6650"/>
                            </p:stCondLst>
                            <p:childTnLst>
                              <p:par>
                                <p:cTn id="214" presetID="2" presetClass="entr" presetSubtype="4" fill="hold" grpId="0" nodeType="afterEffect">
                                  <p:stCondLst>
                                    <p:cond delay="0"/>
                                  </p:stCondLst>
                                  <p:childTnLst>
                                    <p:set>
                                      <p:cBhvr>
                                        <p:cTn id="215" dur="1" fill="hold">
                                          <p:stCondLst>
                                            <p:cond delay="0"/>
                                          </p:stCondLst>
                                        </p:cTn>
                                        <p:tgtEl>
                                          <p:spTgt spid="68"/>
                                        </p:tgtEl>
                                        <p:attrNameLst>
                                          <p:attrName>style.visibility</p:attrName>
                                        </p:attrNameLst>
                                      </p:cBhvr>
                                      <p:to>
                                        <p:strVal val="visible"/>
                                      </p:to>
                                    </p:set>
                                    <p:anim calcmode="lin" valueType="num">
                                      <p:cBhvr additive="base">
                                        <p:cTn id="216" dur="250" fill="hold"/>
                                        <p:tgtEl>
                                          <p:spTgt spid="68"/>
                                        </p:tgtEl>
                                        <p:attrNameLst>
                                          <p:attrName>ppt_x</p:attrName>
                                        </p:attrNameLst>
                                      </p:cBhvr>
                                      <p:tavLst>
                                        <p:tav tm="0">
                                          <p:val>
                                            <p:strVal val="#ppt_x"/>
                                          </p:val>
                                        </p:tav>
                                        <p:tav tm="100000">
                                          <p:val>
                                            <p:strVal val="#ppt_x"/>
                                          </p:val>
                                        </p:tav>
                                      </p:tavLst>
                                    </p:anim>
                                    <p:anim calcmode="lin" valueType="num">
                                      <p:cBhvr additive="base">
                                        <p:cTn id="217" dur="250" fill="hold"/>
                                        <p:tgtEl>
                                          <p:spTgt spid="68"/>
                                        </p:tgtEl>
                                        <p:attrNameLst>
                                          <p:attrName>ppt_y</p:attrName>
                                        </p:attrNameLst>
                                      </p:cBhvr>
                                      <p:tavLst>
                                        <p:tav tm="0">
                                          <p:val>
                                            <p:strVal val="1+#ppt_h/2"/>
                                          </p:val>
                                        </p:tav>
                                        <p:tav tm="100000">
                                          <p:val>
                                            <p:strVal val="#ppt_y"/>
                                          </p:val>
                                        </p:tav>
                                      </p:tavLst>
                                    </p:anim>
                                  </p:childTnLst>
                                </p:cTn>
                              </p:par>
                            </p:childTnLst>
                          </p:cTn>
                        </p:par>
                        <p:par>
                          <p:cTn id="218" fill="hold">
                            <p:stCondLst>
                              <p:cond delay="6900"/>
                            </p:stCondLst>
                            <p:childTnLst>
                              <p:par>
                                <p:cTn id="219" presetID="45" presetClass="entr" presetSubtype="0" fill="hold" grpId="0" nodeType="afterEffect">
                                  <p:stCondLst>
                                    <p:cond delay="0"/>
                                  </p:stCondLst>
                                  <p:childTnLst>
                                    <p:set>
                                      <p:cBhvr>
                                        <p:cTn id="220" dur="1" fill="hold">
                                          <p:stCondLst>
                                            <p:cond delay="0"/>
                                          </p:stCondLst>
                                        </p:cTn>
                                        <p:tgtEl>
                                          <p:spTgt spid="120"/>
                                        </p:tgtEl>
                                        <p:attrNameLst>
                                          <p:attrName>style.visibility</p:attrName>
                                        </p:attrNameLst>
                                      </p:cBhvr>
                                      <p:to>
                                        <p:strVal val="visible"/>
                                      </p:to>
                                    </p:set>
                                    <p:animEffect transition="in" filter="fade">
                                      <p:cBhvr>
                                        <p:cTn id="221" dur="2000"/>
                                        <p:tgtEl>
                                          <p:spTgt spid="120"/>
                                        </p:tgtEl>
                                      </p:cBhvr>
                                    </p:animEffect>
                                    <p:anim calcmode="lin" valueType="num">
                                      <p:cBhvr>
                                        <p:cTn id="222" dur="2000" fill="hold"/>
                                        <p:tgtEl>
                                          <p:spTgt spid="120"/>
                                        </p:tgtEl>
                                        <p:attrNameLst>
                                          <p:attrName>ppt_w</p:attrName>
                                        </p:attrNameLst>
                                      </p:cBhvr>
                                      <p:tavLst>
                                        <p:tav tm="0" fmla="#ppt_w*sin(2.5*pi*$)">
                                          <p:val>
                                            <p:fltVal val="0"/>
                                          </p:val>
                                        </p:tav>
                                        <p:tav tm="100000">
                                          <p:val>
                                            <p:fltVal val="1"/>
                                          </p:val>
                                        </p:tav>
                                      </p:tavLst>
                                    </p:anim>
                                    <p:anim calcmode="lin" valueType="num">
                                      <p:cBhvr>
                                        <p:cTn id="223" dur="2000" fill="hold"/>
                                        <p:tgtEl>
                                          <p:spTgt spid="120"/>
                                        </p:tgtEl>
                                        <p:attrNameLst>
                                          <p:attrName>ppt_h</p:attrName>
                                        </p:attrNameLst>
                                      </p:cBhvr>
                                      <p:tavLst>
                                        <p:tav tm="0">
                                          <p:val>
                                            <p:strVal val="#ppt_h"/>
                                          </p:val>
                                        </p:tav>
                                        <p:tav tm="100000">
                                          <p:val>
                                            <p:strVal val="#ppt_h"/>
                                          </p:val>
                                        </p:tav>
                                      </p:tavLst>
                                    </p:anim>
                                  </p:childTnLst>
                                </p:cTn>
                              </p:par>
                              <p:par>
                                <p:cTn id="224" presetID="45" presetClass="entr" presetSubtype="0" fill="hold" grpId="0" nodeType="withEffect">
                                  <p:stCondLst>
                                    <p:cond delay="0"/>
                                  </p:stCondLst>
                                  <p:childTnLst>
                                    <p:set>
                                      <p:cBhvr>
                                        <p:cTn id="225" dur="1" fill="hold">
                                          <p:stCondLst>
                                            <p:cond delay="0"/>
                                          </p:stCondLst>
                                        </p:cTn>
                                        <p:tgtEl>
                                          <p:spTgt spid="119"/>
                                        </p:tgtEl>
                                        <p:attrNameLst>
                                          <p:attrName>style.visibility</p:attrName>
                                        </p:attrNameLst>
                                      </p:cBhvr>
                                      <p:to>
                                        <p:strVal val="visible"/>
                                      </p:to>
                                    </p:set>
                                    <p:animEffect transition="in" filter="fade">
                                      <p:cBhvr>
                                        <p:cTn id="226" dur="2000"/>
                                        <p:tgtEl>
                                          <p:spTgt spid="119"/>
                                        </p:tgtEl>
                                      </p:cBhvr>
                                    </p:animEffect>
                                    <p:anim calcmode="lin" valueType="num">
                                      <p:cBhvr>
                                        <p:cTn id="227" dur="2000" fill="hold"/>
                                        <p:tgtEl>
                                          <p:spTgt spid="119"/>
                                        </p:tgtEl>
                                        <p:attrNameLst>
                                          <p:attrName>ppt_w</p:attrName>
                                        </p:attrNameLst>
                                      </p:cBhvr>
                                      <p:tavLst>
                                        <p:tav tm="0" fmla="#ppt_w*sin(2.5*pi*$)">
                                          <p:val>
                                            <p:fltVal val="0"/>
                                          </p:val>
                                        </p:tav>
                                        <p:tav tm="100000">
                                          <p:val>
                                            <p:fltVal val="1"/>
                                          </p:val>
                                        </p:tav>
                                      </p:tavLst>
                                    </p:anim>
                                    <p:anim calcmode="lin" valueType="num">
                                      <p:cBhvr>
                                        <p:cTn id="228" dur="2000" fill="hold"/>
                                        <p:tgtEl>
                                          <p:spTgt spid="119"/>
                                        </p:tgtEl>
                                        <p:attrNameLst>
                                          <p:attrName>ppt_h</p:attrName>
                                        </p:attrNameLst>
                                      </p:cBhvr>
                                      <p:tavLst>
                                        <p:tav tm="0">
                                          <p:val>
                                            <p:strVal val="#ppt_h"/>
                                          </p:val>
                                        </p:tav>
                                        <p:tav tm="100000">
                                          <p:val>
                                            <p:strVal val="#ppt_h"/>
                                          </p:val>
                                        </p:tav>
                                      </p:tavLst>
                                    </p:anim>
                                  </p:childTnLst>
                                </p:cTn>
                              </p:par>
                            </p:childTnLst>
                          </p:cTn>
                        </p:par>
                        <p:par>
                          <p:cTn id="229" fill="hold">
                            <p:stCondLst>
                              <p:cond delay="8900"/>
                            </p:stCondLst>
                            <p:childTnLst>
                              <p:par>
                                <p:cTn id="230" presetID="21" presetClass="entr" presetSubtype="1" fill="hold" grpId="0" nodeType="afterEffect">
                                  <p:stCondLst>
                                    <p:cond delay="0"/>
                                  </p:stCondLst>
                                  <p:childTnLst>
                                    <p:set>
                                      <p:cBhvr>
                                        <p:cTn id="231" dur="1" fill="hold">
                                          <p:stCondLst>
                                            <p:cond delay="0"/>
                                          </p:stCondLst>
                                        </p:cTn>
                                        <p:tgtEl>
                                          <p:spTgt spid="118"/>
                                        </p:tgtEl>
                                        <p:attrNameLst>
                                          <p:attrName>style.visibility</p:attrName>
                                        </p:attrNameLst>
                                      </p:cBhvr>
                                      <p:to>
                                        <p:strVal val="visible"/>
                                      </p:to>
                                    </p:set>
                                    <p:animEffect transition="in" filter="wheel(1)">
                                      <p:cBhvr>
                                        <p:cTn id="232" dur="2000"/>
                                        <p:tgtEl>
                                          <p:spTgt spid="118"/>
                                        </p:tgtEl>
                                      </p:cBhvr>
                                    </p:animEffect>
                                  </p:childTnLst>
                                </p:cTn>
                              </p:par>
                              <p:par>
                                <p:cTn id="233" presetID="2" presetClass="entr" presetSubtype="4" fill="hold" nodeType="withEffect">
                                  <p:stCondLst>
                                    <p:cond delay="500"/>
                                  </p:stCondLst>
                                  <p:childTnLst>
                                    <p:set>
                                      <p:cBhvr>
                                        <p:cTn id="234" dur="1" fill="hold">
                                          <p:stCondLst>
                                            <p:cond delay="0"/>
                                          </p:stCondLst>
                                        </p:cTn>
                                        <p:tgtEl>
                                          <p:spTgt spid="121"/>
                                        </p:tgtEl>
                                        <p:attrNameLst>
                                          <p:attrName>style.visibility</p:attrName>
                                        </p:attrNameLst>
                                      </p:cBhvr>
                                      <p:to>
                                        <p:strVal val="visible"/>
                                      </p:to>
                                    </p:set>
                                    <p:anim calcmode="lin" valueType="num">
                                      <p:cBhvr additive="base">
                                        <p:cTn id="235" dur="500" fill="hold"/>
                                        <p:tgtEl>
                                          <p:spTgt spid="121"/>
                                        </p:tgtEl>
                                        <p:attrNameLst>
                                          <p:attrName>ppt_x</p:attrName>
                                        </p:attrNameLst>
                                      </p:cBhvr>
                                      <p:tavLst>
                                        <p:tav tm="0">
                                          <p:val>
                                            <p:strVal val="#ppt_x"/>
                                          </p:val>
                                        </p:tav>
                                        <p:tav tm="100000">
                                          <p:val>
                                            <p:strVal val="#ppt_x"/>
                                          </p:val>
                                        </p:tav>
                                      </p:tavLst>
                                    </p:anim>
                                    <p:anim calcmode="lin" valueType="num">
                                      <p:cBhvr additive="base">
                                        <p:cTn id="236" dur="500" fill="hold"/>
                                        <p:tgtEl>
                                          <p:spTgt spid="121"/>
                                        </p:tgtEl>
                                        <p:attrNameLst>
                                          <p:attrName>ppt_y</p:attrName>
                                        </p:attrNameLst>
                                      </p:cBhvr>
                                      <p:tavLst>
                                        <p:tav tm="0">
                                          <p:val>
                                            <p:strVal val="1+#ppt_h/2"/>
                                          </p:val>
                                        </p:tav>
                                        <p:tav tm="100000">
                                          <p:val>
                                            <p:strVal val="#ppt_y"/>
                                          </p:val>
                                        </p:tav>
                                      </p:tavLst>
                                    </p:anim>
                                  </p:childTnLst>
                                </p:cTn>
                              </p:par>
                            </p:childTnLst>
                          </p:cTn>
                        </p:par>
                        <p:par>
                          <p:cTn id="237" fill="hold">
                            <p:stCondLst>
                              <p:cond delay="10900"/>
                            </p:stCondLst>
                            <p:childTnLst>
                              <p:par>
                                <p:cTn id="238" presetID="45" presetClass="entr" presetSubtype="0" fill="hold" grpId="0" nodeType="afterEffect">
                                  <p:stCondLst>
                                    <p:cond delay="0"/>
                                  </p:stCondLst>
                                  <p:childTnLst>
                                    <p:set>
                                      <p:cBhvr>
                                        <p:cTn id="239" dur="1" fill="hold">
                                          <p:stCondLst>
                                            <p:cond delay="0"/>
                                          </p:stCondLst>
                                        </p:cTn>
                                        <p:tgtEl>
                                          <p:spTgt spid="129"/>
                                        </p:tgtEl>
                                        <p:attrNameLst>
                                          <p:attrName>style.visibility</p:attrName>
                                        </p:attrNameLst>
                                      </p:cBhvr>
                                      <p:to>
                                        <p:strVal val="visible"/>
                                      </p:to>
                                    </p:set>
                                    <p:animEffect transition="in" filter="fade">
                                      <p:cBhvr>
                                        <p:cTn id="240" dur="2000"/>
                                        <p:tgtEl>
                                          <p:spTgt spid="129"/>
                                        </p:tgtEl>
                                      </p:cBhvr>
                                    </p:animEffect>
                                    <p:anim calcmode="lin" valueType="num">
                                      <p:cBhvr>
                                        <p:cTn id="241" dur="2000" fill="hold"/>
                                        <p:tgtEl>
                                          <p:spTgt spid="129"/>
                                        </p:tgtEl>
                                        <p:attrNameLst>
                                          <p:attrName>ppt_w</p:attrName>
                                        </p:attrNameLst>
                                      </p:cBhvr>
                                      <p:tavLst>
                                        <p:tav tm="0" fmla="#ppt_w*sin(2.5*pi*$)">
                                          <p:val>
                                            <p:fltVal val="0"/>
                                          </p:val>
                                        </p:tav>
                                        <p:tav tm="100000">
                                          <p:val>
                                            <p:fltVal val="1"/>
                                          </p:val>
                                        </p:tav>
                                      </p:tavLst>
                                    </p:anim>
                                    <p:anim calcmode="lin" valueType="num">
                                      <p:cBhvr>
                                        <p:cTn id="242" dur="2000" fill="hold"/>
                                        <p:tgtEl>
                                          <p:spTgt spid="129"/>
                                        </p:tgtEl>
                                        <p:attrNameLst>
                                          <p:attrName>ppt_h</p:attrName>
                                        </p:attrNameLst>
                                      </p:cBhvr>
                                      <p:tavLst>
                                        <p:tav tm="0">
                                          <p:val>
                                            <p:strVal val="#ppt_h"/>
                                          </p:val>
                                        </p:tav>
                                        <p:tav tm="100000">
                                          <p:val>
                                            <p:strVal val="#ppt_h"/>
                                          </p:val>
                                        </p:tav>
                                      </p:tavLst>
                                    </p:anim>
                                  </p:childTnLst>
                                </p:cTn>
                              </p:par>
                              <p:par>
                                <p:cTn id="243" presetID="45" presetClass="entr" presetSubtype="0" fill="hold" grpId="0" nodeType="withEffect">
                                  <p:stCondLst>
                                    <p:cond delay="0"/>
                                  </p:stCondLst>
                                  <p:childTnLst>
                                    <p:set>
                                      <p:cBhvr>
                                        <p:cTn id="244" dur="1" fill="hold">
                                          <p:stCondLst>
                                            <p:cond delay="0"/>
                                          </p:stCondLst>
                                        </p:cTn>
                                        <p:tgtEl>
                                          <p:spTgt spid="128"/>
                                        </p:tgtEl>
                                        <p:attrNameLst>
                                          <p:attrName>style.visibility</p:attrName>
                                        </p:attrNameLst>
                                      </p:cBhvr>
                                      <p:to>
                                        <p:strVal val="visible"/>
                                      </p:to>
                                    </p:set>
                                    <p:animEffect transition="in" filter="fade">
                                      <p:cBhvr>
                                        <p:cTn id="245" dur="2000"/>
                                        <p:tgtEl>
                                          <p:spTgt spid="128"/>
                                        </p:tgtEl>
                                      </p:cBhvr>
                                    </p:animEffect>
                                    <p:anim calcmode="lin" valueType="num">
                                      <p:cBhvr>
                                        <p:cTn id="246" dur="2000" fill="hold"/>
                                        <p:tgtEl>
                                          <p:spTgt spid="128"/>
                                        </p:tgtEl>
                                        <p:attrNameLst>
                                          <p:attrName>ppt_w</p:attrName>
                                        </p:attrNameLst>
                                      </p:cBhvr>
                                      <p:tavLst>
                                        <p:tav tm="0" fmla="#ppt_w*sin(2.5*pi*$)">
                                          <p:val>
                                            <p:fltVal val="0"/>
                                          </p:val>
                                        </p:tav>
                                        <p:tav tm="100000">
                                          <p:val>
                                            <p:fltVal val="1"/>
                                          </p:val>
                                        </p:tav>
                                      </p:tavLst>
                                    </p:anim>
                                    <p:anim calcmode="lin" valueType="num">
                                      <p:cBhvr>
                                        <p:cTn id="247" dur="2000" fill="hold"/>
                                        <p:tgtEl>
                                          <p:spTgt spid="128"/>
                                        </p:tgtEl>
                                        <p:attrNameLst>
                                          <p:attrName>ppt_h</p:attrName>
                                        </p:attrNameLst>
                                      </p:cBhvr>
                                      <p:tavLst>
                                        <p:tav tm="0">
                                          <p:val>
                                            <p:strVal val="#ppt_h"/>
                                          </p:val>
                                        </p:tav>
                                        <p:tav tm="100000">
                                          <p:val>
                                            <p:strVal val="#ppt_h"/>
                                          </p:val>
                                        </p:tav>
                                      </p:tavLst>
                                    </p:anim>
                                  </p:childTnLst>
                                </p:cTn>
                              </p:par>
                            </p:childTnLst>
                          </p:cTn>
                        </p:par>
                        <p:par>
                          <p:cTn id="248" fill="hold">
                            <p:stCondLst>
                              <p:cond delay="12900"/>
                            </p:stCondLst>
                            <p:childTnLst>
                              <p:par>
                                <p:cTn id="249" presetID="21" presetClass="entr" presetSubtype="1" fill="hold" grpId="0" nodeType="afterEffect">
                                  <p:stCondLst>
                                    <p:cond delay="0"/>
                                  </p:stCondLst>
                                  <p:childTnLst>
                                    <p:set>
                                      <p:cBhvr>
                                        <p:cTn id="250" dur="1" fill="hold">
                                          <p:stCondLst>
                                            <p:cond delay="0"/>
                                          </p:stCondLst>
                                        </p:cTn>
                                        <p:tgtEl>
                                          <p:spTgt spid="127"/>
                                        </p:tgtEl>
                                        <p:attrNameLst>
                                          <p:attrName>style.visibility</p:attrName>
                                        </p:attrNameLst>
                                      </p:cBhvr>
                                      <p:to>
                                        <p:strVal val="visible"/>
                                      </p:to>
                                    </p:set>
                                    <p:animEffect transition="in" filter="wheel(1)">
                                      <p:cBhvr>
                                        <p:cTn id="251" dur="2000"/>
                                        <p:tgtEl>
                                          <p:spTgt spid="127"/>
                                        </p:tgtEl>
                                      </p:cBhvr>
                                    </p:animEffect>
                                  </p:childTnLst>
                                </p:cTn>
                              </p:par>
                              <p:par>
                                <p:cTn id="252" presetID="2" presetClass="entr" presetSubtype="4" fill="hold" nodeType="withEffect">
                                  <p:stCondLst>
                                    <p:cond delay="500"/>
                                  </p:stCondLst>
                                  <p:childTnLst>
                                    <p:set>
                                      <p:cBhvr>
                                        <p:cTn id="253" dur="1" fill="hold">
                                          <p:stCondLst>
                                            <p:cond delay="0"/>
                                          </p:stCondLst>
                                        </p:cTn>
                                        <p:tgtEl>
                                          <p:spTgt spid="130"/>
                                        </p:tgtEl>
                                        <p:attrNameLst>
                                          <p:attrName>style.visibility</p:attrName>
                                        </p:attrNameLst>
                                      </p:cBhvr>
                                      <p:to>
                                        <p:strVal val="visible"/>
                                      </p:to>
                                    </p:set>
                                    <p:anim calcmode="lin" valueType="num">
                                      <p:cBhvr additive="base">
                                        <p:cTn id="254" dur="500" fill="hold"/>
                                        <p:tgtEl>
                                          <p:spTgt spid="130"/>
                                        </p:tgtEl>
                                        <p:attrNameLst>
                                          <p:attrName>ppt_x</p:attrName>
                                        </p:attrNameLst>
                                      </p:cBhvr>
                                      <p:tavLst>
                                        <p:tav tm="0">
                                          <p:val>
                                            <p:strVal val="#ppt_x"/>
                                          </p:val>
                                        </p:tav>
                                        <p:tav tm="100000">
                                          <p:val>
                                            <p:strVal val="#ppt_x"/>
                                          </p:val>
                                        </p:tav>
                                      </p:tavLst>
                                    </p:anim>
                                    <p:anim calcmode="lin" valueType="num">
                                      <p:cBhvr additive="base">
                                        <p:cTn id="255" dur="500" fill="hold"/>
                                        <p:tgtEl>
                                          <p:spTgt spid="130"/>
                                        </p:tgtEl>
                                        <p:attrNameLst>
                                          <p:attrName>ppt_y</p:attrName>
                                        </p:attrNameLst>
                                      </p:cBhvr>
                                      <p:tavLst>
                                        <p:tav tm="0">
                                          <p:val>
                                            <p:strVal val="1+#ppt_h/2"/>
                                          </p:val>
                                        </p:tav>
                                        <p:tav tm="100000">
                                          <p:val>
                                            <p:strVal val="#ppt_y"/>
                                          </p:val>
                                        </p:tav>
                                      </p:tavLst>
                                    </p:anim>
                                  </p:childTnLst>
                                </p:cTn>
                              </p:par>
                            </p:childTnLst>
                          </p:cTn>
                        </p:par>
                        <p:par>
                          <p:cTn id="256" fill="hold">
                            <p:stCondLst>
                              <p:cond delay="14900"/>
                            </p:stCondLst>
                            <p:childTnLst>
                              <p:par>
                                <p:cTn id="257" presetID="45" presetClass="entr" presetSubtype="0" fill="hold" grpId="0" nodeType="afterEffect">
                                  <p:stCondLst>
                                    <p:cond delay="0"/>
                                  </p:stCondLst>
                                  <p:childTnLst>
                                    <p:set>
                                      <p:cBhvr>
                                        <p:cTn id="258" dur="1" fill="hold">
                                          <p:stCondLst>
                                            <p:cond delay="0"/>
                                          </p:stCondLst>
                                        </p:cTn>
                                        <p:tgtEl>
                                          <p:spTgt spid="138"/>
                                        </p:tgtEl>
                                        <p:attrNameLst>
                                          <p:attrName>style.visibility</p:attrName>
                                        </p:attrNameLst>
                                      </p:cBhvr>
                                      <p:to>
                                        <p:strVal val="visible"/>
                                      </p:to>
                                    </p:set>
                                    <p:animEffect transition="in" filter="fade">
                                      <p:cBhvr>
                                        <p:cTn id="259" dur="2000"/>
                                        <p:tgtEl>
                                          <p:spTgt spid="138"/>
                                        </p:tgtEl>
                                      </p:cBhvr>
                                    </p:animEffect>
                                    <p:anim calcmode="lin" valueType="num">
                                      <p:cBhvr>
                                        <p:cTn id="260" dur="2000" fill="hold"/>
                                        <p:tgtEl>
                                          <p:spTgt spid="138"/>
                                        </p:tgtEl>
                                        <p:attrNameLst>
                                          <p:attrName>ppt_w</p:attrName>
                                        </p:attrNameLst>
                                      </p:cBhvr>
                                      <p:tavLst>
                                        <p:tav tm="0" fmla="#ppt_w*sin(2.5*pi*$)">
                                          <p:val>
                                            <p:fltVal val="0"/>
                                          </p:val>
                                        </p:tav>
                                        <p:tav tm="100000">
                                          <p:val>
                                            <p:fltVal val="1"/>
                                          </p:val>
                                        </p:tav>
                                      </p:tavLst>
                                    </p:anim>
                                    <p:anim calcmode="lin" valueType="num">
                                      <p:cBhvr>
                                        <p:cTn id="261" dur="2000" fill="hold"/>
                                        <p:tgtEl>
                                          <p:spTgt spid="138"/>
                                        </p:tgtEl>
                                        <p:attrNameLst>
                                          <p:attrName>ppt_h</p:attrName>
                                        </p:attrNameLst>
                                      </p:cBhvr>
                                      <p:tavLst>
                                        <p:tav tm="0">
                                          <p:val>
                                            <p:strVal val="#ppt_h"/>
                                          </p:val>
                                        </p:tav>
                                        <p:tav tm="100000">
                                          <p:val>
                                            <p:strVal val="#ppt_h"/>
                                          </p:val>
                                        </p:tav>
                                      </p:tavLst>
                                    </p:anim>
                                  </p:childTnLst>
                                </p:cTn>
                              </p:par>
                              <p:par>
                                <p:cTn id="262" presetID="45" presetClass="entr" presetSubtype="0" fill="hold" grpId="0" nodeType="withEffect">
                                  <p:stCondLst>
                                    <p:cond delay="0"/>
                                  </p:stCondLst>
                                  <p:childTnLst>
                                    <p:set>
                                      <p:cBhvr>
                                        <p:cTn id="263" dur="1" fill="hold">
                                          <p:stCondLst>
                                            <p:cond delay="0"/>
                                          </p:stCondLst>
                                        </p:cTn>
                                        <p:tgtEl>
                                          <p:spTgt spid="137"/>
                                        </p:tgtEl>
                                        <p:attrNameLst>
                                          <p:attrName>style.visibility</p:attrName>
                                        </p:attrNameLst>
                                      </p:cBhvr>
                                      <p:to>
                                        <p:strVal val="visible"/>
                                      </p:to>
                                    </p:set>
                                    <p:animEffect transition="in" filter="fade">
                                      <p:cBhvr>
                                        <p:cTn id="264" dur="2000"/>
                                        <p:tgtEl>
                                          <p:spTgt spid="137"/>
                                        </p:tgtEl>
                                      </p:cBhvr>
                                    </p:animEffect>
                                    <p:anim calcmode="lin" valueType="num">
                                      <p:cBhvr>
                                        <p:cTn id="265" dur="2000" fill="hold"/>
                                        <p:tgtEl>
                                          <p:spTgt spid="137"/>
                                        </p:tgtEl>
                                        <p:attrNameLst>
                                          <p:attrName>ppt_w</p:attrName>
                                        </p:attrNameLst>
                                      </p:cBhvr>
                                      <p:tavLst>
                                        <p:tav tm="0" fmla="#ppt_w*sin(2.5*pi*$)">
                                          <p:val>
                                            <p:fltVal val="0"/>
                                          </p:val>
                                        </p:tav>
                                        <p:tav tm="100000">
                                          <p:val>
                                            <p:fltVal val="1"/>
                                          </p:val>
                                        </p:tav>
                                      </p:tavLst>
                                    </p:anim>
                                    <p:anim calcmode="lin" valueType="num">
                                      <p:cBhvr>
                                        <p:cTn id="266" dur="2000" fill="hold"/>
                                        <p:tgtEl>
                                          <p:spTgt spid="137"/>
                                        </p:tgtEl>
                                        <p:attrNameLst>
                                          <p:attrName>ppt_h</p:attrName>
                                        </p:attrNameLst>
                                      </p:cBhvr>
                                      <p:tavLst>
                                        <p:tav tm="0">
                                          <p:val>
                                            <p:strVal val="#ppt_h"/>
                                          </p:val>
                                        </p:tav>
                                        <p:tav tm="100000">
                                          <p:val>
                                            <p:strVal val="#ppt_h"/>
                                          </p:val>
                                        </p:tav>
                                      </p:tavLst>
                                    </p:anim>
                                  </p:childTnLst>
                                </p:cTn>
                              </p:par>
                            </p:childTnLst>
                          </p:cTn>
                        </p:par>
                        <p:par>
                          <p:cTn id="267" fill="hold">
                            <p:stCondLst>
                              <p:cond delay="16900"/>
                            </p:stCondLst>
                            <p:childTnLst>
                              <p:par>
                                <p:cTn id="268" presetID="21" presetClass="entr" presetSubtype="1" fill="hold" grpId="0" nodeType="afterEffect">
                                  <p:stCondLst>
                                    <p:cond delay="0"/>
                                  </p:stCondLst>
                                  <p:childTnLst>
                                    <p:set>
                                      <p:cBhvr>
                                        <p:cTn id="269" dur="1" fill="hold">
                                          <p:stCondLst>
                                            <p:cond delay="0"/>
                                          </p:stCondLst>
                                        </p:cTn>
                                        <p:tgtEl>
                                          <p:spTgt spid="136"/>
                                        </p:tgtEl>
                                        <p:attrNameLst>
                                          <p:attrName>style.visibility</p:attrName>
                                        </p:attrNameLst>
                                      </p:cBhvr>
                                      <p:to>
                                        <p:strVal val="visible"/>
                                      </p:to>
                                    </p:set>
                                    <p:animEffect transition="in" filter="wheel(1)">
                                      <p:cBhvr>
                                        <p:cTn id="270" dur="2000"/>
                                        <p:tgtEl>
                                          <p:spTgt spid="136"/>
                                        </p:tgtEl>
                                      </p:cBhvr>
                                    </p:animEffect>
                                  </p:childTnLst>
                                </p:cTn>
                              </p:par>
                              <p:par>
                                <p:cTn id="271" presetID="2" presetClass="entr" presetSubtype="4" fill="hold" nodeType="withEffect">
                                  <p:stCondLst>
                                    <p:cond delay="500"/>
                                  </p:stCondLst>
                                  <p:childTnLst>
                                    <p:set>
                                      <p:cBhvr>
                                        <p:cTn id="272" dur="1" fill="hold">
                                          <p:stCondLst>
                                            <p:cond delay="0"/>
                                          </p:stCondLst>
                                        </p:cTn>
                                        <p:tgtEl>
                                          <p:spTgt spid="139"/>
                                        </p:tgtEl>
                                        <p:attrNameLst>
                                          <p:attrName>style.visibility</p:attrName>
                                        </p:attrNameLst>
                                      </p:cBhvr>
                                      <p:to>
                                        <p:strVal val="visible"/>
                                      </p:to>
                                    </p:set>
                                    <p:anim calcmode="lin" valueType="num">
                                      <p:cBhvr additive="base">
                                        <p:cTn id="273" dur="500" fill="hold"/>
                                        <p:tgtEl>
                                          <p:spTgt spid="139"/>
                                        </p:tgtEl>
                                        <p:attrNameLst>
                                          <p:attrName>ppt_x</p:attrName>
                                        </p:attrNameLst>
                                      </p:cBhvr>
                                      <p:tavLst>
                                        <p:tav tm="0">
                                          <p:val>
                                            <p:strVal val="#ppt_x"/>
                                          </p:val>
                                        </p:tav>
                                        <p:tav tm="100000">
                                          <p:val>
                                            <p:strVal val="#ppt_x"/>
                                          </p:val>
                                        </p:tav>
                                      </p:tavLst>
                                    </p:anim>
                                    <p:anim calcmode="lin" valueType="num">
                                      <p:cBhvr additive="base">
                                        <p:cTn id="27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2016-11-05T21:58:35Z</dcterms:modified>
</cp:coreProperties>
</file>