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11880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6"/>
          <p:cNvSpPr>
            <a:spLocks/>
          </p:cNvSpPr>
          <p:nvPr/>
        </p:nvSpPr>
        <p:spPr bwMode="auto">
          <a:xfrm>
            <a:off x="604267" y="2555853"/>
            <a:ext cx="1402830" cy="1617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0" name="AutoShape 17"/>
          <p:cNvSpPr>
            <a:spLocks/>
          </p:cNvSpPr>
          <p:nvPr/>
        </p:nvSpPr>
        <p:spPr bwMode="auto">
          <a:xfrm>
            <a:off x="211537" y="1115290"/>
            <a:ext cx="996748" cy="1479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solidFill>
            <a:srgbClr val="BCBCB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31" name="AutoShape 18"/>
          <p:cNvSpPr>
            <a:spLocks/>
          </p:cNvSpPr>
          <p:nvPr/>
        </p:nvSpPr>
        <p:spPr bwMode="auto">
          <a:xfrm>
            <a:off x="521177" y="2435677"/>
            <a:ext cx="69730" cy="86723"/>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1" name="AutoShape 19"/>
          <p:cNvSpPr>
            <a:spLocks/>
          </p:cNvSpPr>
          <p:nvPr/>
        </p:nvSpPr>
        <p:spPr bwMode="auto">
          <a:xfrm>
            <a:off x="1030763" y="2095997"/>
            <a:ext cx="116586" cy="183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2" name="AutoShape 20"/>
          <p:cNvSpPr>
            <a:spLocks/>
          </p:cNvSpPr>
          <p:nvPr/>
        </p:nvSpPr>
        <p:spPr bwMode="auto">
          <a:xfrm>
            <a:off x="1252089" y="3499074"/>
            <a:ext cx="36207" cy="621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3" name="AutoShape 21"/>
          <p:cNvSpPr>
            <a:spLocks/>
          </p:cNvSpPr>
          <p:nvPr/>
        </p:nvSpPr>
        <p:spPr bwMode="auto">
          <a:xfrm>
            <a:off x="1564278" y="3206321"/>
            <a:ext cx="52297" cy="79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4" name="AutoShape 22"/>
          <p:cNvSpPr>
            <a:spLocks/>
          </p:cNvSpPr>
          <p:nvPr/>
        </p:nvSpPr>
        <p:spPr bwMode="auto">
          <a:xfrm>
            <a:off x="1685645" y="3511589"/>
            <a:ext cx="53816" cy="665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5" name="AutoShape 23"/>
          <p:cNvSpPr>
            <a:spLocks/>
          </p:cNvSpPr>
          <p:nvPr/>
        </p:nvSpPr>
        <p:spPr bwMode="auto">
          <a:xfrm>
            <a:off x="1756343" y="3659053"/>
            <a:ext cx="46688" cy="5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6" name="AutoShape 24"/>
          <p:cNvSpPr>
            <a:spLocks/>
          </p:cNvSpPr>
          <p:nvPr/>
        </p:nvSpPr>
        <p:spPr bwMode="auto">
          <a:xfrm>
            <a:off x="1887766" y="3754843"/>
            <a:ext cx="46184" cy="57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7" name="AutoShape 25"/>
          <p:cNvSpPr>
            <a:spLocks/>
          </p:cNvSpPr>
          <p:nvPr/>
        </p:nvSpPr>
        <p:spPr bwMode="auto">
          <a:xfrm>
            <a:off x="726576" y="1176826"/>
            <a:ext cx="1646472" cy="1984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solidFill>
            <a:srgbClr val="B9B9B9"/>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8" name="AutoShape 26"/>
          <p:cNvSpPr>
            <a:spLocks/>
          </p:cNvSpPr>
          <p:nvPr/>
        </p:nvSpPr>
        <p:spPr bwMode="auto">
          <a:xfrm>
            <a:off x="2183966" y="1527933"/>
            <a:ext cx="1549292" cy="1876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solidFill>
            <a:srgbClr val="B6B6B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59" name="AutoShape 27"/>
          <p:cNvSpPr>
            <a:spLocks/>
          </p:cNvSpPr>
          <p:nvPr/>
        </p:nvSpPr>
        <p:spPr bwMode="auto">
          <a:xfrm>
            <a:off x="3539304" y="2145915"/>
            <a:ext cx="1117188" cy="1612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solidFill>
            <a:srgbClr val="B3B3B3"/>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0" name="AutoShape 28"/>
          <p:cNvSpPr>
            <a:spLocks/>
          </p:cNvSpPr>
          <p:nvPr/>
        </p:nvSpPr>
        <p:spPr bwMode="auto">
          <a:xfrm>
            <a:off x="4297588" y="2780325"/>
            <a:ext cx="741797" cy="13861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1" name="AutoShape 29"/>
          <p:cNvSpPr>
            <a:spLocks/>
          </p:cNvSpPr>
          <p:nvPr/>
        </p:nvSpPr>
        <p:spPr bwMode="auto">
          <a:xfrm>
            <a:off x="4588039" y="2818622"/>
            <a:ext cx="801771" cy="16032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solidFill>
            <a:srgbClr val="ADADAD"/>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2" name="AutoShape 30"/>
          <p:cNvSpPr>
            <a:spLocks/>
          </p:cNvSpPr>
          <p:nvPr/>
        </p:nvSpPr>
        <p:spPr bwMode="auto">
          <a:xfrm>
            <a:off x="3983514" y="3748710"/>
            <a:ext cx="1097260" cy="10201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solidFill>
            <a:srgbClr val="AAAAA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3" name="AutoShape 31"/>
          <p:cNvSpPr>
            <a:spLocks/>
          </p:cNvSpPr>
          <p:nvPr/>
        </p:nvSpPr>
        <p:spPr bwMode="auto">
          <a:xfrm>
            <a:off x="4990254" y="4369715"/>
            <a:ext cx="1522295" cy="1576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4" name="AutoShape 32"/>
          <p:cNvSpPr>
            <a:spLocks/>
          </p:cNvSpPr>
          <p:nvPr/>
        </p:nvSpPr>
        <p:spPr bwMode="auto">
          <a:xfrm>
            <a:off x="4666501" y="4700313"/>
            <a:ext cx="526321" cy="537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5" name="AutoShape 33"/>
          <p:cNvSpPr>
            <a:spLocks/>
          </p:cNvSpPr>
          <p:nvPr/>
        </p:nvSpPr>
        <p:spPr bwMode="auto">
          <a:xfrm>
            <a:off x="4035579" y="4556010"/>
            <a:ext cx="656095" cy="5999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solidFill>
            <a:srgbClr val="9A9A9A"/>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6" name="AutoShape 34"/>
          <p:cNvSpPr>
            <a:spLocks/>
          </p:cNvSpPr>
          <p:nvPr/>
        </p:nvSpPr>
        <p:spPr bwMode="auto">
          <a:xfrm>
            <a:off x="4457224" y="4643160"/>
            <a:ext cx="444267" cy="502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solidFill>
            <a:srgbClr val="98989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7" name="AutoShape 35"/>
          <p:cNvSpPr>
            <a:spLocks/>
          </p:cNvSpPr>
          <p:nvPr/>
        </p:nvSpPr>
        <p:spPr bwMode="auto">
          <a:xfrm>
            <a:off x="4901550" y="4857053"/>
            <a:ext cx="699508" cy="933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solidFill>
            <a:srgbClr val="92929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8" name="AutoShape 36"/>
          <p:cNvSpPr>
            <a:spLocks/>
          </p:cNvSpPr>
          <p:nvPr/>
        </p:nvSpPr>
        <p:spPr bwMode="auto">
          <a:xfrm>
            <a:off x="4992130" y="5195902"/>
            <a:ext cx="353877" cy="194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solidFill>
            <a:srgbClr val="90909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69" name="AutoShape 37"/>
          <p:cNvSpPr>
            <a:spLocks/>
          </p:cNvSpPr>
          <p:nvPr/>
        </p:nvSpPr>
        <p:spPr bwMode="auto">
          <a:xfrm>
            <a:off x="2051038" y="2948909"/>
            <a:ext cx="1069934" cy="1426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solidFill>
            <a:srgbClr val="A4A4A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0" name="AutoShape 38"/>
          <p:cNvSpPr>
            <a:spLocks/>
          </p:cNvSpPr>
          <p:nvPr/>
        </p:nvSpPr>
        <p:spPr bwMode="auto">
          <a:xfrm>
            <a:off x="2668315" y="3044514"/>
            <a:ext cx="1273621" cy="13730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1" name="AutoShape 39"/>
          <p:cNvSpPr>
            <a:spLocks/>
          </p:cNvSpPr>
          <p:nvPr/>
        </p:nvSpPr>
        <p:spPr bwMode="auto">
          <a:xfrm>
            <a:off x="3407079" y="3569839"/>
            <a:ext cx="993900" cy="12276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solidFill>
            <a:srgbClr val="A8A8A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2" name="AutoShape 40"/>
          <p:cNvSpPr>
            <a:spLocks/>
          </p:cNvSpPr>
          <p:nvPr/>
        </p:nvSpPr>
        <p:spPr bwMode="auto">
          <a:xfrm>
            <a:off x="3809811" y="4372796"/>
            <a:ext cx="288230" cy="2489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3" name="AutoShape 41"/>
          <p:cNvSpPr>
            <a:spLocks/>
          </p:cNvSpPr>
          <p:nvPr/>
        </p:nvSpPr>
        <p:spPr bwMode="auto">
          <a:xfrm>
            <a:off x="3031951" y="4184228"/>
            <a:ext cx="479731" cy="7043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solidFill>
            <a:srgbClr val="A2A2A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4" name="AutoShape 42"/>
          <p:cNvSpPr>
            <a:spLocks/>
          </p:cNvSpPr>
          <p:nvPr/>
        </p:nvSpPr>
        <p:spPr bwMode="auto">
          <a:xfrm>
            <a:off x="3026250" y="4287652"/>
            <a:ext cx="1176429" cy="1139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solidFill>
            <a:srgbClr val="A0A0A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5" name="AutoShape 43"/>
          <p:cNvSpPr>
            <a:spLocks/>
          </p:cNvSpPr>
          <p:nvPr/>
        </p:nvSpPr>
        <p:spPr bwMode="auto">
          <a:xfrm>
            <a:off x="3307367" y="5252268"/>
            <a:ext cx="324937" cy="2687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solidFill>
            <a:srgbClr val="9E9E9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6" name="AutoShape 44"/>
          <p:cNvSpPr>
            <a:spLocks/>
          </p:cNvSpPr>
          <p:nvPr/>
        </p:nvSpPr>
        <p:spPr bwMode="auto">
          <a:xfrm>
            <a:off x="3546628" y="5003423"/>
            <a:ext cx="1055340" cy="7528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7" name="AutoShape 45"/>
          <p:cNvSpPr>
            <a:spLocks/>
          </p:cNvSpPr>
          <p:nvPr/>
        </p:nvSpPr>
        <p:spPr bwMode="auto">
          <a:xfrm>
            <a:off x="4461171" y="5047256"/>
            <a:ext cx="594503" cy="5674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solidFill>
            <a:srgbClr val="949494"/>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8" name="AutoShape 46"/>
          <p:cNvSpPr>
            <a:spLocks/>
          </p:cNvSpPr>
          <p:nvPr/>
        </p:nvSpPr>
        <p:spPr bwMode="auto">
          <a:xfrm>
            <a:off x="4768985" y="5304306"/>
            <a:ext cx="248295" cy="309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solidFill>
            <a:srgbClr val="91919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79" name="AutoShape 47"/>
          <p:cNvSpPr>
            <a:spLocks/>
          </p:cNvSpPr>
          <p:nvPr/>
        </p:nvSpPr>
        <p:spPr bwMode="auto">
          <a:xfrm>
            <a:off x="3996402" y="5464872"/>
            <a:ext cx="1221505" cy="776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solidFill>
            <a:srgbClr val="8E8E8E"/>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0" name="AutoShape 48"/>
          <p:cNvSpPr>
            <a:spLocks/>
          </p:cNvSpPr>
          <p:nvPr/>
        </p:nvSpPr>
        <p:spPr bwMode="auto">
          <a:xfrm>
            <a:off x="5055553" y="5548386"/>
            <a:ext cx="1361384" cy="8747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solidFill>
            <a:srgbClr val="8B8B8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1" name="AutoShape 49"/>
          <p:cNvSpPr>
            <a:spLocks/>
          </p:cNvSpPr>
          <p:nvPr/>
        </p:nvSpPr>
        <p:spPr bwMode="auto">
          <a:xfrm>
            <a:off x="6333117" y="5676850"/>
            <a:ext cx="1079552" cy="1016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solidFill>
            <a:srgbClr val="888888"/>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2" name="AutoShape 50"/>
          <p:cNvSpPr>
            <a:spLocks/>
          </p:cNvSpPr>
          <p:nvPr/>
        </p:nvSpPr>
        <p:spPr bwMode="auto">
          <a:xfrm>
            <a:off x="6315057" y="5461864"/>
            <a:ext cx="924964" cy="3920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solidFill>
            <a:srgbClr val="858585"/>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3" name="AutoShape 51"/>
          <p:cNvSpPr>
            <a:spLocks/>
          </p:cNvSpPr>
          <p:nvPr/>
        </p:nvSpPr>
        <p:spPr bwMode="auto">
          <a:xfrm>
            <a:off x="6774620" y="4719901"/>
            <a:ext cx="904541" cy="95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solidFill>
            <a:srgbClr val="828282"/>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4" name="AutoShape 52"/>
          <p:cNvSpPr>
            <a:spLocks/>
          </p:cNvSpPr>
          <p:nvPr/>
        </p:nvSpPr>
        <p:spPr bwMode="auto">
          <a:xfrm>
            <a:off x="7329321" y="4487144"/>
            <a:ext cx="795188" cy="6097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solidFill>
            <a:srgbClr val="7F7F7F"/>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5" name="AutoShape 53"/>
          <p:cNvSpPr>
            <a:spLocks/>
          </p:cNvSpPr>
          <p:nvPr/>
        </p:nvSpPr>
        <p:spPr bwMode="auto">
          <a:xfrm>
            <a:off x="7629870" y="4452562"/>
            <a:ext cx="711333" cy="1185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solidFill>
            <a:srgbClr val="7C7C7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86" name="AutoShape 54"/>
          <p:cNvSpPr>
            <a:spLocks/>
          </p:cNvSpPr>
          <p:nvPr/>
        </p:nvSpPr>
        <p:spPr bwMode="auto">
          <a:xfrm>
            <a:off x="8282687" y="4757559"/>
            <a:ext cx="76935" cy="93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nvGrpSpPr>
          <p:cNvPr id="49" name="Group 48"/>
          <p:cNvGrpSpPr/>
          <p:nvPr/>
        </p:nvGrpSpPr>
        <p:grpSpPr>
          <a:xfrm>
            <a:off x="6347531" y="382633"/>
            <a:ext cx="4840106" cy="1130397"/>
            <a:chOff x="2879034" y="5745836"/>
            <a:chExt cx="4927350" cy="1005841"/>
          </a:xfrm>
          <a:effectLst>
            <a:outerShdw blurRad="50800" dist="38100" dir="18900000" algn="bl" rotWithShape="0">
              <a:prstClr val="black">
                <a:alpha val="40000"/>
              </a:prstClr>
            </a:outerShdw>
          </a:effectLst>
        </p:grpSpPr>
        <p:grpSp>
          <p:nvGrpSpPr>
            <p:cNvPr id="89" name="Group 12"/>
            <p:cNvGrpSpPr/>
            <p:nvPr/>
          </p:nvGrpSpPr>
          <p:grpSpPr>
            <a:xfrm>
              <a:off x="2879034" y="5745836"/>
              <a:ext cx="4927350" cy="1005841"/>
              <a:chOff x="323619" y="3562349"/>
              <a:chExt cx="3182318" cy="914401"/>
            </a:xfrm>
          </p:grpSpPr>
          <p:sp>
            <p:nvSpPr>
              <p:cNvPr id="96" name="Rectangle 9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Rectangle 96"/>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4" name="TextBox 93"/>
            <p:cNvSpPr txBox="1"/>
            <p:nvPr/>
          </p:nvSpPr>
          <p:spPr>
            <a:xfrm>
              <a:off x="3782601" y="5796541"/>
              <a:ext cx="3816617"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98" name="Group 97"/>
          <p:cNvGrpSpPr/>
          <p:nvPr/>
        </p:nvGrpSpPr>
        <p:grpSpPr>
          <a:xfrm>
            <a:off x="6347531" y="1775325"/>
            <a:ext cx="4840106" cy="1130397"/>
            <a:chOff x="2879034" y="5745836"/>
            <a:chExt cx="4927350" cy="1005841"/>
          </a:xfrm>
          <a:effectLst>
            <a:outerShdw blurRad="50800" dist="38100" dir="18900000" algn="bl" rotWithShape="0">
              <a:prstClr val="black">
                <a:alpha val="40000"/>
              </a:prstClr>
            </a:outerShdw>
          </a:effectLst>
        </p:grpSpPr>
        <p:grpSp>
          <p:nvGrpSpPr>
            <p:cNvPr id="99" name="Group 12"/>
            <p:cNvGrpSpPr/>
            <p:nvPr/>
          </p:nvGrpSpPr>
          <p:grpSpPr>
            <a:xfrm>
              <a:off x="2879034" y="5745836"/>
              <a:ext cx="4927350" cy="1005841"/>
              <a:chOff x="323619" y="3562349"/>
              <a:chExt cx="3182318" cy="914401"/>
            </a:xfrm>
          </p:grpSpPr>
          <p:sp>
            <p:nvSpPr>
              <p:cNvPr id="102" name="Rectangle 10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3" name="Rectangle 102"/>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0" name="TextBox 99"/>
            <p:cNvSpPr txBox="1"/>
            <p:nvPr/>
          </p:nvSpPr>
          <p:spPr>
            <a:xfrm>
              <a:off x="3782601" y="5796541"/>
              <a:ext cx="3816617"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1" name="TextBox 10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4" name="Group 103"/>
          <p:cNvGrpSpPr/>
          <p:nvPr/>
        </p:nvGrpSpPr>
        <p:grpSpPr>
          <a:xfrm>
            <a:off x="6347531" y="3164679"/>
            <a:ext cx="4840106" cy="1130397"/>
            <a:chOff x="2879034" y="5745836"/>
            <a:chExt cx="4927350" cy="1005841"/>
          </a:xfrm>
          <a:effectLst>
            <a:outerShdw blurRad="50800" dist="38100" dir="18900000" algn="bl" rotWithShape="0">
              <a:prstClr val="black">
                <a:alpha val="40000"/>
              </a:prstClr>
            </a:outerShdw>
          </a:effectLst>
        </p:grpSpPr>
        <p:grpSp>
          <p:nvGrpSpPr>
            <p:cNvPr id="105" name="Group 12"/>
            <p:cNvGrpSpPr/>
            <p:nvPr/>
          </p:nvGrpSpPr>
          <p:grpSpPr>
            <a:xfrm>
              <a:off x="2879034" y="5745836"/>
              <a:ext cx="4927350" cy="1005841"/>
              <a:chOff x="323619" y="3562349"/>
              <a:chExt cx="3182318" cy="914401"/>
            </a:xfrm>
          </p:grpSpPr>
          <p:sp>
            <p:nvSpPr>
              <p:cNvPr id="108" name="Rectangle 10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ectangle 108"/>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6" name="TextBox 105"/>
            <p:cNvSpPr txBox="1"/>
            <p:nvPr/>
          </p:nvSpPr>
          <p:spPr>
            <a:xfrm>
              <a:off x="3782601" y="5796541"/>
              <a:ext cx="3816617"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10" name="Group 109"/>
          <p:cNvGrpSpPr/>
          <p:nvPr/>
        </p:nvGrpSpPr>
        <p:grpSpPr>
          <a:xfrm>
            <a:off x="370046" y="304456"/>
            <a:ext cx="5943600" cy="1077095"/>
            <a:chOff x="587022" y="976809"/>
            <a:chExt cx="5943600" cy="1077095"/>
          </a:xfrm>
        </p:grpSpPr>
        <p:sp>
          <p:nvSpPr>
            <p:cNvPr id="111" name="TextBox 110"/>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MEXICO MAP</a:t>
              </a:r>
            </a:p>
          </p:txBody>
        </p:sp>
        <p:sp>
          <p:nvSpPr>
            <p:cNvPr id="112" name="TextBox 111"/>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113" name="Block Arc 112"/>
          <p:cNvSpPr>
            <a:spLocks noChangeAspect="1"/>
          </p:cNvSpPr>
          <p:nvPr/>
        </p:nvSpPr>
        <p:spPr>
          <a:xfrm rot="16200000" flipH="1">
            <a:off x="3728492" y="2000144"/>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Oval 113"/>
          <p:cNvSpPr>
            <a:spLocks noChangeAspect="1"/>
          </p:cNvSpPr>
          <p:nvPr/>
        </p:nvSpPr>
        <p:spPr>
          <a:xfrm>
            <a:off x="3851812" y="212574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5" name="Isosceles Triangle 114"/>
          <p:cNvSpPr/>
          <p:nvPr/>
        </p:nvSpPr>
        <p:spPr bwMode="auto">
          <a:xfrm flipV="1">
            <a:off x="4242245" y="3157805"/>
            <a:ext cx="203200" cy="203200"/>
          </a:xfrm>
          <a:prstGeom prst="triangle">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6" name="Block Arc 115"/>
          <p:cNvSpPr>
            <a:spLocks noChangeAspect="1"/>
          </p:cNvSpPr>
          <p:nvPr/>
        </p:nvSpPr>
        <p:spPr>
          <a:xfrm rot="16200000" flipH="1">
            <a:off x="877670" y="2217791"/>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7" name="Oval 116"/>
          <p:cNvSpPr>
            <a:spLocks noChangeAspect="1"/>
          </p:cNvSpPr>
          <p:nvPr/>
        </p:nvSpPr>
        <p:spPr>
          <a:xfrm>
            <a:off x="1000990" y="23433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18" name="Isosceles Triangle 117"/>
          <p:cNvSpPr/>
          <p:nvPr/>
        </p:nvSpPr>
        <p:spPr bwMode="auto">
          <a:xfrm flipV="1">
            <a:off x="1391423" y="3375452"/>
            <a:ext cx="203200" cy="203200"/>
          </a:xfrm>
          <a:prstGeom prst="triangle">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9" name="Block Arc 118"/>
          <p:cNvSpPr>
            <a:spLocks noChangeAspect="1"/>
          </p:cNvSpPr>
          <p:nvPr/>
        </p:nvSpPr>
        <p:spPr>
          <a:xfrm rot="16200000" flipH="1">
            <a:off x="4086802" y="3852159"/>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0" name="Oval 119"/>
          <p:cNvSpPr>
            <a:spLocks noChangeAspect="1"/>
          </p:cNvSpPr>
          <p:nvPr/>
        </p:nvSpPr>
        <p:spPr>
          <a:xfrm>
            <a:off x="4210122" y="397776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1" name="Isosceles Triangle 120"/>
          <p:cNvSpPr/>
          <p:nvPr/>
        </p:nvSpPr>
        <p:spPr bwMode="auto">
          <a:xfrm flipV="1">
            <a:off x="4600555" y="5009820"/>
            <a:ext cx="203200" cy="203200"/>
          </a:xfrm>
          <a:prstGeom prst="triangle">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87" name="Picture 8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346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wipe(left)">
                                      <p:cBhvr>
                                        <p:cTn id="7" dur="750"/>
                                        <p:tgtEl>
                                          <p:spTgt spid="1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50" fill="hold"/>
                                        <p:tgtEl>
                                          <p:spTgt spid="26"/>
                                        </p:tgtEl>
                                        <p:attrNameLst>
                                          <p:attrName>ppt_x</p:attrName>
                                        </p:attrNameLst>
                                      </p:cBhvr>
                                      <p:tavLst>
                                        <p:tav tm="0">
                                          <p:val>
                                            <p:strVal val="#ppt_x"/>
                                          </p:val>
                                        </p:tav>
                                        <p:tav tm="100000">
                                          <p:val>
                                            <p:strVal val="#ppt_x"/>
                                          </p:val>
                                        </p:tav>
                                      </p:tavLst>
                                    </p:anim>
                                    <p:anim calcmode="lin" valueType="num">
                                      <p:cBhvr additive="base">
                                        <p:cTn id="12" dur="150" fill="hold"/>
                                        <p:tgtEl>
                                          <p:spTgt spid="26"/>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150" fill="hold"/>
                                        <p:tgtEl>
                                          <p:spTgt spid="30"/>
                                        </p:tgtEl>
                                        <p:attrNameLst>
                                          <p:attrName>ppt_x</p:attrName>
                                        </p:attrNameLst>
                                      </p:cBhvr>
                                      <p:tavLst>
                                        <p:tav tm="0">
                                          <p:val>
                                            <p:strVal val="#ppt_x"/>
                                          </p:val>
                                        </p:tav>
                                        <p:tav tm="100000">
                                          <p:val>
                                            <p:strVal val="#ppt_x"/>
                                          </p:val>
                                        </p:tav>
                                      </p:tavLst>
                                    </p:anim>
                                    <p:anim calcmode="lin" valueType="num">
                                      <p:cBhvr additive="base">
                                        <p:cTn id="17" dur="15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150" fill="hold"/>
                                        <p:tgtEl>
                                          <p:spTgt spid="31"/>
                                        </p:tgtEl>
                                        <p:attrNameLst>
                                          <p:attrName>ppt_x</p:attrName>
                                        </p:attrNameLst>
                                      </p:cBhvr>
                                      <p:tavLst>
                                        <p:tav tm="0">
                                          <p:val>
                                            <p:strVal val="#ppt_x"/>
                                          </p:val>
                                        </p:tav>
                                        <p:tav tm="100000">
                                          <p:val>
                                            <p:strVal val="#ppt_x"/>
                                          </p:val>
                                        </p:tav>
                                      </p:tavLst>
                                    </p:anim>
                                    <p:anim calcmode="lin" valueType="num">
                                      <p:cBhvr additive="base">
                                        <p:cTn id="22" dur="150" fill="hold"/>
                                        <p:tgtEl>
                                          <p:spTgt spid="31"/>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150" fill="hold"/>
                                        <p:tgtEl>
                                          <p:spTgt spid="53"/>
                                        </p:tgtEl>
                                        <p:attrNameLst>
                                          <p:attrName>ppt_x</p:attrName>
                                        </p:attrNameLst>
                                      </p:cBhvr>
                                      <p:tavLst>
                                        <p:tav tm="0">
                                          <p:val>
                                            <p:strVal val="#ppt_x"/>
                                          </p:val>
                                        </p:tav>
                                        <p:tav tm="100000">
                                          <p:val>
                                            <p:strVal val="#ppt_x"/>
                                          </p:val>
                                        </p:tav>
                                      </p:tavLst>
                                    </p:anim>
                                    <p:anim calcmode="lin" valueType="num">
                                      <p:cBhvr additive="base">
                                        <p:cTn id="37" dur="15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additive="base">
                                        <p:cTn id="41" dur="150" fill="hold"/>
                                        <p:tgtEl>
                                          <p:spTgt spid="54"/>
                                        </p:tgtEl>
                                        <p:attrNameLst>
                                          <p:attrName>ppt_x</p:attrName>
                                        </p:attrNameLst>
                                      </p:cBhvr>
                                      <p:tavLst>
                                        <p:tav tm="0">
                                          <p:val>
                                            <p:strVal val="#ppt_x"/>
                                          </p:val>
                                        </p:tav>
                                        <p:tav tm="100000">
                                          <p:val>
                                            <p:strVal val="#ppt_x"/>
                                          </p:val>
                                        </p:tav>
                                      </p:tavLst>
                                    </p:anim>
                                    <p:anim calcmode="lin" valueType="num">
                                      <p:cBhvr additive="base">
                                        <p:cTn id="42" dur="150" fill="hold"/>
                                        <p:tgtEl>
                                          <p:spTgt spid="54"/>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additive="base">
                                        <p:cTn id="46" dur="150" fill="hold"/>
                                        <p:tgtEl>
                                          <p:spTgt spid="55"/>
                                        </p:tgtEl>
                                        <p:attrNameLst>
                                          <p:attrName>ppt_x</p:attrName>
                                        </p:attrNameLst>
                                      </p:cBhvr>
                                      <p:tavLst>
                                        <p:tav tm="0">
                                          <p:val>
                                            <p:strVal val="#ppt_x"/>
                                          </p:val>
                                        </p:tav>
                                        <p:tav tm="100000">
                                          <p:val>
                                            <p:strVal val="#ppt_x"/>
                                          </p:val>
                                        </p:tav>
                                      </p:tavLst>
                                    </p:anim>
                                    <p:anim calcmode="lin" valueType="num">
                                      <p:cBhvr additive="base">
                                        <p:cTn id="47" dur="150" fill="hold"/>
                                        <p:tgtEl>
                                          <p:spTgt spid="55"/>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50" fill="hold"/>
                                        <p:tgtEl>
                                          <p:spTgt spid="56"/>
                                        </p:tgtEl>
                                        <p:attrNameLst>
                                          <p:attrName>ppt_x</p:attrName>
                                        </p:attrNameLst>
                                      </p:cBhvr>
                                      <p:tavLst>
                                        <p:tav tm="0">
                                          <p:val>
                                            <p:strVal val="#ppt_x"/>
                                          </p:val>
                                        </p:tav>
                                        <p:tav tm="100000">
                                          <p:val>
                                            <p:strVal val="#ppt_x"/>
                                          </p:val>
                                        </p:tav>
                                      </p:tavLst>
                                    </p:anim>
                                    <p:anim calcmode="lin" valueType="num">
                                      <p:cBhvr additive="base">
                                        <p:cTn id="52" dur="1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150" fill="hold"/>
                                        <p:tgtEl>
                                          <p:spTgt spid="57"/>
                                        </p:tgtEl>
                                        <p:attrNameLst>
                                          <p:attrName>ppt_x</p:attrName>
                                        </p:attrNameLst>
                                      </p:cBhvr>
                                      <p:tavLst>
                                        <p:tav tm="0">
                                          <p:val>
                                            <p:strVal val="#ppt_x"/>
                                          </p:val>
                                        </p:tav>
                                        <p:tav tm="100000">
                                          <p:val>
                                            <p:strVal val="#ppt_x"/>
                                          </p:val>
                                        </p:tav>
                                      </p:tavLst>
                                    </p:anim>
                                    <p:anim calcmode="lin" valueType="num">
                                      <p:cBhvr additive="base">
                                        <p:cTn id="57" dur="150" fill="hold"/>
                                        <p:tgtEl>
                                          <p:spTgt spid="57"/>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150" fill="hold"/>
                                        <p:tgtEl>
                                          <p:spTgt spid="58"/>
                                        </p:tgtEl>
                                        <p:attrNameLst>
                                          <p:attrName>ppt_x</p:attrName>
                                        </p:attrNameLst>
                                      </p:cBhvr>
                                      <p:tavLst>
                                        <p:tav tm="0">
                                          <p:val>
                                            <p:strVal val="#ppt_x"/>
                                          </p:val>
                                        </p:tav>
                                        <p:tav tm="100000">
                                          <p:val>
                                            <p:strVal val="#ppt_x"/>
                                          </p:val>
                                        </p:tav>
                                      </p:tavLst>
                                    </p:anim>
                                    <p:anim calcmode="lin" valueType="num">
                                      <p:cBhvr additive="base">
                                        <p:cTn id="62" dur="150" fill="hold"/>
                                        <p:tgtEl>
                                          <p:spTgt spid="58"/>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150" fill="hold"/>
                                        <p:tgtEl>
                                          <p:spTgt spid="59"/>
                                        </p:tgtEl>
                                        <p:attrNameLst>
                                          <p:attrName>ppt_x</p:attrName>
                                        </p:attrNameLst>
                                      </p:cBhvr>
                                      <p:tavLst>
                                        <p:tav tm="0">
                                          <p:val>
                                            <p:strVal val="#ppt_x"/>
                                          </p:val>
                                        </p:tav>
                                        <p:tav tm="100000">
                                          <p:val>
                                            <p:strVal val="#ppt_x"/>
                                          </p:val>
                                        </p:tav>
                                      </p:tavLst>
                                    </p:anim>
                                    <p:anim calcmode="lin" valueType="num">
                                      <p:cBhvr additive="base">
                                        <p:cTn id="67" dur="1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150" fill="hold"/>
                                        <p:tgtEl>
                                          <p:spTgt spid="60"/>
                                        </p:tgtEl>
                                        <p:attrNameLst>
                                          <p:attrName>ppt_x</p:attrName>
                                        </p:attrNameLst>
                                      </p:cBhvr>
                                      <p:tavLst>
                                        <p:tav tm="0">
                                          <p:val>
                                            <p:strVal val="#ppt_x"/>
                                          </p:val>
                                        </p:tav>
                                        <p:tav tm="100000">
                                          <p:val>
                                            <p:strVal val="#ppt_x"/>
                                          </p:val>
                                        </p:tav>
                                      </p:tavLst>
                                    </p:anim>
                                    <p:anim calcmode="lin" valueType="num">
                                      <p:cBhvr additive="base">
                                        <p:cTn id="72" dur="150" fill="hold"/>
                                        <p:tgtEl>
                                          <p:spTgt spid="60"/>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50" fill="hold"/>
                                        <p:tgtEl>
                                          <p:spTgt spid="61"/>
                                        </p:tgtEl>
                                        <p:attrNameLst>
                                          <p:attrName>ppt_x</p:attrName>
                                        </p:attrNameLst>
                                      </p:cBhvr>
                                      <p:tavLst>
                                        <p:tav tm="0">
                                          <p:val>
                                            <p:strVal val="#ppt_x"/>
                                          </p:val>
                                        </p:tav>
                                        <p:tav tm="100000">
                                          <p:val>
                                            <p:strVal val="#ppt_x"/>
                                          </p:val>
                                        </p:tav>
                                      </p:tavLst>
                                    </p:anim>
                                    <p:anim calcmode="lin" valueType="num">
                                      <p:cBhvr additive="base">
                                        <p:cTn id="77" dur="15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additive="base">
                                        <p:cTn id="81" dur="150" fill="hold"/>
                                        <p:tgtEl>
                                          <p:spTgt spid="62"/>
                                        </p:tgtEl>
                                        <p:attrNameLst>
                                          <p:attrName>ppt_x</p:attrName>
                                        </p:attrNameLst>
                                      </p:cBhvr>
                                      <p:tavLst>
                                        <p:tav tm="0">
                                          <p:val>
                                            <p:strVal val="#ppt_x"/>
                                          </p:val>
                                        </p:tav>
                                        <p:tav tm="100000">
                                          <p:val>
                                            <p:strVal val="#ppt_x"/>
                                          </p:val>
                                        </p:tav>
                                      </p:tavLst>
                                    </p:anim>
                                    <p:anim calcmode="lin" valueType="num">
                                      <p:cBhvr additive="base">
                                        <p:cTn id="82" dur="150" fill="hold"/>
                                        <p:tgtEl>
                                          <p:spTgt spid="62"/>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additive="base">
                                        <p:cTn id="86" dur="150" fill="hold"/>
                                        <p:tgtEl>
                                          <p:spTgt spid="63"/>
                                        </p:tgtEl>
                                        <p:attrNameLst>
                                          <p:attrName>ppt_x</p:attrName>
                                        </p:attrNameLst>
                                      </p:cBhvr>
                                      <p:tavLst>
                                        <p:tav tm="0">
                                          <p:val>
                                            <p:strVal val="#ppt_x"/>
                                          </p:val>
                                        </p:tav>
                                        <p:tav tm="100000">
                                          <p:val>
                                            <p:strVal val="#ppt_x"/>
                                          </p:val>
                                        </p:tav>
                                      </p:tavLst>
                                    </p:anim>
                                    <p:anim calcmode="lin" valueType="num">
                                      <p:cBhvr additive="base">
                                        <p:cTn id="87" dur="150" fill="hold"/>
                                        <p:tgtEl>
                                          <p:spTgt spid="63"/>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64"/>
                                        </p:tgtEl>
                                        <p:attrNameLst>
                                          <p:attrName>style.visibility</p:attrName>
                                        </p:attrNameLst>
                                      </p:cBhvr>
                                      <p:to>
                                        <p:strVal val="visible"/>
                                      </p:to>
                                    </p:set>
                                    <p:anim calcmode="lin" valueType="num">
                                      <p:cBhvr additive="base">
                                        <p:cTn id="91" dur="150" fill="hold"/>
                                        <p:tgtEl>
                                          <p:spTgt spid="64"/>
                                        </p:tgtEl>
                                        <p:attrNameLst>
                                          <p:attrName>ppt_x</p:attrName>
                                        </p:attrNameLst>
                                      </p:cBhvr>
                                      <p:tavLst>
                                        <p:tav tm="0">
                                          <p:val>
                                            <p:strVal val="#ppt_x"/>
                                          </p:val>
                                        </p:tav>
                                        <p:tav tm="100000">
                                          <p:val>
                                            <p:strVal val="#ppt_x"/>
                                          </p:val>
                                        </p:tav>
                                      </p:tavLst>
                                    </p:anim>
                                    <p:anim calcmode="lin" valueType="num">
                                      <p:cBhvr additive="base">
                                        <p:cTn id="92" dur="150" fill="hold"/>
                                        <p:tgtEl>
                                          <p:spTgt spid="64"/>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50" fill="hold"/>
                                        <p:tgtEl>
                                          <p:spTgt spid="65"/>
                                        </p:tgtEl>
                                        <p:attrNameLst>
                                          <p:attrName>ppt_x</p:attrName>
                                        </p:attrNameLst>
                                      </p:cBhvr>
                                      <p:tavLst>
                                        <p:tav tm="0">
                                          <p:val>
                                            <p:strVal val="#ppt_x"/>
                                          </p:val>
                                        </p:tav>
                                        <p:tav tm="100000">
                                          <p:val>
                                            <p:strVal val="#ppt_x"/>
                                          </p:val>
                                        </p:tav>
                                      </p:tavLst>
                                    </p:anim>
                                    <p:anim calcmode="lin" valueType="num">
                                      <p:cBhvr additive="base">
                                        <p:cTn id="97" dur="150" fill="hold"/>
                                        <p:tgtEl>
                                          <p:spTgt spid="65"/>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150" fill="hold"/>
                                        <p:tgtEl>
                                          <p:spTgt spid="66"/>
                                        </p:tgtEl>
                                        <p:attrNameLst>
                                          <p:attrName>ppt_x</p:attrName>
                                        </p:attrNameLst>
                                      </p:cBhvr>
                                      <p:tavLst>
                                        <p:tav tm="0">
                                          <p:val>
                                            <p:strVal val="#ppt_x"/>
                                          </p:val>
                                        </p:tav>
                                        <p:tav tm="100000">
                                          <p:val>
                                            <p:strVal val="#ppt_x"/>
                                          </p:val>
                                        </p:tav>
                                      </p:tavLst>
                                    </p:anim>
                                    <p:anim calcmode="lin" valueType="num">
                                      <p:cBhvr additive="base">
                                        <p:cTn id="102" dur="150" fill="hold"/>
                                        <p:tgtEl>
                                          <p:spTgt spid="66"/>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150" fill="hold"/>
                                        <p:tgtEl>
                                          <p:spTgt spid="67"/>
                                        </p:tgtEl>
                                        <p:attrNameLst>
                                          <p:attrName>ppt_x</p:attrName>
                                        </p:attrNameLst>
                                      </p:cBhvr>
                                      <p:tavLst>
                                        <p:tav tm="0">
                                          <p:val>
                                            <p:strVal val="#ppt_x"/>
                                          </p:val>
                                        </p:tav>
                                        <p:tav tm="100000">
                                          <p:val>
                                            <p:strVal val="#ppt_x"/>
                                          </p:val>
                                        </p:tav>
                                      </p:tavLst>
                                    </p:anim>
                                    <p:anim calcmode="lin" valueType="num">
                                      <p:cBhvr additive="base">
                                        <p:cTn id="107" dur="150" fill="hold"/>
                                        <p:tgtEl>
                                          <p:spTgt spid="67"/>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68"/>
                                        </p:tgtEl>
                                        <p:attrNameLst>
                                          <p:attrName>style.visibility</p:attrName>
                                        </p:attrNameLst>
                                      </p:cBhvr>
                                      <p:to>
                                        <p:strVal val="visible"/>
                                      </p:to>
                                    </p:set>
                                    <p:anim calcmode="lin" valueType="num">
                                      <p:cBhvr additive="base">
                                        <p:cTn id="111" dur="150" fill="hold"/>
                                        <p:tgtEl>
                                          <p:spTgt spid="68"/>
                                        </p:tgtEl>
                                        <p:attrNameLst>
                                          <p:attrName>ppt_x</p:attrName>
                                        </p:attrNameLst>
                                      </p:cBhvr>
                                      <p:tavLst>
                                        <p:tav tm="0">
                                          <p:val>
                                            <p:strVal val="#ppt_x"/>
                                          </p:val>
                                        </p:tav>
                                        <p:tav tm="100000">
                                          <p:val>
                                            <p:strVal val="#ppt_x"/>
                                          </p:val>
                                        </p:tav>
                                      </p:tavLst>
                                    </p:anim>
                                    <p:anim calcmode="lin" valueType="num">
                                      <p:cBhvr additive="base">
                                        <p:cTn id="112" dur="150" fill="hold"/>
                                        <p:tgtEl>
                                          <p:spTgt spid="68"/>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69"/>
                                        </p:tgtEl>
                                        <p:attrNameLst>
                                          <p:attrName>style.visibility</p:attrName>
                                        </p:attrNameLst>
                                      </p:cBhvr>
                                      <p:to>
                                        <p:strVal val="visible"/>
                                      </p:to>
                                    </p:set>
                                    <p:anim calcmode="lin" valueType="num">
                                      <p:cBhvr additive="base">
                                        <p:cTn id="116" dur="150" fill="hold"/>
                                        <p:tgtEl>
                                          <p:spTgt spid="69"/>
                                        </p:tgtEl>
                                        <p:attrNameLst>
                                          <p:attrName>ppt_x</p:attrName>
                                        </p:attrNameLst>
                                      </p:cBhvr>
                                      <p:tavLst>
                                        <p:tav tm="0">
                                          <p:val>
                                            <p:strVal val="#ppt_x"/>
                                          </p:val>
                                        </p:tav>
                                        <p:tav tm="100000">
                                          <p:val>
                                            <p:strVal val="#ppt_x"/>
                                          </p:val>
                                        </p:tav>
                                      </p:tavLst>
                                    </p:anim>
                                    <p:anim calcmode="lin" valueType="num">
                                      <p:cBhvr additive="base">
                                        <p:cTn id="117" dur="150" fill="hold"/>
                                        <p:tgtEl>
                                          <p:spTgt spid="69"/>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 calcmode="lin" valueType="num">
                                      <p:cBhvr additive="base">
                                        <p:cTn id="121" dur="150" fill="hold"/>
                                        <p:tgtEl>
                                          <p:spTgt spid="70"/>
                                        </p:tgtEl>
                                        <p:attrNameLst>
                                          <p:attrName>ppt_x</p:attrName>
                                        </p:attrNameLst>
                                      </p:cBhvr>
                                      <p:tavLst>
                                        <p:tav tm="0">
                                          <p:val>
                                            <p:strVal val="#ppt_x"/>
                                          </p:val>
                                        </p:tav>
                                        <p:tav tm="100000">
                                          <p:val>
                                            <p:strVal val="#ppt_x"/>
                                          </p:val>
                                        </p:tav>
                                      </p:tavLst>
                                    </p:anim>
                                    <p:anim calcmode="lin" valueType="num">
                                      <p:cBhvr additive="base">
                                        <p:cTn id="122" dur="150" fill="hold"/>
                                        <p:tgtEl>
                                          <p:spTgt spid="70"/>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71"/>
                                        </p:tgtEl>
                                        <p:attrNameLst>
                                          <p:attrName>style.visibility</p:attrName>
                                        </p:attrNameLst>
                                      </p:cBhvr>
                                      <p:to>
                                        <p:strVal val="visible"/>
                                      </p:to>
                                    </p:set>
                                    <p:anim calcmode="lin" valueType="num">
                                      <p:cBhvr additive="base">
                                        <p:cTn id="126" dur="150" fill="hold"/>
                                        <p:tgtEl>
                                          <p:spTgt spid="71"/>
                                        </p:tgtEl>
                                        <p:attrNameLst>
                                          <p:attrName>ppt_x</p:attrName>
                                        </p:attrNameLst>
                                      </p:cBhvr>
                                      <p:tavLst>
                                        <p:tav tm="0">
                                          <p:val>
                                            <p:strVal val="#ppt_x"/>
                                          </p:val>
                                        </p:tav>
                                        <p:tav tm="100000">
                                          <p:val>
                                            <p:strVal val="#ppt_x"/>
                                          </p:val>
                                        </p:tav>
                                      </p:tavLst>
                                    </p:anim>
                                    <p:anim calcmode="lin" valueType="num">
                                      <p:cBhvr additive="base">
                                        <p:cTn id="127" dur="150" fill="hold"/>
                                        <p:tgtEl>
                                          <p:spTgt spid="71"/>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150" fill="hold"/>
                                        <p:tgtEl>
                                          <p:spTgt spid="72"/>
                                        </p:tgtEl>
                                        <p:attrNameLst>
                                          <p:attrName>ppt_x</p:attrName>
                                        </p:attrNameLst>
                                      </p:cBhvr>
                                      <p:tavLst>
                                        <p:tav tm="0">
                                          <p:val>
                                            <p:strVal val="#ppt_x"/>
                                          </p:val>
                                        </p:tav>
                                        <p:tav tm="100000">
                                          <p:val>
                                            <p:strVal val="#ppt_x"/>
                                          </p:val>
                                        </p:tav>
                                      </p:tavLst>
                                    </p:anim>
                                    <p:anim calcmode="lin" valueType="num">
                                      <p:cBhvr additive="base">
                                        <p:cTn id="132" dur="150" fill="hold"/>
                                        <p:tgtEl>
                                          <p:spTgt spid="72"/>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73"/>
                                        </p:tgtEl>
                                        <p:attrNameLst>
                                          <p:attrName>style.visibility</p:attrName>
                                        </p:attrNameLst>
                                      </p:cBhvr>
                                      <p:to>
                                        <p:strVal val="visible"/>
                                      </p:to>
                                    </p:set>
                                    <p:anim calcmode="lin" valueType="num">
                                      <p:cBhvr additive="base">
                                        <p:cTn id="136" dur="150" fill="hold"/>
                                        <p:tgtEl>
                                          <p:spTgt spid="73"/>
                                        </p:tgtEl>
                                        <p:attrNameLst>
                                          <p:attrName>ppt_x</p:attrName>
                                        </p:attrNameLst>
                                      </p:cBhvr>
                                      <p:tavLst>
                                        <p:tav tm="0">
                                          <p:val>
                                            <p:strVal val="#ppt_x"/>
                                          </p:val>
                                        </p:tav>
                                        <p:tav tm="100000">
                                          <p:val>
                                            <p:strVal val="#ppt_x"/>
                                          </p:val>
                                        </p:tav>
                                      </p:tavLst>
                                    </p:anim>
                                    <p:anim calcmode="lin" valueType="num">
                                      <p:cBhvr additive="base">
                                        <p:cTn id="137" dur="150" fill="hold"/>
                                        <p:tgtEl>
                                          <p:spTgt spid="73"/>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74"/>
                                        </p:tgtEl>
                                        <p:attrNameLst>
                                          <p:attrName>style.visibility</p:attrName>
                                        </p:attrNameLst>
                                      </p:cBhvr>
                                      <p:to>
                                        <p:strVal val="visible"/>
                                      </p:to>
                                    </p:set>
                                    <p:anim calcmode="lin" valueType="num">
                                      <p:cBhvr additive="base">
                                        <p:cTn id="141" dur="150" fill="hold"/>
                                        <p:tgtEl>
                                          <p:spTgt spid="74"/>
                                        </p:tgtEl>
                                        <p:attrNameLst>
                                          <p:attrName>ppt_x</p:attrName>
                                        </p:attrNameLst>
                                      </p:cBhvr>
                                      <p:tavLst>
                                        <p:tav tm="0">
                                          <p:val>
                                            <p:strVal val="#ppt_x"/>
                                          </p:val>
                                        </p:tav>
                                        <p:tav tm="100000">
                                          <p:val>
                                            <p:strVal val="#ppt_x"/>
                                          </p:val>
                                        </p:tav>
                                      </p:tavLst>
                                    </p:anim>
                                    <p:anim calcmode="lin" valueType="num">
                                      <p:cBhvr additive="base">
                                        <p:cTn id="142" dur="150" fill="hold"/>
                                        <p:tgtEl>
                                          <p:spTgt spid="74"/>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75"/>
                                        </p:tgtEl>
                                        <p:attrNameLst>
                                          <p:attrName>style.visibility</p:attrName>
                                        </p:attrNameLst>
                                      </p:cBhvr>
                                      <p:to>
                                        <p:strVal val="visible"/>
                                      </p:to>
                                    </p:set>
                                    <p:anim calcmode="lin" valueType="num">
                                      <p:cBhvr additive="base">
                                        <p:cTn id="146" dur="150" fill="hold"/>
                                        <p:tgtEl>
                                          <p:spTgt spid="75"/>
                                        </p:tgtEl>
                                        <p:attrNameLst>
                                          <p:attrName>ppt_x</p:attrName>
                                        </p:attrNameLst>
                                      </p:cBhvr>
                                      <p:tavLst>
                                        <p:tav tm="0">
                                          <p:val>
                                            <p:strVal val="#ppt_x"/>
                                          </p:val>
                                        </p:tav>
                                        <p:tav tm="100000">
                                          <p:val>
                                            <p:strVal val="#ppt_x"/>
                                          </p:val>
                                        </p:tav>
                                      </p:tavLst>
                                    </p:anim>
                                    <p:anim calcmode="lin" valueType="num">
                                      <p:cBhvr additive="base">
                                        <p:cTn id="147" dur="150" fill="hold"/>
                                        <p:tgtEl>
                                          <p:spTgt spid="75"/>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76"/>
                                        </p:tgtEl>
                                        <p:attrNameLst>
                                          <p:attrName>style.visibility</p:attrName>
                                        </p:attrNameLst>
                                      </p:cBhvr>
                                      <p:to>
                                        <p:strVal val="visible"/>
                                      </p:to>
                                    </p:set>
                                    <p:anim calcmode="lin" valueType="num">
                                      <p:cBhvr additive="base">
                                        <p:cTn id="151" dur="150" fill="hold"/>
                                        <p:tgtEl>
                                          <p:spTgt spid="76"/>
                                        </p:tgtEl>
                                        <p:attrNameLst>
                                          <p:attrName>ppt_x</p:attrName>
                                        </p:attrNameLst>
                                      </p:cBhvr>
                                      <p:tavLst>
                                        <p:tav tm="0">
                                          <p:val>
                                            <p:strVal val="#ppt_x"/>
                                          </p:val>
                                        </p:tav>
                                        <p:tav tm="100000">
                                          <p:val>
                                            <p:strVal val="#ppt_x"/>
                                          </p:val>
                                        </p:tav>
                                      </p:tavLst>
                                    </p:anim>
                                    <p:anim calcmode="lin" valueType="num">
                                      <p:cBhvr additive="base">
                                        <p:cTn id="152" dur="150" fill="hold"/>
                                        <p:tgtEl>
                                          <p:spTgt spid="76"/>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77"/>
                                        </p:tgtEl>
                                        <p:attrNameLst>
                                          <p:attrName>style.visibility</p:attrName>
                                        </p:attrNameLst>
                                      </p:cBhvr>
                                      <p:to>
                                        <p:strVal val="visible"/>
                                      </p:to>
                                    </p:set>
                                    <p:anim calcmode="lin" valueType="num">
                                      <p:cBhvr additive="base">
                                        <p:cTn id="156" dur="150" fill="hold"/>
                                        <p:tgtEl>
                                          <p:spTgt spid="77"/>
                                        </p:tgtEl>
                                        <p:attrNameLst>
                                          <p:attrName>ppt_x</p:attrName>
                                        </p:attrNameLst>
                                      </p:cBhvr>
                                      <p:tavLst>
                                        <p:tav tm="0">
                                          <p:val>
                                            <p:strVal val="#ppt_x"/>
                                          </p:val>
                                        </p:tav>
                                        <p:tav tm="100000">
                                          <p:val>
                                            <p:strVal val="#ppt_x"/>
                                          </p:val>
                                        </p:tav>
                                      </p:tavLst>
                                    </p:anim>
                                    <p:anim calcmode="lin" valueType="num">
                                      <p:cBhvr additive="base">
                                        <p:cTn id="157" dur="150" fill="hold"/>
                                        <p:tgtEl>
                                          <p:spTgt spid="77"/>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78"/>
                                        </p:tgtEl>
                                        <p:attrNameLst>
                                          <p:attrName>style.visibility</p:attrName>
                                        </p:attrNameLst>
                                      </p:cBhvr>
                                      <p:to>
                                        <p:strVal val="visible"/>
                                      </p:to>
                                    </p:set>
                                    <p:anim calcmode="lin" valueType="num">
                                      <p:cBhvr additive="base">
                                        <p:cTn id="161" dur="150" fill="hold"/>
                                        <p:tgtEl>
                                          <p:spTgt spid="78"/>
                                        </p:tgtEl>
                                        <p:attrNameLst>
                                          <p:attrName>ppt_x</p:attrName>
                                        </p:attrNameLst>
                                      </p:cBhvr>
                                      <p:tavLst>
                                        <p:tav tm="0">
                                          <p:val>
                                            <p:strVal val="#ppt_x"/>
                                          </p:val>
                                        </p:tav>
                                        <p:tav tm="100000">
                                          <p:val>
                                            <p:strVal val="#ppt_x"/>
                                          </p:val>
                                        </p:tav>
                                      </p:tavLst>
                                    </p:anim>
                                    <p:anim calcmode="lin" valueType="num">
                                      <p:cBhvr additive="base">
                                        <p:cTn id="162" dur="150" fill="hold"/>
                                        <p:tgtEl>
                                          <p:spTgt spid="78"/>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79"/>
                                        </p:tgtEl>
                                        <p:attrNameLst>
                                          <p:attrName>style.visibility</p:attrName>
                                        </p:attrNameLst>
                                      </p:cBhvr>
                                      <p:to>
                                        <p:strVal val="visible"/>
                                      </p:to>
                                    </p:set>
                                    <p:anim calcmode="lin" valueType="num">
                                      <p:cBhvr additive="base">
                                        <p:cTn id="166" dur="150" fill="hold"/>
                                        <p:tgtEl>
                                          <p:spTgt spid="79"/>
                                        </p:tgtEl>
                                        <p:attrNameLst>
                                          <p:attrName>ppt_x</p:attrName>
                                        </p:attrNameLst>
                                      </p:cBhvr>
                                      <p:tavLst>
                                        <p:tav tm="0">
                                          <p:val>
                                            <p:strVal val="#ppt_x"/>
                                          </p:val>
                                        </p:tav>
                                        <p:tav tm="100000">
                                          <p:val>
                                            <p:strVal val="#ppt_x"/>
                                          </p:val>
                                        </p:tav>
                                      </p:tavLst>
                                    </p:anim>
                                    <p:anim calcmode="lin" valueType="num">
                                      <p:cBhvr additive="base">
                                        <p:cTn id="167" dur="150" fill="hold"/>
                                        <p:tgtEl>
                                          <p:spTgt spid="79"/>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2" presetClass="entr" presetSubtype="4" fill="hold" grpId="0" nodeType="afterEffect">
                                  <p:stCondLst>
                                    <p:cond delay="0"/>
                                  </p:stCondLst>
                                  <p:childTnLst>
                                    <p:set>
                                      <p:cBhvr>
                                        <p:cTn id="170" dur="1" fill="hold">
                                          <p:stCondLst>
                                            <p:cond delay="0"/>
                                          </p:stCondLst>
                                        </p:cTn>
                                        <p:tgtEl>
                                          <p:spTgt spid="80"/>
                                        </p:tgtEl>
                                        <p:attrNameLst>
                                          <p:attrName>style.visibility</p:attrName>
                                        </p:attrNameLst>
                                      </p:cBhvr>
                                      <p:to>
                                        <p:strVal val="visible"/>
                                      </p:to>
                                    </p:set>
                                    <p:anim calcmode="lin" valueType="num">
                                      <p:cBhvr additive="base">
                                        <p:cTn id="171" dur="150" fill="hold"/>
                                        <p:tgtEl>
                                          <p:spTgt spid="80"/>
                                        </p:tgtEl>
                                        <p:attrNameLst>
                                          <p:attrName>ppt_x</p:attrName>
                                        </p:attrNameLst>
                                      </p:cBhvr>
                                      <p:tavLst>
                                        <p:tav tm="0">
                                          <p:val>
                                            <p:strVal val="#ppt_x"/>
                                          </p:val>
                                        </p:tav>
                                        <p:tav tm="100000">
                                          <p:val>
                                            <p:strVal val="#ppt_x"/>
                                          </p:val>
                                        </p:tav>
                                      </p:tavLst>
                                    </p:anim>
                                    <p:anim calcmode="lin" valueType="num">
                                      <p:cBhvr additive="base">
                                        <p:cTn id="172" dur="150" fill="hold"/>
                                        <p:tgtEl>
                                          <p:spTgt spid="80"/>
                                        </p:tgtEl>
                                        <p:attrNameLst>
                                          <p:attrName>ppt_y</p:attrName>
                                        </p:attrNameLst>
                                      </p:cBhvr>
                                      <p:tavLst>
                                        <p:tav tm="0">
                                          <p:val>
                                            <p:strVal val="1+#ppt_h/2"/>
                                          </p:val>
                                        </p:tav>
                                        <p:tav tm="100000">
                                          <p:val>
                                            <p:strVal val="#ppt_y"/>
                                          </p:val>
                                        </p:tav>
                                      </p:tavLst>
                                    </p:anim>
                                  </p:childTnLst>
                                </p:cTn>
                              </p:par>
                            </p:childTnLst>
                          </p:cTn>
                        </p:par>
                        <p:par>
                          <p:cTn id="173" fill="hold">
                            <p:stCondLst>
                              <p:cond delay="5700"/>
                            </p:stCondLst>
                            <p:childTnLst>
                              <p:par>
                                <p:cTn id="174" presetID="2" presetClass="entr" presetSubtype="4" fill="hold" grpId="0" nodeType="afterEffect">
                                  <p:stCondLst>
                                    <p:cond delay="0"/>
                                  </p:stCondLst>
                                  <p:childTnLst>
                                    <p:set>
                                      <p:cBhvr>
                                        <p:cTn id="175" dur="1" fill="hold">
                                          <p:stCondLst>
                                            <p:cond delay="0"/>
                                          </p:stCondLst>
                                        </p:cTn>
                                        <p:tgtEl>
                                          <p:spTgt spid="81"/>
                                        </p:tgtEl>
                                        <p:attrNameLst>
                                          <p:attrName>style.visibility</p:attrName>
                                        </p:attrNameLst>
                                      </p:cBhvr>
                                      <p:to>
                                        <p:strVal val="visible"/>
                                      </p:to>
                                    </p:set>
                                    <p:anim calcmode="lin" valueType="num">
                                      <p:cBhvr additive="base">
                                        <p:cTn id="176" dur="150" fill="hold"/>
                                        <p:tgtEl>
                                          <p:spTgt spid="81"/>
                                        </p:tgtEl>
                                        <p:attrNameLst>
                                          <p:attrName>ppt_x</p:attrName>
                                        </p:attrNameLst>
                                      </p:cBhvr>
                                      <p:tavLst>
                                        <p:tav tm="0">
                                          <p:val>
                                            <p:strVal val="#ppt_x"/>
                                          </p:val>
                                        </p:tav>
                                        <p:tav tm="100000">
                                          <p:val>
                                            <p:strVal val="#ppt_x"/>
                                          </p:val>
                                        </p:tav>
                                      </p:tavLst>
                                    </p:anim>
                                    <p:anim calcmode="lin" valueType="num">
                                      <p:cBhvr additive="base">
                                        <p:cTn id="177" dur="150" fill="hold"/>
                                        <p:tgtEl>
                                          <p:spTgt spid="81"/>
                                        </p:tgtEl>
                                        <p:attrNameLst>
                                          <p:attrName>ppt_y</p:attrName>
                                        </p:attrNameLst>
                                      </p:cBhvr>
                                      <p:tavLst>
                                        <p:tav tm="0">
                                          <p:val>
                                            <p:strVal val="1+#ppt_h/2"/>
                                          </p:val>
                                        </p:tav>
                                        <p:tav tm="100000">
                                          <p:val>
                                            <p:strVal val="#ppt_y"/>
                                          </p:val>
                                        </p:tav>
                                      </p:tavLst>
                                    </p:anim>
                                  </p:childTnLst>
                                </p:cTn>
                              </p:par>
                            </p:childTnLst>
                          </p:cTn>
                        </p:par>
                        <p:par>
                          <p:cTn id="178" fill="hold">
                            <p:stCondLst>
                              <p:cond delay="5850"/>
                            </p:stCondLst>
                            <p:childTnLst>
                              <p:par>
                                <p:cTn id="179" presetID="2" presetClass="entr" presetSubtype="4" fill="hold" grpId="0" nodeType="afterEffect">
                                  <p:stCondLst>
                                    <p:cond delay="0"/>
                                  </p:stCondLst>
                                  <p:childTnLst>
                                    <p:set>
                                      <p:cBhvr>
                                        <p:cTn id="180" dur="1" fill="hold">
                                          <p:stCondLst>
                                            <p:cond delay="0"/>
                                          </p:stCondLst>
                                        </p:cTn>
                                        <p:tgtEl>
                                          <p:spTgt spid="82"/>
                                        </p:tgtEl>
                                        <p:attrNameLst>
                                          <p:attrName>style.visibility</p:attrName>
                                        </p:attrNameLst>
                                      </p:cBhvr>
                                      <p:to>
                                        <p:strVal val="visible"/>
                                      </p:to>
                                    </p:set>
                                    <p:anim calcmode="lin" valueType="num">
                                      <p:cBhvr additive="base">
                                        <p:cTn id="181" dur="150" fill="hold"/>
                                        <p:tgtEl>
                                          <p:spTgt spid="82"/>
                                        </p:tgtEl>
                                        <p:attrNameLst>
                                          <p:attrName>ppt_x</p:attrName>
                                        </p:attrNameLst>
                                      </p:cBhvr>
                                      <p:tavLst>
                                        <p:tav tm="0">
                                          <p:val>
                                            <p:strVal val="#ppt_x"/>
                                          </p:val>
                                        </p:tav>
                                        <p:tav tm="100000">
                                          <p:val>
                                            <p:strVal val="#ppt_x"/>
                                          </p:val>
                                        </p:tav>
                                      </p:tavLst>
                                    </p:anim>
                                    <p:anim calcmode="lin" valueType="num">
                                      <p:cBhvr additive="base">
                                        <p:cTn id="182" dur="150" fill="hold"/>
                                        <p:tgtEl>
                                          <p:spTgt spid="82"/>
                                        </p:tgtEl>
                                        <p:attrNameLst>
                                          <p:attrName>ppt_y</p:attrName>
                                        </p:attrNameLst>
                                      </p:cBhvr>
                                      <p:tavLst>
                                        <p:tav tm="0">
                                          <p:val>
                                            <p:strVal val="1+#ppt_h/2"/>
                                          </p:val>
                                        </p:tav>
                                        <p:tav tm="100000">
                                          <p:val>
                                            <p:strVal val="#ppt_y"/>
                                          </p:val>
                                        </p:tav>
                                      </p:tavLst>
                                    </p:anim>
                                  </p:childTnLst>
                                </p:cTn>
                              </p:par>
                            </p:childTnLst>
                          </p:cTn>
                        </p:par>
                        <p:par>
                          <p:cTn id="183" fill="hold">
                            <p:stCondLst>
                              <p:cond delay="6000"/>
                            </p:stCondLst>
                            <p:childTnLst>
                              <p:par>
                                <p:cTn id="184" presetID="2" presetClass="entr" presetSubtype="4"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anim calcmode="lin" valueType="num">
                                      <p:cBhvr additive="base">
                                        <p:cTn id="186" dur="150" fill="hold"/>
                                        <p:tgtEl>
                                          <p:spTgt spid="83"/>
                                        </p:tgtEl>
                                        <p:attrNameLst>
                                          <p:attrName>ppt_x</p:attrName>
                                        </p:attrNameLst>
                                      </p:cBhvr>
                                      <p:tavLst>
                                        <p:tav tm="0">
                                          <p:val>
                                            <p:strVal val="#ppt_x"/>
                                          </p:val>
                                        </p:tav>
                                        <p:tav tm="100000">
                                          <p:val>
                                            <p:strVal val="#ppt_x"/>
                                          </p:val>
                                        </p:tav>
                                      </p:tavLst>
                                    </p:anim>
                                    <p:anim calcmode="lin" valueType="num">
                                      <p:cBhvr additive="base">
                                        <p:cTn id="187" dur="150" fill="hold"/>
                                        <p:tgtEl>
                                          <p:spTgt spid="83"/>
                                        </p:tgtEl>
                                        <p:attrNameLst>
                                          <p:attrName>ppt_y</p:attrName>
                                        </p:attrNameLst>
                                      </p:cBhvr>
                                      <p:tavLst>
                                        <p:tav tm="0">
                                          <p:val>
                                            <p:strVal val="1+#ppt_h/2"/>
                                          </p:val>
                                        </p:tav>
                                        <p:tav tm="100000">
                                          <p:val>
                                            <p:strVal val="#ppt_y"/>
                                          </p:val>
                                        </p:tav>
                                      </p:tavLst>
                                    </p:anim>
                                  </p:childTnLst>
                                </p:cTn>
                              </p:par>
                            </p:childTnLst>
                          </p:cTn>
                        </p:par>
                        <p:par>
                          <p:cTn id="188" fill="hold">
                            <p:stCondLst>
                              <p:cond delay="6150"/>
                            </p:stCondLst>
                            <p:childTnLst>
                              <p:par>
                                <p:cTn id="189" presetID="2" presetClass="entr" presetSubtype="4" fill="hold" grpId="0" nodeType="afterEffect">
                                  <p:stCondLst>
                                    <p:cond delay="0"/>
                                  </p:stCondLst>
                                  <p:childTnLst>
                                    <p:set>
                                      <p:cBhvr>
                                        <p:cTn id="190" dur="1" fill="hold">
                                          <p:stCondLst>
                                            <p:cond delay="0"/>
                                          </p:stCondLst>
                                        </p:cTn>
                                        <p:tgtEl>
                                          <p:spTgt spid="84"/>
                                        </p:tgtEl>
                                        <p:attrNameLst>
                                          <p:attrName>style.visibility</p:attrName>
                                        </p:attrNameLst>
                                      </p:cBhvr>
                                      <p:to>
                                        <p:strVal val="visible"/>
                                      </p:to>
                                    </p:set>
                                    <p:anim calcmode="lin" valueType="num">
                                      <p:cBhvr additive="base">
                                        <p:cTn id="191" dur="150" fill="hold"/>
                                        <p:tgtEl>
                                          <p:spTgt spid="84"/>
                                        </p:tgtEl>
                                        <p:attrNameLst>
                                          <p:attrName>ppt_x</p:attrName>
                                        </p:attrNameLst>
                                      </p:cBhvr>
                                      <p:tavLst>
                                        <p:tav tm="0">
                                          <p:val>
                                            <p:strVal val="#ppt_x"/>
                                          </p:val>
                                        </p:tav>
                                        <p:tav tm="100000">
                                          <p:val>
                                            <p:strVal val="#ppt_x"/>
                                          </p:val>
                                        </p:tav>
                                      </p:tavLst>
                                    </p:anim>
                                    <p:anim calcmode="lin" valueType="num">
                                      <p:cBhvr additive="base">
                                        <p:cTn id="192" dur="150" fill="hold"/>
                                        <p:tgtEl>
                                          <p:spTgt spid="84"/>
                                        </p:tgtEl>
                                        <p:attrNameLst>
                                          <p:attrName>ppt_y</p:attrName>
                                        </p:attrNameLst>
                                      </p:cBhvr>
                                      <p:tavLst>
                                        <p:tav tm="0">
                                          <p:val>
                                            <p:strVal val="1+#ppt_h/2"/>
                                          </p:val>
                                        </p:tav>
                                        <p:tav tm="100000">
                                          <p:val>
                                            <p:strVal val="#ppt_y"/>
                                          </p:val>
                                        </p:tav>
                                      </p:tavLst>
                                    </p:anim>
                                  </p:childTnLst>
                                </p:cTn>
                              </p:par>
                            </p:childTnLst>
                          </p:cTn>
                        </p:par>
                        <p:par>
                          <p:cTn id="193" fill="hold">
                            <p:stCondLst>
                              <p:cond delay="6300"/>
                            </p:stCondLst>
                            <p:childTnLst>
                              <p:par>
                                <p:cTn id="194" presetID="2" presetClass="entr" presetSubtype="4" fill="hold" grpId="0" nodeType="afterEffect">
                                  <p:stCondLst>
                                    <p:cond delay="0"/>
                                  </p:stCondLst>
                                  <p:childTnLst>
                                    <p:set>
                                      <p:cBhvr>
                                        <p:cTn id="195" dur="1" fill="hold">
                                          <p:stCondLst>
                                            <p:cond delay="0"/>
                                          </p:stCondLst>
                                        </p:cTn>
                                        <p:tgtEl>
                                          <p:spTgt spid="85"/>
                                        </p:tgtEl>
                                        <p:attrNameLst>
                                          <p:attrName>style.visibility</p:attrName>
                                        </p:attrNameLst>
                                      </p:cBhvr>
                                      <p:to>
                                        <p:strVal val="visible"/>
                                      </p:to>
                                    </p:set>
                                    <p:anim calcmode="lin" valueType="num">
                                      <p:cBhvr additive="base">
                                        <p:cTn id="196" dur="150" fill="hold"/>
                                        <p:tgtEl>
                                          <p:spTgt spid="85"/>
                                        </p:tgtEl>
                                        <p:attrNameLst>
                                          <p:attrName>ppt_x</p:attrName>
                                        </p:attrNameLst>
                                      </p:cBhvr>
                                      <p:tavLst>
                                        <p:tav tm="0">
                                          <p:val>
                                            <p:strVal val="#ppt_x"/>
                                          </p:val>
                                        </p:tav>
                                        <p:tav tm="100000">
                                          <p:val>
                                            <p:strVal val="#ppt_x"/>
                                          </p:val>
                                        </p:tav>
                                      </p:tavLst>
                                    </p:anim>
                                    <p:anim calcmode="lin" valueType="num">
                                      <p:cBhvr additive="base">
                                        <p:cTn id="197" dur="150" fill="hold"/>
                                        <p:tgtEl>
                                          <p:spTgt spid="85"/>
                                        </p:tgtEl>
                                        <p:attrNameLst>
                                          <p:attrName>ppt_y</p:attrName>
                                        </p:attrNameLst>
                                      </p:cBhvr>
                                      <p:tavLst>
                                        <p:tav tm="0">
                                          <p:val>
                                            <p:strVal val="1+#ppt_h/2"/>
                                          </p:val>
                                        </p:tav>
                                        <p:tav tm="100000">
                                          <p:val>
                                            <p:strVal val="#ppt_y"/>
                                          </p:val>
                                        </p:tav>
                                      </p:tavLst>
                                    </p:anim>
                                  </p:childTnLst>
                                </p:cTn>
                              </p:par>
                            </p:childTnLst>
                          </p:cTn>
                        </p:par>
                        <p:par>
                          <p:cTn id="198" fill="hold">
                            <p:stCondLst>
                              <p:cond delay="6450"/>
                            </p:stCondLst>
                            <p:childTnLst>
                              <p:par>
                                <p:cTn id="199" presetID="2" presetClass="entr" presetSubtype="4" fill="hold" grpId="0" nodeType="afterEffect">
                                  <p:stCondLst>
                                    <p:cond delay="0"/>
                                  </p:stCondLst>
                                  <p:childTnLst>
                                    <p:set>
                                      <p:cBhvr>
                                        <p:cTn id="200" dur="1" fill="hold">
                                          <p:stCondLst>
                                            <p:cond delay="0"/>
                                          </p:stCondLst>
                                        </p:cTn>
                                        <p:tgtEl>
                                          <p:spTgt spid="86"/>
                                        </p:tgtEl>
                                        <p:attrNameLst>
                                          <p:attrName>style.visibility</p:attrName>
                                        </p:attrNameLst>
                                      </p:cBhvr>
                                      <p:to>
                                        <p:strVal val="visible"/>
                                      </p:to>
                                    </p:set>
                                    <p:anim calcmode="lin" valueType="num">
                                      <p:cBhvr additive="base">
                                        <p:cTn id="201" dur="150" fill="hold"/>
                                        <p:tgtEl>
                                          <p:spTgt spid="86"/>
                                        </p:tgtEl>
                                        <p:attrNameLst>
                                          <p:attrName>ppt_x</p:attrName>
                                        </p:attrNameLst>
                                      </p:cBhvr>
                                      <p:tavLst>
                                        <p:tav tm="0">
                                          <p:val>
                                            <p:strVal val="#ppt_x"/>
                                          </p:val>
                                        </p:tav>
                                        <p:tav tm="100000">
                                          <p:val>
                                            <p:strVal val="#ppt_x"/>
                                          </p:val>
                                        </p:tav>
                                      </p:tavLst>
                                    </p:anim>
                                    <p:anim calcmode="lin" valueType="num">
                                      <p:cBhvr additive="base">
                                        <p:cTn id="202" dur="150" fill="hold"/>
                                        <p:tgtEl>
                                          <p:spTgt spid="86"/>
                                        </p:tgtEl>
                                        <p:attrNameLst>
                                          <p:attrName>ppt_y</p:attrName>
                                        </p:attrNameLst>
                                      </p:cBhvr>
                                      <p:tavLst>
                                        <p:tav tm="0">
                                          <p:val>
                                            <p:strVal val="1+#ppt_h/2"/>
                                          </p:val>
                                        </p:tav>
                                        <p:tav tm="100000">
                                          <p:val>
                                            <p:strVal val="#ppt_y"/>
                                          </p:val>
                                        </p:tav>
                                      </p:tavLst>
                                    </p:anim>
                                  </p:childTnLst>
                                </p:cTn>
                              </p:par>
                            </p:childTnLst>
                          </p:cTn>
                        </p:par>
                        <p:par>
                          <p:cTn id="203" fill="hold">
                            <p:stCondLst>
                              <p:cond delay="6600"/>
                            </p:stCondLst>
                            <p:childTnLst>
                              <p:par>
                                <p:cTn id="204" presetID="45" presetClass="entr" presetSubtype="0" fill="hold" grpId="0" nodeType="afterEffect">
                                  <p:stCondLst>
                                    <p:cond delay="0"/>
                                  </p:stCondLst>
                                  <p:childTnLst>
                                    <p:set>
                                      <p:cBhvr>
                                        <p:cTn id="205" dur="1" fill="hold">
                                          <p:stCondLst>
                                            <p:cond delay="0"/>
                                          </p:stCondLst>
                                        </p:cTn>
                                        <p:tgtEl>
                                          <p:spTgt spid="115"/>
                                        </p:tgtEl>
                                        <p:attrNameLst>
                                          <p:attrName>style.visibility</p:attrName>
                                        </p:attrNameLst>
                                      </p:cBhvr>
                                      <p:to>
                                        <p:strVal val="visible"/>
                                      </p:to>
                                    </p:set>
                                    <p:animEffect transition="in" filter="fade">
                                      <p:cBhvr>
                                        <p:cTn id="206" dur="2000"/>
                                        <p:tgtEl>
                                          <p:spTgt spid="115"/>
                                        </p:tgtEl>
                                      </p:cBhvr>
                                    </p:animEffect>
                                    <p:anim calcmode="lin" valueType="num">
                                      <p:cBhvr>
                                        <p:cTn id="207" dur="2000" fill="hold"/>
                                        <p:tgtEl>
                                          <p:spTgt spid="115"/>
                                        </p:tgtEl>
                                        <p:attrNameLst>
                                          <p:attrName>ppt_w</p:attrName>
                                        </p:attrNameLst>
                                      </p:cBhvr>
                                      <p:tavLst>
                                        <p:tav tm="0" fmla="#ppt_w*sin(2.5*pi*$)">
                                          <p:val>
                                            <p:fltVal val="0"/>
                                          </p:val>
                                        </p:tav>
                                        <p:tav tm="100000">
                                          <p:val>
                                            <p:fltVal val="1"/>
                                          </p:val>
                                        </p:tav>
                                      </p:tavLst>
                                    </p:anim>
                                    <p:anim calcmode="lin" valueType="num">
                                      <p:cBhvr>
                                        <p:cTn id="208" dur="2000" fill="hold"/>
                                        <p:tgtEl>
                                          <p:spTgt spid="115"/>
                                        </p:tgtEl>
                                        <p:attrNameLst>
                                          <p:attrName>ppt_h</p:attrName>
                                        </p:attrNameLst>
                                      </p:cBhvr>
                                      <p:tavLst>
                                        <p:tav tm="0">
                                          <p:val>
                                            <p:strVal val="#ppt_h"/>
                                          </p:val>
                                        </p:tav>
                                        <p:tav tm="100000">
                                          <p:val>
                                            <p:strVal val="#ppt_h"/>
                                          </p:val>
                                        </p:tav>
                                      </p:tavLst>
                                    </p:anim>
                                  </p:childTnLst>
                                </p:cTn>
                              </p:par>
                              <p:par>
                                <p:cTn id="209" presetID="45" presetClass="entr" presetSubtype="0" fill="hold" grpId="0" nodeType="withEffect">
                                  <p:stCondLst>
                                    <p:cond delay="0"/>
                                  </p:stCondLst>
                                  <p:childTnLst>
                                    <p:set>
                                      <p:cBhvr>
                                        <p:cTn id="210" dur="1" fill="hold">
                                          <p:stCondLst>
                                            <p:cond delay="0"/>
                                          </p:stCondLst>
                                        </p:cTn>
                                        <p:tgtEl>
                                          <p:spTgt spid="114"/>
                                        </p:tgtEl>
                                        <p:attrNameLst>
                                          <p:attrName>style.visibility</p:attrName>
                                        </p:attrNameLst>
                                      </p:cBhvr>
                                      <p:to>
                                        <p:strVal val="visible"/>
                                      </p:to>
                                    </p:set>
                                    <p:animEffect transition="in" filter="fade">
                                      <p:cBhvr>
                                        <p:cTn id="211" dur="2000"/>
                                        <p:tgtEl>
                                          <p:spTgt spid="114"/>
                                        </p:tgtEl>
                                      </p:cBhvr>
                                    </p:animEffect>
                                    <p:anim calcmode="lin" valueType="num">
                                      <p:cBhvr>
                                        <p:cTn id="212" dur="2000" fill="hold"/>
                                        <p:tgtEl>
                                          <p:spTgt spid="114"/>
                                        </p:tgtEl>
                                        <p:attrNameLst>
                                          <p:attrName>ppt_w</p:attrName>
                                        </p:attrNameLst>
                                      </p:cBhvr>
                                      <p:tavLst>
                                        <p:tav tm="0" fmla="#ppt_w*sin(2.5*pi*$)">
                                          <p:val>
                                            <p:fltVal val="0"/>
                                          </p:val>
                                        </p:tav>
                                        <p:tav tm="100000">
                                          <p:val>
                                            <p:fltVal val="1"/>
                                          </p:val>
                                        </p:tav>
                                      </p:tavLst>
                                    </p:anim>
                                    <p:anim calcmode="lin" valueType="num">
                                      <p:cBhvr>
                                        <p:cTn id="213" dur="2000" fill="hold"/>
                                        <p:tgtEl>
                                          <p:spTgt spid="114"/>
                                        </p:tgtEl>
                                        <p:attrNameLst>
                                          <p:attrName>ppt_h</p:attrName>
                                        </p:attrNameLst>
                                      </p:cBhvr>
                                      <p:tavLst>
                                        <p:tav tm="0">
                                          <p:val>
                                            <p:strVal val="#ppt_h"/>
                                          </p:val>
                                        </p:tav>
                                        <p:tav tm="100000">
                                          <p:val>
                                            <p:strVal val="#ppt_h"/>
                                          </p:val>
                                        </p:tav>
                                      </p:tavLst>
                                    </p:anim>
                                  </p:childTnLst>
                                </p:cTn>
                              </p:par>
                              <p:par>
                                <p:cTn id="214" presetID="2" presetClass="entr" presetSubtype="4" fill="hold" nodeType="withEffect">
                                  <p:stCondLst>
                                    <p:cond delay="0"/>
                                  </p:stCondLst>
                                  <p:childTnLst>
                                    <p:set>
                                      <p:cBhvr>
                                        <p:cTn id="215" dur="1" fill="hold">
                                          <p:stCondLst>
                                            <p:cond delay="0"/>
                                          </p:stCondLst>
                                        </p:cTn>
                                        <p:tgtEl>
                                          <p:spTgt spid="49"/>
                                        </p:tgtEl>
                                        <p:attrNameLst>
                                          <p:attrName>style.visibility</p:attrName>
                                        </p:attrNameLst>
                                      </p:cBhvr>
                                      <p:to>
                                        <p:strVal val="visible"/>
                                      </p:to>
                                    </p:set>
                                    <p:anim calcmode="lin" valueType="num">
                                      <p:cBhvr additive="base">
                                        <p:cTn id="216" dur="500" fill="hold"/>
                                        <p:tgtEl>
                                          <p:spTgt spid="49"/>
                                        </p:tgtEl>
                                        <p:attrNameLst>
                                          <p:attrName>ppt_x</p:attrName>
                                        </p:attrNameLst>
                                      </p:cBhvr>
                                      <p:tavLst>
                                        <p:tav tm="0">
                                          <p:val>
                                            <p:strVal val="#ppt_x"/>
                                          </p:val>
                                        </p:tav>
                                        <p:tav tm="100000">
                                          <p:val>
                                            <p:strVal val="#ppt_x"/>
                                          </p:val>
                                        </p:tav>
                                      </p:tavLst>
                                    </p:anim>
                                    <p:anim calcmode="lin" valueType="num">
                                      <p:cBhvr additive="base">
                                        <p:cTn id="217" dur="500" fill="hold"/>
                                        <p:tgtEl>
                                          <p:spTgt spid="49"/>
                                        </p:tgtEl>
                                        <p:attrNameLst>
                                          <p:attrName>ppt_y</p:attrName>
                                        </p:attrNameLst>
                                      </p:cBhvr>
                                      <p:tavLst>
                                        <p:tav tm="0">
                                          <p:val>
                                            <p:strVal val="1+#ppt_h/2"/>
                                          </p:val>
                                        </p:tav>
                                        <p:tav tm="100000">
                                          <p:val>
                                            <p:strVal val="#ppt_y"/>
                                          </p:val>
                                        </p:tav>
                                      </p:tavLst>
                                    </p:anim>
                                  </p:childTnLst>
                                </p:cTn>
                              </p:par>
                            </p:childTnLst>
                          </p:cTn>
                        </p:par>
                        <p:par>
                          <p:cTn id="218" fill="hold">
                            <p:stCondLst>
                              <p:cond delay="8600"/>
                            </p:stCondLst>
                            <p:childTnLst>
                              <p:par>
                                <p:cTn id="219" presetID="21" presetClass="entr" presetSubtype="1" fill="hold" grpId="0" nodeType="afterEffect">
                                  <p:stCondLst>
                                    <p:cond delay="0"/>
                                  </p:stCondLst>
                                  <p:childTnLst>
                                    <p:set>
                                      <p:cBhvr>
                                        <p:cTn id="220" dur="1" fill="hold">
                                          <p:stCondLst>
                                            <p:cond delay="0"/>
                                          </p:stCondLst>
                                        </p:cTn>
                                        <p:tgtEl>
                                          <p:spTgt spid="113"/>
                                        </p:tgtEl>
                                        <p:attrNameLst>
                                          <p:attrName>style.visibility</p:attrName>
                                        </p:attrNameLst>
                                      </p:cBhvr>
                                      <p:to>
                                        <p:strVal val="visible"/>
                                      </p:to>
                                    </p:set>
                                    <p:animEffect transition="in" filter="wheel(1)">
                                      <p:cBhvr>
                                        <p:cTn id="221" dur="2000"/>
                                        <p:tgtEl>
                                          <p:spTgt spid="113"/>
                                        </p:tgtEl>
                                      </p:cBhvr>
                                    </p:animEffect>
                                  </p:childTnLst>
                                </p:cTn>
                              </p:par>
                            </p:childTnLst>
                          </p:cTn>
                        </p:par>
                        <p:par>
                          <p:cTn id="222" fill="hold">
                            <p:stCondLst>
                              <p:cond delay="10600"/>
                            </p:stCondLst>
                            <p:childTnLst>
                              <p:par>
                                <p:cTn id="223" presetID="45" presetClass="entr" presetSubtype="0" fill="hold" grpId="0" nodeType="afterEffect">
                                  <p:stCondLst>
                                    <p:cond delay="0"/>
                                  </p:stCondLst>
                                  <p:childTnLst>
                                    <p:set>
                                      <p:cBhvr>
                                        <p:cTn id="224" dur="1" fill="hold">
                                          <p:stCondLst>
                                            <p:cond delay="0"/>
                                          </p:stCondLst>
                                        </p:cTn>
                                        <p:tgtEl>
                                          <p:spTgt spid="118"/>
                                        </p:tgtEl>
                                        <p:attrNameLst>
                                          <p:attrName>style.visibility</p:attrName>
                                        </p:attrNameLst>
                                      </p:cBhvr>
                                      <p:to>
                                        <p:strVal val="visible"/>
                                      </p:to>
                                    </p:set>
                                    <p:animEffect transition="in" filter="fade">
                                      <p:cBhvr>
                                        <p:cTn id="225" dur="2000"/>
                                        <p:tgtEl>
                                          <p:spTgt spid="118"/>
                                        </p:tgtEl>
                                      </p:cBhvr>
                                    </p:animEffect>
                                    <p:anim calcmode="lin" valueType="num">
                                      <p:cBhvr>
                                        <p:cTn id="226" dur="2000" fill="hold"/>
                                        <p:tgtEl>
                                          <p:spTgt spid="118"/>
                                        </p:tgtEl>
                                        <p:attrNameLst>
                                          <p:attrName>ppt_w</p:attrName>
                                        </p:attrNameLst>
                                      </p:cBhvr>
                                      <p:tavLst>
                                        <p:tav tm="0" fmla="#ppt_w*sin(2.5*pi*$)">
                                          <p:val>
                                            <p:fltVal val="0"/>
                                          </p:val>
                                        </p:tav>
                                        <p:tav tm="100000">
                                          <p:val>
                                            <p:fltVal val="1"/>
                                          </p:val>
                                        </p:tav>
                                      </p:tavLst>
                                    </p:anim>
                                    <p:anim calcmode="lin" valueType="num">
                                      <p:cBhvr>
                                        <p:cTn id="227" dur="2000" fill="hold"/>
                                        <p:tgtEl>
                                          <p:spTgt spid="118"/>
                                        </p:tgtEl>
                                        <p:attrNameLst>
                                          <p:attrName>ppt_h</p:attrName>
                                        </p:attrNameLst>
                                      </p:cBhvr>
                                      <p:tavLst>
                                        <p:tav tm="0">
                                          <p:val>
                                            <p:strVal val="#ppt_h"/>
                                          </p:val>
                                        </p:tav>
                                        <p:tav tm="100000">
                                          <p:val>
                                            <p:strVal val="#ppt_h"/>
                                          </p:val>
                                        </p:tav>
                                      </p:tavLst>
                                    </p:anim>
                                  </p:childTnLst>
                                </p:cTn>
                              </p:par>
                              <p:par>
                                <p:cTn id="228" presetID="45" presetClass="entr" presetSubtype="0" fill="hold" grpId="0" nodeType="withEffect">
                                  <p:stCondLst>
                                    <p:cond delay="0"/>
                                  </p:stCondLst>
                                  <p:childTnLst>
                                    <p:set>
                                      <p:cBhvr>
                                        <p:cTn id="229" dur="1" fill="hold">
                                          <p:stCondLst>
                                            <p:cond delay="0"/>
                                          </p:stCondLst>
                                        </p:cTn>
                                        <p:tgtEl>
                                          <p:spTgt spid="117"/>
                                        </p:tgtEl>
                                        <p:attrNameLst>
                                          <p:attrName>style.visibility</p:attrName>
                                        </p:attrNameLst>
                                      </p:cBhvr>
                                      <p:to>
                                        <p:strVal val="visible"/>
                                      </p:to>
                                    </p:set>
                                    <p:animEffect transition="in" filter="fade">
                                      <p:cBhvr>
                                        <p:cTn id="230" dur="2000"/>
                                        <p:tgtEl>
                                          <p:spTgt spid="117"/>
                                        </p:tgtEl>
                                      </p:cBhvr>
                                    </p:animEffect>
                                    <p:anim calcmode="lin" valueType="num">
                                      <p:cBhvr>
                                        <p:cTn id="231" dur="2000" fill="hold"/>
                                        <p:tgtEl>
                                          <p:spTgt spid="117"/>
                                        </p:tgtEl>
                                        <p:attrNameLst>
                                          <p:attrName>ppt_w</p:attrName>
                                        </p:attrNameLst>
                                      </p:cBhvr>
                                      <p:tavLst>
                                        <p:tav tm="0" fmla="#ppt_w*sin(2.5*pi*$)">
                                          <p:val>
                                            <p:fltVal val="0"/>
                                          </p:val>
                                        </p:tav>
                                        <p:tav tm="100000">
                                          <p:val>
                                            <p:fltVal val="1"/>
                                          </p:val>
                                        </p:tav>
                                      </p:tavLst>
                                    </p:anim>
                                    <p:anim calcmode="lin" valueType="num">
                                      <p:cBhvr>
                                        <p:cTn id="232" dur="2000" fill="hold"/>
                                        <p:tgtEl>
                                          <p:spTgt spid="117"/>
                                        </p:tgtEl>
                                        <p:attrNameLst>
                                          <p:attrName>ppt_h</p:attrName>
                                        </p:attrNameLst>
                                      </p:cBhvr>
                                      <p:tavLst>
                                        <p:tav tm="0">
                                          <p:val>
                                            <p:strVal val="#ppt_h"/>
                                          </p:val>
                                        </p:tav>
                                        <p:tav tm="100000">
                                          <p:val>
                                            <p:strVal val="#ppt_h"/>
                                          </p:val>
                                        </p:tav>
                                      </p:tavLst>
                                    </p:anim>
                                  </p:childTnLst>
                                </p:cTn>
                              </p:par>
                              <p:par>
                                <p:cTn id="233" presetID="2" presetClass="entr" presetSubtype="4" fill="hold" nodeType="withEffect">
                                  <p:stCondLst>
                                    <p:cond delay="0"/>
                                  </p:stCondLst>
                                  <p:childTnLst>
                                    <p:set>
                                      <p:cBhvr>
                                        <p:cTn id="234" dur="1" fill="hold">
                                          <p:stCondLst>
                                            <p:cond delay="0"/>
                                          </p:stCondLst>
                                        </p:cTn>
                                        <p:tgtEl>
                                          <p:spTgt spid="98"/>
                                        </p:tgtEl>
                                        <p:attrNameLst>
                                          <p:attrName>style.visibility</p:attrName>
                                        </p:attrNameLst>
                                      </p:cBhvr>
                                      <p:to>
                                        <p:strVal val="visible"/>
                                      </p:to>
                                    </p:set>
                                    <p:anim calcmode="lin" valueType="num">
                                      <p:cBhvr additive="base">
                                        <p:cTn id="235" dur="500" fill="hold"/>
                                        <p:tgtEl>
                                          <p:spTgt spid="98"/>
                                        </p:tgtEl>
                                        <p:attrNameLst>
                                          <p:attrName>ppt_x</p:attrName>
                                        </p:attrNameLst>
                                      </p:cBhvr>
                                      <p:tavLst>
                                        <p:tav tm="0">
                                          <p:val>
                                            <p:strVal val="#ppt_x"/>
                                          </p:val>
                                        </p:tav>
                                        <p:tav tm="100000">
                                          <p:val>
                                            <p:strVal val="#ppt_x"/>
                                          </p:val>
                                        </p:tav>
                                      </p:tavLst>
                                    </p:anim>
                                    <p:anim calcmode="lin" valueType="num">
                                      <p:cBhvr additive="base">
                                        <p:cTn id="236" dur="500" fill="hold"/>
                                        <p:tgtEl>
                                          <p:spTgt spid="98"/>
                                        </p:tgtEl>
                                        <p:attrNameLst>
                                          <p:attrName>ppt_y</p:attrName>
                                        </p:attrNameLst>
                                      </p:cBhvr>
                                      <p:tavLst>
                                        <p:tav tm="0">
                                          <p:val>
                                            <p:strVal val="1+#ppt_h/2"/>
                                          </p:val>
                                        </p:tav>
                                        <p:tav tm="100000">
                                          <p:val>
                                            <p:strVal val="#ppt_y"/>
                                          </p:val>
                                        </p:tav>
                                      </p:tavLst>
                                    </p:anim>
                                  </p:childTnLst>
                                </p:cTn>
                              </p:par>
                            </p:childTnLst>
                          </p:cTn>
                        </p:par>
                        <p:par>
                          <p:cTn id="237" fill="hold">
                            <p:stCondLst>
                              <p:cond delay="12600"/>
                            </p:stCondLst>
                            <p:childTnLst>
                              <p:par>
                                <p:cTn id="238" presetID="21" presetClass="entr" presetSubtype="1" fill="hold" grpId="0" nodeType="afterEffect">
                                  <p:stCondLst>
                                    <p:cond delay="0"/>
                                  </p:stCondLst>
                                  <p:childTnLst>
                                    <p:set>
                                      <p:cBhvr>
                                        <p:cTn id="239" dur="1" fill="hold">
                                          <p:stCondLst>
                                            <p:cond delay="0"/>
                                          </p:stCondLst>
                                        </p:cTn>
                                        <p:tgtEl>
                                          <p:spTgt spid="116"/>
                                        </p:tgtEl>
                                        <p:attrNameLst>
                                          <p:attrName>style.visibility</p:attrName>
                                        </p:attrNameLst>
                                      </p:cBhvr>
                                      <p:to>
                                        <p:strVal val="visible"/>
                                      </p:to>
                                    </p:set>
                                    <p:animEffect transition="in" filter="wheel(1)">
                                      <p:cBhvr>
                                        <p:cTn id="240" dur="2000"/>
                                        <p:tgtEl>
                                          <p:spTgt spid="116"/>
                                        </p:tgtEl>
                                      </p:cBhvr>
                                    </p:animEffect>
                                  </p:childTnLst>
                                </p:cTn>
                              </p:par>
                            </p:childTnLst>
                          </p:cTn>
                        </p:par>
                        <p:par>
                          <p:cTn id="241" fill="hold">
                            <p:stCondLst>
                              <p:cond delay="14600"/>
                            </p:stCondLst>
                            <p:childTnLst>
                              <p:par>
                                <p:cTn id="242" presetID="45" presetClass="entr" presetSubtype="0" fill="hold" grpId="0" nodeType="afterEffect">
                                  <p:stCondLst>
                                    <p:cond delay="0"/>
                                  </p:stCondLst>
                                  <p:childTnLst>
                                    <p:set>
                                      <p:cBhvr>
                                        <p:cTn id="243" dur="1" fill="hold">
                                          <p:stCondLst>
                                            <p:cond delay="0"/>
                                          </p:stCondLst>
                                        </p:cTn>
                                        <p:tgtEl>
                                          <p:spTgt spid="121"/>
                                        </p:tgtEl>
                                        <p:attrNameLst>
                                          <p:attrName>style.visibility</p:attrName>
                                        </p:attrNameLst>
                                      </p:cBhvr>
                                      <p:to>
                                        <p:strVal val="visible"/>
                                      </p:to>
                                    </p:set>
                                    <p:animEffect transition="in" filter="fade">
                                      <p:cBhvr>
                                        <p:cTn id="244" dur="2000"/>
                                        <p:tgtEl>
                                          <p:spTgt spid="121"/>
                                        </p:tgtEl>
                                      </p:cBhvr>
                                    </p:animEffect>
                                    <p:anim calcmode="lin" valueType="num">
                                      <p:cBhvr>
                                        <p:cTn id="245" dur="2000" fill="hold"/>
                                        <p:tgtEl>
                                          <p:spTgt spid="121"/>
                                        </p:tgtEl>
                                        <p:attrNameLst>
                                          <p:attrName>ppt_w</p:attrName>
                                        </p:attrNameLst>
                                      </p:cBhvr>
                                      <p:tavLst>
                                        <p:tav tm="0" fmla="#ppt_w*sin(2.5*pi*$)">
                                          <p:val>
                                            <p:fltVal val="0"/>
                                          </p:val>
                                        </p:tav>
                                        <p:tav tm="100000">
                                          <p:val>
                                            <p:fltVal val="1"/>
                                          </p:val>
                                        </p:tav>
                                      </p:tavLst>
                                    </p:anim>
                                    <p:anim calcmode="lin" valueType="num">
                                      <p:cBhvr>
                                        <p:cTn id="246" dur="2000" fill="hold"/>
                                        <p:tgtEl>
                                          <p:spTgt spid="121"/>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2000"/>
                                        <p:tgtEl>
                                          <p:spTgt spid="120"/>
                                        </p:tgtEl>
                                      </p:cBhvr>
                                    </p:animEffect>
                                    <p:anim calcmode="lin" valueType="num">
                                      <p:cBhvr>
                                        <p:cTn id="250" dur="2000" fill="hold"/>
                                        <p:tgtEl>
                                          <p:spTgt spid="120"/>
                                        </p:tgtEl>
                                        <p:attrNameLst>
                                          <p:attrName>ppt_w</p:attrName>
                                        </p:attrNameLst>
                                      </p:cBhvr>
                                      <p:tavLst>
                                        <p:tav tm="0" fmla="#ppt_w*sin(2.5*pi*$)">
                                          <p:val>
                                            <p:fltVal val="0"/>
                                          </p:val>
                                        </p:tav>
                                        <p:tav tm="100000">
                                          <p:val>
                                            <p:fltVal val="1"/>
                                          </p:val>
                                        </p:tav>
                                      </p:tavLst>
                                    </p:anim>
                                    <p:anim calcmode="lin" valueType="num">
                                      <p:cBhvr>
                                        <p:cTn id="251" dur="2000" fill="hold"/>
                                        <p:tgtEl>
                                          <p:spTgt spid="120"/>
                                        </p:tgtEl>
                                        <p:attrNameLst>
                                          <p:attrName>ppt_h</p:attrName>
                                        </p:attrNameLst>
                                      </p:cBhvr>
                                      <p:tavLst>
                                        <p:tav tm="0">
                                          <p:val>
                                            <p:strVal val="#ppt_h"/>
                                          </p:val>
                                        </p:tav>
                                        <p:tav tm="100000">
                                          <p:val>
                                            <p:strVal val="#ppt_h"/>
                                          </p:val>
                                        </p:tav>
                                      </p:tavLst>
                                    </p:anim>
                                  </p:childTnLst>
                                </p:cTn>
                              </p:par>
                              <p:par>
                                <p:cTn id="252" presetID="2" presetClass="entr" presetSubtype="4" fill="hold" nodeType="withEffect">
                                  <p:stCondLst>
                                    <p:cond delay="0"/>
                                  </p:stCondLst>
                                  <p:childTnLst>
                                    <p:set>
                                      <p:cBhvr>
                                        <p:cTn id="253" dur="1" fill="hold">
                                          <p:stCondLst>
                                            <p:cond delay="0"/>
                                          </p:stCondLst>
                                        </p:cTn>
                                        <p:tgtEl>
                                          <p:spTgt spid="104"/>
                                        </p:tgtEl>
                                        <p:attrNameLst>
                                          <p:attrName>style.visibility</p:attrName>
                                        </p:attrNameLst>
                                      </p:cBhvr>
                                      <p:to>
                                        <p:strVal val="visible"/>
                                      </p:to>
                                    </p:set>
                                    <p:anim calcmode="lin" valueType="num">
                                      <p:cBhvr additive="base">
                                        <p:cTn id="254" dur="500" fill="hold"/>
                                        <p:tgtEl>
                                          <p:spTgt spid="104"/>
                                        </p:tgtEl>
                                        <p:attrNameLst>
                                          <p:attrName>ppt_x</p:attrName>
                                        </p:attrNameLst>
                                      </p:cBhvr>
                                      <p:tavLst>
                                        <p:tav tm="0">
                                          <p:val>
                                            <p:strVal val="#ppt_x"/>
                                          </p:val>
                                        </p:tav>
                                        <p:tav tm="100000">
                                          <p:val>
                                            <p:strVal val="#ppt_x"/>
                                          </p:val>
                                        </p:tav>
                                      </p:tavLst>
                                    </p:anim>
                                    <p:anim calcmode="lin" valueType="num">
                                      <p:cBhvr additive="base">
                                        <p:cTn id="255" dur="500" fill="hold"/>
                                        <p:tgtEl>
                                          <p:spTgt spid="104"/>
                                        </p:tgtEl>
                                        <p:attrNameLst>
                                          <p:attrName>ppt_y</p:attrName>
                                        </p:attrNameLst>
                                      </p:cBhvr>
                                      <p:tavLst>
                                        <p:tav tm="0">
                                          <p:val>
                                            <p:strVal val="1+#ppt_h/2"/>
                                          </p:val>
                                        </p:tav>
                                        <p:tav tm="100000">
                                          <p:val>
                                            <p:strVal val="#ppt_y"/>
                                          </p:val>
                                        </p:tav>
                                      </p:tavLst>
                                    </p:anim>
                                  </p:childTnLst>
                                </p:cTn>
                              </p:par>
                            </p:childTnLst>
                          </p:cTn>
                        </p:par>
                        <p:par>
                          <p:cTn id="256" fill="hold">
                            <p:stCondLst>
                              <p:cond delay="16600"/>
                            </p:stCondLst>
                            <p:childTnLst>
                              <p:par>
                                <p:cTn id="257" presetID="21" presetClass="entr" presetSubtype="1" fill="hold" grpId="0" nodeType="after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heel(1)">
                                      <p:cBhvr>
                                        <p:cTn id="259" dur="2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2016-11-05T21:53:28Z</dcterms:modified>
</cp:coreProperties>
</file>