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69772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p:cNvGrpSpPr/>
          <p:nvPr/>
        </p:nvGrpSpPr>
        <p:grpSpPr>
          <a:xfrm>
            <a:off x="1854052" y="4501193"/>
            <a:ext cx="2376021" cy="1326088"/>
            <a:chOff x="6804029" y="534479"/>
            <a:chExt cx="2376021" cy="1326088"/>
          </a:xfrm>
          <a:solidFill>
            <a:srgbClr val="FFA803"/>
          </a:solidFill>
        </p:grpSpPr>
        <p:sp>
          <p:nvSpPr>
            <p:cNvPr id="90"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solidFill>
              <a:srgbClr val="D78003"/>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92"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Group 81"/>
          <p:cNvGrpSpPr/>
          <p:nvPr/>
        </p:nvGrpSpPr>
        <p:grpSpPr>
          <a:xfrm>
            <a:off x="964673" y="3526113"/>
            <a:ext cx="2376021" cy="1326088"/>
            <a:chOff x="6804029" y="534479"/>
            <a:chExt cx="2376021" cy="1326088"/>
          </a:xfrm>
          <a:solidFill>
            <a:srgbClr val="3EB8CD"/>
          </a:solidFill>
        </p:grpSpPr>
        <p:sp>
          <p:nvSpPr>
            <p:cNvPr id="85"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solidFill>
              <a:srgbClr val="209AAF"/>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8"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7" name="Group 76"/>
          <p:cNvGrpSpPr/>
          <p:nvPr/>
        </p:nvGrpSpPr>
        <p:grpSpPr>
          <a:xfrm>
            <a:off x="1867700" y="2596790"/>
            <a:ext cx="2376021" cy="1326088"/>
            <a:chOff x="6804029" y="534479"/>
            <a:chExt cx="2376021" cy="1326088"/>
          </a:xfrm>
          <a:solidFill>
            <a:srgbClr val="85C401"/>
          </a:solidFill>
        </p:grpSpPr>
        <p:sp>
          <p:nvSpPr>
            <p:cNvPr id="78"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solidFill>
              <a:srgbClr val="5D9C01"/>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0"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6" name="Group 5"/>
          <p:cNvGrpSpPr/>
          <p:nvPr/>
        </p:nvGrpSpPr>
        <p:grpSpPr>
          <a:xfrm>
            <a:off x="951025" y="1596053"/>
            <a:ext cx="2376021" cy="1326088"/>
            <a:chOff x="6804029" y="534479"/>
            <a:chExt cx="2376021" cy="1326088"/>
          </a:xfrm>
          <a:solidFill>
            <a:srgbClr val="FF2B2A"/>
          </a:solidFill>
        </p:grpSpPr>
        <p:sp>
          <p:nvSpPr>
            <p:cNvPr id="76"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solidFill>
              <a:srgbClr val="E10D0C"/>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51"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cxnSp>
        <p:nvCxnSpPr>
          <p:cNvPr id="8" name="Straight Arrow Connector 7"/>
          <p:cNvCxnSpPr/>
          <p:nvPr/>
        </p:nvCxnSpPr>
        <p:spPr>
          <a:xfrm>
            <a:off x="3671252" y="2210936"/>
            <a:ext cx="2926080" cy="0"/>
          </a:xfrm>
          <a:prstGeom prst="straightConnector1">
            <a:avLst/>
          </a:prstGeom>
          <a:ln>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4587928" y="3182202"/>
            <a:ext cx="2926080" cy="0"/>
          </a:xfrm>
          <a:prstGeom prst="straightConnector1">
            <a:avLst/>
          </a:prstGeom>
          <a:ln>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687173" y="4260376"/>
            <a:ext cx="2926080" cy="0"/>
          </a:xfrm>
          <a:prstGeom prst="straightConnector1">
            <a:avLst/>
          </a:prstGeom>
          <a:ln>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4576553" y="5231642"/>
            <a:ext cx="2926080" cy="0"/>
          </a:xfrm>
          <a:prstGeom prst="straightConnector1">
            <a:avLst/>
          </a:prstGeom>
          <a:ln>
            <a:solidFill>
              <a:srgbClr val="56595E"/>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153702" y="1767084"/>
            <a:ext cx="3723564"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06" name="TextBox 105"/>
          <p:cNvSpPr txBox="1"/>
          <p:nvPr/>
        </p:nvSpPr>
        <p:spPr>
          <a:xfrm>
            <a:off x="7988490" y="2867549"/>
            <a:ext cx="3723564"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7153702" y="3816524"/>
            <a:ext cx="3723564"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08" name="TextBox 107"/>
          <p:cNvSpPr txBox="1"/>
          <p:nvPr/>
        </p:nvSpPr>
        <p:spPr>
          <a:xfrm>
            <a:off x="7988490" y="4806403"/>
            <a:ext cx="3723564"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109" name="Group 108"/>
          <p:cNvGrpSpPr/>
          <p:nvPr/>
        </p:nvGrpSpPr>
        <p:grpSpPr>
          <a:xfrm>
            <a:off x="3341511" y="258228"/>
            <a:ext cx="5508978" cy="954108"/>
            <a:chOff x="3341511" y="258228"/>
            <a:chExt cx="5508978" cy="954108"/>
          </a:xfrm>
        </p:grpSpPr>
        <p:sp>
          <p:nvSpPr>
            <p:cNvPr id="110" name="TextBox 10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1" name="TextBox 110"/>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5971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750"/>
                                        <p:tgtEl>
                                          <p:spTgt spid="109"/>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anim calcmode="lin" valueType="num">
                                      <p:cBhvr>
                                        <p:cTn id="14" dur="500" fill="hold"/>
                                        <p:tgtEl>
                                          <p:spTgt spid="6"/>
                                        </p:tgtEl>
                                        <p:attrNameLst>
                                          <p:attrName>ppt_x</p:attrName>
                                        </p:attrNameLst>
                                      </p:cBhvr>
                                      <p:tavLst>
                                        <p:tav tm="0">
                                          <p:val>
                                            <p:fltVal val="0.5"/>
                                          </p:val>
                                        </p:tav>
                                        <p:tav tm="100000">
                                          <p:val>
                                            <p:strVal val="#ppt_x"/>
                                          </p:val>
                                        </p:tav>
                                      </p:tavLst>
                                    </p:anim>
                                    <p:anim calcmode="lin" valueType="num">
                                      <p:cBhvr>
                                        <p:cTn id="15" dur="500" fill="hold"/>
                                        <p:tgtEl>
                                          <p:spTgt spid="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96"/>
                                        </p:tgtEl>
                                        <p:attrNameLst>
                                          <p:attrName>style.visibility</p:attrName>
                                        </p:attrNameLst>
                                      </p:cBhvr>
                                      <p:to>
                                        <p:strVal val="visible"/>
                                      </p:to>
                                    </p:set>
                                    <p:animEffect transition="in" filter="fade">
                                      <p:cBhvr>
                                        <p:cTn id="23" dur="1000"/>
                                        <p:tgtEl>
                                          <p:spTgt spid="96"/>
                                        </p:tgtEl>
                                      </p:cBhvr>
                                    </p:animEffect>
                                    <p:anim calcmode="lin" valueType="num">
                                      <p:cBhvr>
                                        <p:cTn id="24" dur="1000" fill="hold"/>
                                        <p:tgtEl>
                                          <p:spTgt spid="96"/>
                                        </p:tgtEl>
                                        <p:attrNameLst>
                                          <p:attrName>ppt_x</p:attrName>
                                        </p:attrNameLst>
                                      </p:cBhvr>
                                      <p:tavLst>
                                        <p:tav tm="0">
                                          <p:val>
                                            <p:strVal val="#ppt_x"/>
                                          </p:val>
                                        </p:tav>
                                        <p:tav tm="100000">
                                          <p:val>
                                            <p:strVal val="#ppt_x"/>
                                          </p:val>
                                        </p:tav>
                                      </p:tavLst>
                                    </p:anim>
                                    <p:anim calcmode="lin" valueType="num">
                                      <p:cBhvr>
                                        <p:cTn id="25" dur="1000" fill="hold"/>
                                        <p:tgtEl>
                                          <p:spTgt spid="9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528" fill="hold" nodeType="afterEffect">
                                  <p:stCondLst>
                                    <p:cond delay="0"/>
                                  </p:stCondLst>
                                  <p:childTnLst>
                                    <p:set>
                                      <p:cBhvr>
                                        <p:cTn id="28" dur="1" fill="hold">
                                          <p:stCondLst>
                                            <p:cond delay="0"/>
                                          </p:stCondLst>
                                        </p:cTn>
                                        <p:tgtEl>
                                          <p:spTgt spid="77"/>
                                        </p:tgtEl>
                                        <p:attrNameLst>
                                          <p:attrName>style.visibility</p:attrName>
                                        </p:attrNameLst>
                                      </p:cBhvr>
                                      <p:to>
                                        <p:strVal val="visible"/>
                                      </p:to>
                                    </p:set>
                                    <p:anim calcmode="lin" valueType="num">
                                      <p:cBhvr>
                                        <p:cTn id="29" dur="500" fill="hold"/>
                                        <p:tgtEl>
                                          <p:spTgt spid="77"/>
                                        </p:tgtEl>
                                        <p:attrNameLst>
                                          <p:attrName>ppt_w</p:attrName>
                                        </p:attrNameLst>
                                      </p:cBhvr>
                                      <p:tavLst>
                                        <p:tav tm="0">
                                          <p:val>
                                            <p:fltVal val="0"/>
                                          </p:val>
                                        </p:tav>
                                        <p:tav tm="100000">
                                          <p:val>
                                            <p:strVal val="#ppt_w"/>
                                          </p:val>
                                        </p:tav>
                                      </p:tavLst>
                                    </p:anim>
                                    <p:anim calcmode="lin" valueType="num">
                                      <p:cBhvr>
                                        <p:cTn id="30" dur="500" fill="hold"/>
                                        <p:tgtEl>
                                          <p:spTgt spid="77"/>
                                        </p:tgtEl>
                                        <p:attrNameLst>
                                          <p:attrName>ppt_h</p:attrName>
                                        </p:attrNameLst>
                                      </p:cBhvr>
                                      <p:tavLst>
                                        <p:tav tm="0">
                                          <p:val>
                                            <p:fltVal val="0"/>
                                          </p:val>
                                        </p:tav>
                                        <p:tav tm="100000">
                                          <p:val>
                                            <p:strVal val="#ppt_h"/>
                                          </p:val>
                                        </p:tav>
                                      </p:tavLst>
                                    </p:anim>
                                    <p:animEffect transition="in" filter="fade">
                                      <p:cBhvr>
                                        <p:cTn id="31" dur="500"/>
                                        <p:tgtEl>
                                          <p:spTgt spid="77"/>
                                        </p:tgtEl>
                                      </p:cBhvr>
                                    </p:animEffect>
                                    <p:anim calcmode="lin" valueType="num">
                                      <p:cBhvr>
                                        <p:cTn id="32" dur="500" fill="hold"/>
                                        <p:tgtEl>
                                          <p:spTgt spid="77"/>
                                        </p:tgtEl>
                                        <p:attrNameLst>
                                          <p:attrName>ppt_x</p:attrName>
                                        </p:attrNameLst>
                                      </p:cBhvr>
                                      <p:tavLst>
                                        <p:tav tm="0">
                                          <p:val>
                                            <p:fltVal val="0.5"/>
                                          </p:val>
                                        </p:tav>
                                        <p:tav tm="100000">
                                          <p:val>
                                            <p:strVal val="#ppt_x"/>
                                          </p:val>
                                        </p:tav>
                                      </p:tavLst>
                                    </p:anim>
                                    <p:anim calcmode="lin" valueType="num">
                                      <p:cBhvr>
                                        <p:cTn id="33" dur="500" fill="hold"/>
                                        <p:tgtEl>
                                          <p:spTgt spid="77"/>
                                        </p:tgtEl>
                                        <p:attrNameLst>
                                          <p:attrName>ppt_y</p:attrName>
                                        </p:attrNameLst>
                                      </p:cBhvr>
                                      <p:tavLst>
                                        <p:tav tm="0">
                                          <p:val>
                                            <p:fltVal val="0.5"/>
                                          </p:val>
                                        </p:tav>
                                        <p:tav tm="100000">
                                          <p:val>
                                            <p:strVal val="#ppt_y"/>
                                          </p:val>
                                        </p:tav>
                                      </p:tavLst>
                                    </p:anim>
                                  </p:childTnLst>
                                </p:cTn>
                              </p:par>
                            </p:childTnLst>
                          </p:cTn>
                        </p:par>
                        <p:par>
                          <p:cTn id="34" fill="hold">
                            <p:stCondLst>
                              <p:cond delay="3250"/>
                            </p:stCondLst>
                            <p:childTnLst>
                              <p:par>
                                <p:cTn id="35" presetID="22" presetClass="entr" presetSubtype="8" fill="hold" nodeType="afterEffect">
                                  <p:stCondLst>
                                    <p:cond delay="0"/>
                                  </p:stCondLst>
                                  <p:childTnLst>
                                    <p:set>
                                      <p:cBhvr>
                                        <p:cTn id="36" dur="1" fill="hold">
                                          <p:stCondLst>
                                            <p:cond delay="0"/>
                                          </p:stCondLst>
                                        </p:cTn>
                                        <p:tgtEl>
                                          <p:spTgt spid="93"/>
                                        </p:tgtEl>
                                        <p:attrNameLst>
                                          <p:attrName>style.visibility</p:attrName>
                                        </p:attrNameLst>
                                      </p:cBhvr>
                                      <p:to>
                                        <p:strVal val="visible"/>
                                      </p:to>
                                    </p:set>
                                    <p:animEffect transition="in" filter="wipe(left)">
                                      <p:cBhvr>
                                        <p:cTn id="37" dur="500"/>
                                        <p:tgtEl>
                                          <p:spTgt spid="93"/>
                                        </p:tgtEl>
                                      </p:cBhvr>
                                    </p:animEffect>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106"/>
                                        </p:tgtEl>
                                        <p:attrNameLst>
                                          <p:attrName>style.visibility</p:attrName>
                                        </p:attrNameLst>
                                      </p:cBhvr>
                                      <p:to>
                                        <p:strVal val="visible"/>
                                      </p:to>
                                    </p:set>
                                    <p:animEffect transition="in" filter="fade">
                                      <p:cBhvr>
                                        <p:cTn id="41" dur="1000"/>
                                        <p:tgtEl>
                                          <p:spTgt spid="106"/>
                                        </p:tgtEl>
                                      </p:cBhvr>
                                    </p:animEffect>
                                    <p:anim calcmode="lin" valueType="num">
                                      <p:cBhvr>
                                        <p:cTn id="42" dur="1000" fill="hold"/>
                                        <p:tgtEl>
                                          <p:spTgt spid="106"/>
                                        </p:tgtEl>
                                        <p:attrNameLst>
                                          <p:attrName>ppt_x</p:attrName>
                                        </p:attrNameLst>
                                      </p:cBhvr>
                                      <p:tavLst>
                                        <p:tav tm="0">
                                          <p:val>
                                            <p:strVal val="#ppt_x"/>
                                          </p:val>
                                        </p:tav>
                                        <p:tav tm="100000">
                                          <p:val>
                                            <p:strVal val="#ppt_x"/>
                                          </p:val>
                                        </p:tav>
                                      </p:tavLst>
                                    </p:anim>
                                    <p:anim calcmode="lin" valueType="num">
                                      <p:cBhvr>
                                        <p:cTn id="43" dur="1000" fill="hold"/>
                                        <p:tgtEl>
                                          <p:spTgt spid="106"/>
                                        </p:tgtEl>
                                        <p:attrNameLst>
                                          <p:attrName>ppt_y</p:attrName>
                                        </p:attrNameLst>
                                      </p:cBhvr>
                                      <p:tavLst>
                                        <p:tav tm="0">
                                          <p:val>
                                            <p:strVal val="#ppt_y+.1"/>
                                          </p:val>
                                        </p:tav>
                                        <p:tav tm="100000">
                                          <p:val>
                                            <p:strVal val="#ppt_y"/>
                                          </p:val>
                                        </p:tav>
                                      </p:tavLst>
                                    </p:anim>
                                  </p:childTnLst>
                                </p:cTn>
                              </p:par>
                            </p:childTnLst>
                          </p:cTn>
                        </p:par>
                        <p:par>
                          <p:cTn id="44" fill="hold">
                            <p:stCondLst>
                              <p:cond delay="4750"/>
                            </p:stCondLst>
                            <p:childTnLst>
                              <p:par>
                                <p:cTn id="45" presetID="53" presetClass="entr" presetSubtype="528" fill="hold"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500" fill="hold"/>
                                        <p:tgtEl>
                                          <p:spTgt spid="82"/>
                                        </p:tgtEl>
                                        <p:attrNameLst>
                                          <p:attrName>ppt_w</p:attrName>
                                        </p:attrNameLst>
                                      </p:cBhvr>
                                      <p:tavLst>
                                        <p:tav tm="0">
                                          <p:val>
                                            <p:fltVal val="0"/>
                                          </p:val>
                                        </p:tav>
                                        <p:tav tm="100000">
                                          <p:val>
                                            <p:strVal val="#ppt_w"/>
                                          </p:val>
                                        </p:tav>
                                      </p:tavLst>
                                    </p:anim>
                                    <p:anim calcmode="lin" valueType="num">
                                      <p:cBhvr>
                                        <p:cTn id="48" dur="500" fill="hold"/>
                                        <p:tgtEl>
                                          <p:spTgt spid="82"/>
                                        </p:tgtEl>
                                        <p:attrNameLst>
                                          <p:attrName>ppt_h</p:attrName>
                                        </p:attrNameLst>
                                      </p:cBhvr>
                                      <p:tavLst>
                                        <p:tav tm="0">
                                          <p:val>
                                            <p:fltVal val="0"/>
                                          </p:val>
                                        </p:tav>
                                        <p:tav tm="100000">
                                          <p:val>
                                            <p:strVal val="#ppt_h"/>
                                          </p:val>
                                        </p:tav>
                                      </p:tavLst>
                                    </p:anim>
                                    <p:animEffect transition="in" filter="fade">
                                      <p:cBhvr>
                                        <p:cTn id="49" dur="500"/>
                                        <p:tgtEl>
                                          <p:spTgt spid="82"/>
                                        </p:tgtEl>
                                      </p:cBhvr>
                                    </p:animEffect>
                                    <p:anim calcmode="lin" valueType="num">
                                      <p:cBhvr>
                                        <p:cTn id="50" dur="500" fill="hold"/>
                                        <p:tgtEl>
                                          <p:spTgt spid="82"/>
                                        </p:tgtEl>
                                        <p:attrNameLst>
                                          <p:attrName>ppt_x</p:attrName>
                                        </p:attrNameLst>
                                      </p:cBhvr>
                                      <p:tavLst>
                                        <p:tav tm="0">
                                          <p:val>
                                            <p:fltVal val="0.5"/>
                                          </p:val>
                                        </p:tav>
                                        <p:tav tm="100000">
                                          <p:val>
                                            <p:strVal val="#ppt_x"/>
                                          </p:val>
                                        </p:tav>
                                      </p:tavLst>
                                    </p:anim>
                                    <p:anim calcmode="lin" valueType="num">
                                      <p:cBhvr>
                                        <p:cTn id="51" dur="500" fill="hold"/>
                                        <p:tgtEl>
                                          <p:spTgt spid="82"/>
                                        </p:tgtEl>
                                        <p:attrNameLst>
                                          <p:attrName>ppt_y</p:attrName>
                                        </p:attrNameLst>
                                      </p:cBhvr>
                                      <p:tavLst>
                                        <p:tav tm="0">
                                          <p:val>
                                            <p:fltVal val="0.5"/>
                                          </p:val>
                                        </p:tav>
                                        <p:tav tm="100000">
                                          <p:val>
                                            <p:strVal val="#ppt_y"/>
                                          </p:val>
                                        </p:tav>
                                      </p:tavLst>
                                    </p:anim>
                                  </p:childTnLst>
                                </p:cTn>
                              </p:par>
                            </p:childTnLst>
                          </p:cTn>
                        </p:par>
                        <p:par>
                          <p:cTn id="52" fill="hold">
                            <p:stCondLst>
                              <p:cond delay="5250"/>
                            </p:stCondLst>
                            <p:childTnLst>
                              <p:par>
                                <p:cTn id="53" presetID="22" presetClass="entr" presetSubtype="8"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left)">
                                      <p:cBhvr>
                                        <p:cTn id="55" dur="500"/>
                                        <p:tgtEl>
                                          <p:spTgt spid="94"/>
                                        </p:tgtEl>
                                      </p:cBhvr>
                                    </p:animEffect>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7"/>
                                        </p:tgtEl>
                                        <p:attrNameLst>
                                          <p:attrName>style.visibility</p:attrName>
                                        </p:attrNameLst>
                                      </p:cBhvr>
                                      <p:to>
                                        <p:strVal val="visible"/>
                                      </p:to>
                                    </p:set>
                                    <p:animEffect transition="in" filter="fade">
                                      <p:cBhvr>
                                        <p:cTn id="59" dur="1000"/>
                                        <p:tgtEl>
                                          <p:spTgt spid="107"/>
                                        </p:tgtEl>
                                      </p:cBhvr>
                                    </p:animEffect>
                                    <p:anim calcmode="lin" valueType="num">
                                      <p:cBhvr>
                                        <p:cTn id="60" dur="1000" fill="hold"/>
                                        <p:tgtEl>
                                          <p:spTgt spid="107"/>
                                        </p:tgtEl>
                                        <p:attrNameLst>
                                          <p:attrName>ppt_x</p:attrName>
                                        </p:attrNameLst>
                                      </p:cBhvr>
                                      <p:tavLst>
                                        <p:tav tm="0">
                                          <p:val>
                                            <p:strVal val="#ppt_x"/>
                                          </p:val>
                                        </p:tav>
                                        <p:tav tm="100000">
                                          <p:val>
                                            <p:strVal val="#ppt_x"/>
                                          </p:val>
                                        </p:tav>
                                      </p:tavLst>
                                    </p:anim>
                                    <p:anim calcmode="lin" valueType="num">
                                      <p:cBhvr>
                                        <p:cTn id="61" dur="1000" fill="hold"/>
                                        <p:tgtEl>
                                          <p:spTgt spid="107"/>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53" presetClass="entr" presetSubtype="528" fill="hold" nodeType="afterEffect">
                                  <p:stCondLst>
                                    <p:cond delay="0"/>
                                  </p:stCondLst>
                                  <p:childTnLst>
                                    <p:set>
                                      <p:cBhvr>
                                        <p:cTn id="64" dur="1" fill="hold">
                                          <p:stCondLst>
                                            <p:cond delay="0"/>
                                          </p:stCondLst>
                                        </p:cTn>
                                        <p:tgtEl>
                                          <p:spTgt spid="89"/>
                                        </p:tgtEl>
                                        <p:attrNameLst>
                                          <p:attrName>style.visibility</p:attrName>
                                        </p:attrNameLst>
                                      </p:cBhvr>
                                      <p:to>
                                        <p:strVal val="visible"/>
                                      </p:to>
                                    </p:set>
                                    <p:anim calcmode="lin" valueType="num">
                                      <p:cBhvr>
                                        <p:cTn id="65" dur="500" fill="hold"/>
                                        <p:tgtEl>
                                          <p:spTgt spid="89"/>
                                        </p:tgtEl>
                                        <p:attrNameLst>
                                          <p:attrName>ppt_w</p:attrName>
                                        </p:attrNameLst>
                                      </p:cBhvr>
                                      <p:tavLst>
                                        <p:tav tm="0">
                                          <p:val>
                                            <p:fltVal val="0"/>
                                          </p:val>
                                        </p:tav>
                                        <p:tav tm="100000">
                                          <p:val>
                                            <p:strVal val="#ppt_w"/>
                                          </p:val>
                                        </p:tav>
                                      </p:tavLst>
                                    </p:anim>
                                    <p:anim calcmode="lin" valueType="num">
                                      <p:cBhvr>
                                        <p:cTn id="66" dur="500" fill="hold"/>
                                        <p:tgtEl>
                                          <p:spTgt spid="89"/>
                                        </p:tgtEl>
                                        <p:attrNameLst>
                                          <p:attrName>ppt_h</p:attrName>
                                        </p:attrNameLst>
                                      </p:cBhvr>
                                      <p:tavLst>
                                        <p:tav tm="0">
                                          <p:val>
                                            <p:fltVal val="0"/>
                                          </p:val>
                                        </p:tav>
                                        <p:tav tm="100000">
                                          <p:val>
                                            <p:strVal val="#ppt_h"/>
                                          </p:val>
                                        </p:tav>
                                      </p:tavLst>
                                    </p:anim>
                                    <p:animEffect transition="in" filter="fade">
                                      <p:cBhvr>
                                        <p:cTn id="67" dur="500"/>
                                        <p:tgtEl>
                                          <p:spTgt spid="89"/>
                                        </p:tgtEl>
                                      </p:cBhvr>
                                    </p:animEffect>
                                    <p:anim calcmode="lin" valueType="num">
                                      <p:cBhvr>
                                        <p:cTn id="68" dur="500" fill="hold"/>
                                        <p:tgtEl>
                                          <p:spTgt spid="89"/>
                                        </p:tgtEl>
                                        <p:attrNameLst>
                                          <p:attrName>ppt_x</p:attrName>
                                        </p:attrNameLst>
                                      </p:cBhvr>
                                      <p:tavLst>
                                        <p:tav tm="0">
                                          <p:val>
                                            <p:fltVal val="0.5"/>
                                          </p:val>
                                        </p:tav>
                                        <p:tav tm="100000">
                                          <p:val>
                                            <p:strVal val="#ppt_x"/>
                                          </p:val>
                                        </p:tav>
                                      </p:tavLst>
                                    </p:anim>
                                    <p:anim calcmode="lin" valueType="num">
                                      <p:cBhvr>
                                        <p:cTn id="69" dur="500" fill="hold"/>
                                        <p:tgtEl>
                                          <p:spTgt spid="89"/>
                                        </p:tgtEl>
                                        <p:attrNameLst>
                                          <p:attrName>ppt_y</p:attrName>
                                        </p:attrNameLst>
                                      </p:cBhvr>
                                      <p:tavLst>
                                        <p:tav tm="0">
                                          <p:val>
                                            <p:fltVal val="0.5"/>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95"/>
                                        </p:tgtEl>
                                        <p:attrNameLst>
                                          <p:attrName>style.visibility</p:attrName>
                                        </p:attrNameLst>
                                      </p:cBhvr>
                                      <p:to>
                                        <p:strVal val="visible"/>
                                      </p:to>
                                    </p:set>
                                    <p:animEffect transition="in" filter="wipe(left)">
                                      <p:cBhvr>
                                        <p:cTn id="73" dur="500"/>
                                        <p:tgtEl>
                                          <p:spTgt spid="95"/>
                                        </p:tgtEl>
                                      </p:cBhvr>
                                    </p:animEffect>
                                  </p:childTnLst>
                                </p:cTn>
                              </p:par>
                            </p:childTnLst>
                          </p:cTn>
                        </p:par>
                        <p:par>
                          <p:cTn id="74" fill="hold">
                            <p:stCondLst>
                              <p:cond delay="7750"/>
                            </p:stCondLst>
                            <p:childTnLst>
                              <p:par>
                                <p:cTn id="75" presetID="42" presetClass="entr" presetSubtype="0" fill="hold" grpId="0" nodeType="afterEffect">
                                  <p:stCondLst>
                                    <p:cond delay="0"/>
                                  </p:stCondLst>
                                  <p:childTnLst>
                                    <p:set>
                                      <p:cBhvr>
                                        <p:cTn id="76" dur="1" fill="hold">
                                          <p:stCondLst>
                                            <p:cond delay="0"/>
                                          </p:stCondLst>
                                        </p:cTn>
                                        <p:tgtEl>
                                          <p:spTgt spid="108"/>
                                        </p:tgtEl>
                                        <p:attrNameLst>
                                          <p:attrName>style.visibility</p:attrName>
                                        </p:attrNameLst>
                                      </p:cBhvr>
                                      <p:to>
                                        <p:strVal val="visible"/>
                                      </p:to>
                                    </p:set>
                                    <p:animEffect transition="in" filter="fade">
                                      <p:cBhvr>
                                        <p:cTn id="77" dur="1000"/>
                                        <p:tgtEl>
                                          <p:spTgt spid="108"/>
                                        </p:tgtEl>
                                      </p:cBhvr>
                                    </p:animEffect>
                                    <p:anim calcmode="lin" valueType="num">
                                      <p:cBhvr>
                                        <p:cTn id="78" dur="1000" fill="hold"/>
                                        <p:tgtEl>
                                          <p:spTgt spid="108"/>
                                        </p:tgtEl>
                                        <p:attrNameLst>
                                          <p:attrName>ppt_x</p:attrName>
                                        </p:attrNameLst>
                                      </p:cBhvr>
                                      <p:tavLst>
                                        <p:tav tm="0">
                                          <p:val>
                                            <p:strVal val="#ppt_x"/>
                                          </p:val>
                                        </p:tav>
                                        <p:tav tm="100000">
                                          <p:val>
                                            <p:strVal val="#ppt_x"/>
                                          </p:val>
                                        </p:tav>
                                      </p:tavLst>
                                    </p:anim>
                                    <p:anim calcmode="lin" valueType="num">
                                      <p:cBhvr>
                                        <p:cTn id="79"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106" grpId="0"/>
      <p:bldP spid="107" grpId="0"/>
      <p:bldP spid="10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2016-11-05T21:52:28Z</dcterms:modified>
</cp:coreProperties>
</file>