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 name="Rectangle 1"/>
          <p:cNvSpPr/>
          <p:nvPr/>
        </p:nvSpPr>
        <p:spPr>
          <a:xfrm>
            <a:off x="0" y="2088107"/>
            <a:ext cx="4203510" cy="2224586"/>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988490" y="2088107"/>
            <a:ext cx="4203510" cy="2224586"/>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8372" y="3094430"/>
            <a:ext cx="2435256" cy="1077218"/>
          </a:xfrm>
          <a:prstGeom prst="rect">
            <a:avLst/>
          </a:prstGeom>
          <a:noFill/>
        </p:spPr>
        <p:txBody>
          <a:bodyPr wrap="square" rtlCol="0">
            <a:spAutoFit/>
          </a:bodyPr>
          <a:lstStyle/>
          <a:p>
            <a:pPr algn="ctr"/>
            <a:r>
              <a:rPr lang="en-US" sz="1400" b="1" dirty="0">
                <a:solidFill>
                  <a:srgbClr val="FF2B2A"/>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1" name="Freeform 101"/>
          <p:cNvSpPr>
            <a:spLocks noEditPoints="1"/>
          </p:cNvSpPr>
          <p:nvPr/>
        </p:nvSpPr>
        <p:spPr bwMode="auto">
          <a:xfrm>
            <a:off x="5797694" y="2381548"/>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a:off x="1978925" y="4829011"/>
            <a:ext cx="8475259" cy="1354217"/>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 DOLOR</a:t>
            </a:r>
          </a:p>
          <a:p>
            <a:endParaRPr lang="en-US" sz="800" b="1" dirty="0">
              <a:solidFill>
                <a:schemeClr val="bg1">
                  <a:lumMod val="85000"/>
                </a:schemeClr>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13" name="Picture 1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437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16" presetClass="entr" presetSubtype="37"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2750"/>
                            </p:stCondLst>
                            <p:childTnLst>
                              <p:par>
                                <p:cTn id="29" presetID="37"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900" decel="100000" fill="hold"/>
                                        <p:tgtEl>
                                          <p:spTgt spid="1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1264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2016-11-05T21:50:56Z</dcterms:modified>
</cp:coreProperties>
</file>