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6"/>
          <p:cNvSpPr>
            <a:spLocks/>
          </p:cNvSpPr>
          <p:nvPr/>
        </p:nvSpPr>
        <p:spPr bwMode="auto">
          <a:xfrm>
            <a:off x="4531784" y="-6351"/>
            <a:ext cx="7664451" cy="2995084"/>
          </a:xfrm>
          <a:custGeom>
            <a:avLst/>
            <a:gdLst>
              <a:gd name="T0" fmla="*/ 125 w 1148"/>
              <a:gd name="T1" fmla="*/ 447 h 448"/>
              <a:gd name="T2" fmla="*/ 40 w 1148"/>
              <a:gd name="T3" fmla="*/ 301 h 448"/>
              <a:gd name="T4" fmla="*/ 151 w 1148"/>
              <a:gd name="T5" fmla="*/ 0 h 448"/>
              <a:gd name="T6" fmla="*/ 1148 w 1148"/>
              <a:gd name="T7" fmla="*/ 0 h 448"/>
              <a:gd name="T8" fmla="*/ 1148 w 1148"/>
              <a:gd name="T9" fmla="*/ 387 h 448"/>
              <a:gd name="T10" fmla="*/ 125 w 1148"/>
              <a:gd name="T11" fmla="*/ 447 h 448"/>
            </a:gdLst>
            <a:ahLst/>
            <a:cxnLst>
              <a:cxn ang="0">
                <a:pos x="T0" y="T1"/>
              </a:cxn>
              <a:cxn ang="0">
                <a:pos x="T2" y="T3"/>
              </a:cxn>
              <a:cxn ang="0">
                <a:pos x="T4" y="T5"/>
              </a:cxn>
              <a:cxn ang="0">
                <a:pos x="T6" y="T7"/>
              </a:cxn>
              <a:cxn ang="0">
                <a:pos x="T8" y="T9"/>
              </a:cxn>
              <a:cxn ang="0">
                <a:pos x="T10" y="T11"/>
              </a:cxn>
            </a:cxnLst>
            <a:rect l="0" t="0" r="r" b="b"/>
            <a:pathLst>
              <a:path w="1148" h="448">
                <a:moveTo>
                  <a:pt x="125" y="447"/>
                </a:moveTo>
                <a:cubicBezTo>
                  <a:pt x="47" y="448"/>
                  <a:pt x="0" y="415"/>
                  <a:pt x="40" y="301"/>
                </a:cubicBezTo>
                <a:cubicBezTo>
                  <a:pt x="151" y="0"/>
                  <a:pt x="151" y="0"/>
                  <a:pt x="151" y="0"/>
                </a:cubicBezTo>
                <a:cubicBezTo>
                  <a:pt x="1148" y="0"/>
                  <a:pt x="1148" y="0"/>
                  <a:pt x="1148" y="0"/>
                </a:cubicBezTo>
                <a:cubicBezTo>
                  <a:pt x="1148" y="387"/>
                  <a:pt x="1148" y="387"/>
                  <a:pt x="1148" y="387"/>
                </a:cubicBezTo>
                <a:lnTo>
                  <a:pt x="125" y="447"/>
                </a:lnTo>
                <a:close/>
              </a:path>
            </a:pathLst>
          </a:custGeom>
          <a:solidFill>
            <a:srgbClr val="85C401"/>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8"/>
          <p:cNvSpPr>
            <a:spLocks/>
          </p:cNvSpPr>
          <p:nvPr/>
        </p:nvSpPr>
        <p:spPr bwMode="auto">
          <a:xfrm>
            <a:off x="4572001" y="3274484"/>
            <a:ext cx="7624233" cy="3583517"/>
          </a:xfrm>
          <a:custGeom>
            <a:avLst/>
            <a:gdLst>
              <a:gd name="T0" fmla="*/ 76 w 1142"/>
              <a:gd name="T1" fmla="*/ 153 h 536"/>
              <a:gd name="T2" fmla="*/ 310 w 1142"/>
              <a:gd name="T3" fmla="*/ 536 h 536"/>
              <a:gd name="T4" fmla="*/ 1142 w 1142"/>
              <a:gd name="T5" fmla="*/ 536 h 536"/>
              <a:gd name="T6" fmla="*/ 1142 w 1142"/>
              <a:gd name="T7" fmla="*/ 31 h 536"/>
              <a:gd name="T8" fmla="*/ 114 w 1142"/>
              <a:gd name="T9" fmla="*/ 3 h 536"/>
              <a:gd name="T10" fmla="*/ 76 w 1142"/>
              <a:gd name="T11" fmla="*/ 153 h 536"/>
            </a:gdLst>
            <a:ahLst/>
            <a:cxnLst>
              <a:cxn ang="0">
                <a:pos x="T0" y="T1"/>
              </a:cxn>
              <a:cxn ang="0">
                <a:pos x="T2" y="T3"/>
              </a:cxn>
              <a:cxn ang="0">
                <a:pos x="T4" y="T5"/>
              </a:cxn>
              <a:cxn ang="0">
                <a:pos x="T6" y="T7"/>
              </a:cxn>
              <a:cxn ang="0">
                <a:pos x="T8" y="T9"/>
              </a:cxn>
              <a:cxn ang="0">
                <a:pos x="T10" y="T11"/>
              </a:cxn>
            </a:cxnLst>
            <a:rect l="0" t="0" r="r" b="b"/>
            <a:pathLst>
              <a:path w="1142" h="536">
                <a:moveTo>
                  <a:pt x="76" y="153"/>
                </a:moveTo>
                <a:cubicBezTo>
                  <a:pt x="310" y="536"/>
                  <a:pt x="310" y="536"/>
                  <a:pt x="310" y="536"/>
                </a:cubicBezTo>
                <a:cubicBezTo>
                  <a:pt x="1142" y="536"/>
                  <a:pt x="1142" y="536"/>
                  <a:pt x="1142" y="536"/>
                </a:cubicBezTo>
                <a:cubicBezTo>
                  <a:pt x="1142" y="31"/>
                  <a:pt x="1142" y="31"/>
                  <a:pt x="1142" y="31"/>
                </a:cubicBezTo>
                <a:cubicBezTo>
                  <a:pt x="114" y="3"/>
                  <a:pt x="114" y="3"/>
                  <a:pt x="114" y="3"/>
                </a:cubicBezTo>
                <a:cubicBezTo>
                  <a:pt x="45" y="0"/>
                  <a:pt x="0" y="55"/>
                  <a:pt x="76" y="153"/>
                </a:cubicBezTo>
                <a:close/>
              </a:path>
            </a:pathLst>
          </a:custGeom>
          <a:solidFill>
            <a:srgbClr val="3EB8CD"/>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7"/>
          <p:cNvSpPr>
            <a:spLocks/>
          </p:cNvSpPr>
          <p:nvPr/>
        </p:nvSpPr>
        <p:spPr bwMode="auto">
          <a:xfrm>
            <a:off x="2984501" y="3837518"/>
            <a:ext cx="2969684" cy="3020484"/>
          </a:xfrm>
          <a:custGeom>
            <a:avLst/>
            <a:gdLst>
              <a:gd name="T0" fmla="*/ 104 w 445"/>
              <a:gd name="T1" fmla="*/ 114 h 452"/>
              <a:gd name="T2" fmla="*/ 0 w 445"/>
              <a:gd name="T3" fmla="*/ 452 h 452"/>
              <a:gd name="T4" fmla="*/ 445 w 445"/>
              <a:gd name="T5" fmla="*/ 452 h 452"/>
              <a:gd name="T6" fmla="*/ 281 w 445"/>
              <a:gd name="T7" fmla="*/ 92 h 452"/>
              <a:gd name="T8" fmla="*/ 104 w 445"/>
              <a:gd name="T9" fmla="*/ 114 h 452"/>
            </a:gdLst>
            <a:ahLst/>
            <a:cxnLst>
              <a:cxn ang="0">
                <a:pos x="T0" y="T1"/>
              </a:cxn>
              <a:cxn ang="0">
                <a:pos x="T2" y="T3"/>
              </a:cxn>
              <a:cxn ang="0">
                <a:pos x="T4" y="T5"/>
              </a:cxn>
              <a:cxn ang="0">
                <a:pos x="T6" y="T7"/>
              </a:cxn>
              <a:cxn ang="0">
                <a:pos x="T8" y="T9"/>
              </a:cxn>
            </a:cxnLst>
            <a:rect l="0" t="0" r="r" b="b"/>
            <a:pathLst>
              <a:path w="445" h="452">
                <a:moveTo>
                  <a:pt x="104" y="114"/>
                </a:moveTo>
                <a:cubicBezTo>
                  <a:pt x="0" y="452"/>
                  <a:pt x="0" y="452"/>
                  <a:pt x="0" y="452"/>
                </a:cubicBezTo>
                <a:cubicBezTo>
                  <a:pt x="445" y="452"/>
                  <a:pt x="445" y="452"/>
                  <a:pt x="445" y="452"/>
                </a:cubicBezTo>
                <a:cubicBezTo>
                  <a:pt x="281" y="92"/>
                  <a:pt x="281" y="92"/>
                  <a:pt x="281" y="92"/>
                </a:cubicBezTo>
                <a:cubicBezTo>
                  <a:pt x="238" y="6"/>
                  <a:pt x="141" y="0"/>
                  <a:pt x="104" y="114"/>
                </a:cubicBezTo>
                <a:close/>
              </a:path>
            </a:pathLst>
          </a:custGeom>
          <a:solidFill>
            <a:srgbClr val="FFA803"/>
          </a:solidFill>
          <a:ln>
            <a:noFill/>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9"/>
          <p:cNvSpPr>
            <a:spLocks/>
          </p:cNvSpPr>
          <p:nvPr/>
        </p:nvSpPr>
        <p:spPr bwMode="auto">
          <a:xfrm>
            <a:off x="-6350" y="3515785"/>
            <a:ext cx="3604684" cy="3342217"/>
          </a:xfrm>
          <a:custGeom>
            <a:avLst/>
            <a:gdLst>
              <a:gd name="T0" fmla="*/ 412 w 540"/>
              <a:gd name="T1" fmla="*/ 25 h 500"/>
              <a:gd name="T2" fmla="*/ 0 w 540"/>
              <a:gd name="T3" fmla="*/ 178 h 500"/>
              <a:gd name="T4" fmla="*/ 0 w 540"/>
              <a:gd name="T5" fmla="*/ 500 h 500"/>
              <a:gd name="T6" fmla="*/ 359 w 540"/>
              <a:gd name="T7" fmla="*/ 500 h 500"/>
              <a:gd name="T8" fmla="*/ 507 w 540"/>
              <a:gd name="T9" fmla="*/ 140 h 500"/>
              <a:gd name="T10" fmla="*/ 412 w 540"/>
              <a:gd name="T11" fmla="*/ 25 h 500"/>
            </a:gdLst>
            <a:ahLst/>
            <a:cxnLst>
              <a:cxn ang="0">
                <a:pos x="T0" y="T1"/>
              </a:cxn>
              <a:cxn ang="0">
                <a:pos x="T2" y="T3"/>
              </a:cxn>
              <a:cxn ang="0">
                <a:pos x="T4" y="T5"/>
              </a:cxn>
              <a:cxn ang="0">
                <a:pos x="T6" y="T7"/>
              </a:cxn>
              <a:cxn ang="0">
                <a:pos x="T8" y="T9"/>
              </a:cxn>
              <a:cxn ang="0">
                <a:pos x="T10" y="T11"/>
              </a:cxn>
            </a:cxnLst>
            <a:rect l="0" t="0" r="r" b="b"/>
            <a:pathLst>
              <a:path w="540" h="500">
                <a:moveTo>
                  <a:pt x="412" y="25"/>
                </a:moveTo>
                <a:cubicBezTo>
                  <a:pt x="0" y="178"/>
                  <a:pt x="0" y="178"/>
                  <a:pt x="0" y="178"/>
                </a:cubicBezTo>
                <a:cubicBezTo>
                  <a:pt x="0" y="500"/>
                  <a:pt x="0" y="500"/>
                  <a:pt x="0" y="500"/>
                </a:cubicBezTo>
                <a:cubicBezTo>
                  <a:pt x="359" y="500"/>
                  <a:pt x="359" y="500"/>
                  <a:pt x="359" y="500"/>
                </a:cubicBezTo>
                <a:cubicBezTo>
                  <a:pt x="507" y="140"/>
                  <a:pt x="507" y="140"/>
                  <a:pt x="507" y="140"/>
                </a:cubicBezTo>
                <a:cubicBezTo>
                  <a:pt x="540" y="65"/>
                  <a:pt x="508" y="0"/>
                  <a:pt x="412" y="25"/>
                </a:cubicBezTo>
                <a:close/>
              </a:path>
            </a:pathLst>
          </a:custGeom>
          <a:solidFill>
            <a:srgbClr val="01AA8D"/>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10"/>
          <p:cNvSpPr>
            <a:spLocks/>
          </p:cNvSpPr>
          <p:nvPr/>
        </p:nvSpPr>
        <p:spPr bwMode="auto">
          <a:xfrm>
            <a:off x="-6351" y="99485"/>
            <a:ext cx="3490384" cy="3903133"/>
          </a:xfrm>
          <a:custGeom>
            <a:avLst/>
            <a:gdLst>
              <a:gd name="T0" fmla="*/ 425 w 523"/>
              <a:gd name="T1" fmla="*/ 468 h 584"/>
              <a:gd name="T2" fmla="*/ 427 w 523"/>
              <a:gd name="T3" fmla="*/ 293 h 584"/>
              <a:gd name="T4" fmla="*/ 0 w 523"/>
              <a:gd name="T5" fmla="*/ 0 h 584"/>
              <a:gd name="T6" fmla="*/ 0 w 523"/>
              <a:gd name="T7" fmla="*/ 584 h 584"/>
              <a:gd name="T8" fmla="*/ 425 w 523"/>
              <a:gd name="T9" fmla="*/ 468 h 584"/>
            </a:gdLst>
            <a:ahLst/>
            <a:cxnLst>
              <a:cxn ang="0">
                <a:pos x="T0" y="T1"/>
              </a:cxn>
              <a:cxn ang="0">
                <a:pos x="T2" y="T3"/>
              </a:cxn>
              <a:cxn ang="0">
                <a:pos x="T4" y="T5"/>
              </a:cxn>
              <a:cxn ang="0">
                <a:pos x="T6" y="T7"/>
              </a:cxn>
              <a:cxn ang="0">
                <a:pos x="T8" y="T9"/>
              </a:cxn>
            </a:cxnLst>
            <a:rect l="0" t="0" r="r" b="b"/>
            <a:pathLst>
              <a:path w="523" h="584">
                <a:moveTo>
                  <a:pt x="425" y="468"/>
                </a:moveTo>
                <a:cubicBezTo>
                  <a:pt x="492" y="450"/>
                  <a:pt x="523" y="359"/>
                  <a:pt x="427" y="293"/>
                </a:cubicBezTo>
                <a:cubicBezTo>
                  <a:pt x="0" y="0"/>
                  <a:pt x="0" y="0"/>
                  <a:pt x="0" y="0"/>
                </a:cubicBezTo>
                <a:cubicBezTo>
                  <a:pt x="0" y="584"/>
                  <a:pt x="0" y="584"/>
                  <a:pt x="0" y="584"/>
                </a:cubicBezTo>
                <a:lnTo>
                  <a:pt x="425" y="468"/>
                </a:lnTo>
                <a:close/>
              </a:path>
            </a:pathLst>
          </a:custGeom>
          <a:solidFill>
            <a:srgbClr val="4781CB"/>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1068918" y="-6350"/>
            <a:ext cx="3856567" cy="2779184"/>
          </a:xfrm>
          <a:custGeom>
            <a:avLst/>
            <a:gdLst>
              <a:gd name="T0" fmla="*/ 363 w 578"/>
              <a:gd name="T1" fmla="*/ 319 h 416"/>
              <a:gd name="T2" fmla="*/ 0 w 578"/>
              <a:gd name="T3" fmla="*/ 0 h 416"/>
              <a:gd name="T4" fmla="*/ 578 w 578"/>
              <a:gd name="T5" fmla="*/ 0 h 416"/>
              <a:gd name="T6" fmla="*/ 503 w 578"/>
              <a:gd name="T7" fmla="*/ 256 h 416"/>
              <a:gd name="T8" fmla="*/ 363 w 578"/>
              <a:gd name="T9" fmla="*/ 319 h 416"/>
            </a:gdLst>
            <a:ahLst/>
            <a:cxnLst>
              <a:cxn ang="0">
                <a:pos x="T0" y="T1"/>
              </a:cxn>
              <a:cxn ang="0">
                <a:pos x="T2" y="T3"/>
              </a:cxn>
              <a:cxn ang="0">
                <a:pos x="T4" y="T5"/>
              </a:cxn>
              <a:cxn ang="0">
                <a:pos x="T6" y="T7"/>
              </a:cxn>
              <a:cxn ang="0">
                <a:pos x="T8" y="T9"/>
              </a:cxn>
            </a:cxnLst>
            <a:rect l="0" t="0" r="r" b="b"/>
            <a:pathLst>
              <a:path w="578" h="416">
                <a:moveTo>
                  <a:pt x="363" y="319"/>
                </a:moveTo>
                <a:cubicBezTo>
                  <a:pt x="0" y="0"/>
                  <a:pt x="0" y="0"/>
                  <a:pt x="0" y="0"/>
                </a:cubicBezTo>
                <a:cubicBezTo>
                  <a:pt x="578" y="0"/>
                  <a:pt x="578" y="0"/>
                  <a:pt x="578" y="0"/>
                </a:cubicBezTo>
                <a:cubicBezTo>
                  <a:pt x="503" y="256"/>
                  <a:pt x="503" y="256"/>
                  <a:pt x="503" y="256"/>
                </a:cubicBezTo>
                <a:cubicBezTo>
                  <a:pt x="467" y="416"/>
                  <a:pt x="406" y="358"/>
                  <a:pt x="363" y="319"/>
                </a:cubicBezTo>
                <a:close/>
              </a:path>
            </a:pathLst>
          </a:custGeom>
          <a:solidFill>
            <a:srgbClr val="FF2B2A"/>
          </a:solidFill>
          <a:ln>
            <a:noFill/>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40291" y="2602091"/>
            <a:ext cx="1233309" cy="1233309"/>
          </a:xfrm>
          <a:prstGeom prst="ellipse">
            <a:avLst/>
          </a:prstGeom>
          <a:solidFill>
            <a:srgbClr val="56595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 name="Freeform 211"/>
          <p:cNvSpPr>
            <a:spLocks noEditPoints="1"/>
          </p:cNvSpPr>
          <p:nvPr/>
        </p:nvSpPr>
        <p:spPr bwMode="auto">
          <a:xfrm>
            <a:off x="3831301" y="3054331"/>
            <a:ext cx="451288" cy="328828"/>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TextBox 21"/>
          <p:cNvSpPr txBox="1"/>
          <p:nvPr/>
        </p:nvSpPr>
        <p:spPr>
          <a:xfrm>
            <a:off x="2655129" y="87091"/>
            <a:ext cx="2018471"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5566918" y="1442391"/>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5566917" y="3595798"/>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5" name="TextBox 24"/>
          <p:cNvSpPr txBox="1"/>
          <p:nvPr/>
        </p:nvSpPr>
        <p:spPr>
          <a:xfrm>
            <a:off x="3468398" y="5347759"/>
            <a:ext cx="2098520"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328762" y="1882265"/>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422095" y="4661936"/>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36" name="Group 35"/>
          <p:cNvGrpSpPr/>
          <p:nvPr/>
        </p:nvGrpSpPr>
        <p:grpSpPr>
          <a:xfrm>
            <a:off x="6310489" y="258228"/>
            <a:ext cx="5508978" cy="954108"/>
            <a:chOff x="3341511" y="258228"/>
            <a:chExt cx="5508978" cy="954108"/>
          </a:xfrm>
        </p:grpSpPr>
        <p:sp>
          <p:nvSpPr>
            <p:cNvPr id="42" name="TextBox 41"/>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3" name="TextBox 42"/>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19" name="Picture 1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0290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2" presetClass="entr" presetSubtype="1"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0-#ppt_h/2"/>
                                          </p:val>
                                        </p:tav>
                                        <p:tav tm="100000">
                                          <p:val>
                                            <p:strVal val="#ppt_y"/>
                                          </p:val>
                                        </p:tav>
                                      </p:tavLst>
                                    </p:anim>
                                  </p:childTnLst>
                                </p:cTn>
                              </p:par>
                            </p:childTnLst>
                          </p:cTn>
                        </p:par>
                        <p:par>
                          <p:cTn id="25" fill="hold">
                            <p:stCondLst>
                              <p:cond delay="2000"/>
                            </p:stCondLst>
                            <p:childTnLst>
                              <p:par>
                                <p:cTn id="26" presetID="2" presetClass="entr" presetSubtype="3"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0-#ppt_h/2"/>
                                          </p:val>
                                        </p:tav>
                                        <p:tav tm="100000">
                                          <p:val>
                                            <p:strVal val="#ppt_y"/>
                                          </p:val>
                                        </p:tav>
                                      </p:tavLst>
                                    </p:anim>
                                  </p:childTnLst>
                                </p:cTn>
                              </p:par>
                            </p:childTnLst>
                          </p:cTn>
                        </p:par>
                        <p:par>
                          <p:cTn id="30" fill="hold">
                            <p:stCondLst>
                              <p:cond delay="2500"/>
                            </p:stCondLst>
                            <p:childTnLst>
                              <p:par>
                                <p:cTn id="31" presetID="2" presetClass="entr" presetSubtype="6"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1+#ppt_w/2"/>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 presetClass="entr" presetSubtype="12"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0-#ppt_w/2"/>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 presetClass="entr" presetSubtype="8"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53" presetClass="entr" presetSubtype="528"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anim calcmode="lin" valueType="num">
                                      <p:cBhvr>
                                        <p:cTn id="56" dur="500" fill="hold"/>
                                        <p:tgtEl>
                                          <p:spTgt spid="22"/>
                                        </p:tgtEl>
                                        <p:attrNameLst>
                                          <p:attrName>ppt_x</p:attrName>
                                        </p:attrNameLst>
                                      </p:cBhvr>
                                      <p:tavLst>
                                        <p:tav tm="0">
                                          <p:val>
                                            <p:fltVal val="0.5"/>
                                          </p:val>
                                        </p:tav>
                                        <p:tav tm="100000">
                                          <p:val>
                                            <p:strVal val="#ppt_x"/>
                                          </p:val>
                                        </p:tav>
                                      </p:tavLst>
                                    </p:anim>
                                    <p:anim calcmode="lin" valueType="num">
                                      <p:cBhvr>
                                        <p:cTn id="57" dur="500" fill="hold"/>
                                        <p:tgtEl>
                                          <p:spTgt spid="22"/>
                                        </p:tgtEl>
                                        <p:attrNameLst>
                                          <p:attrName>ppt_y</p:attrName>
                                        </p:attrNameLst>
                                      </p:cBhvr>
                                      <p:tavLst>
                                        <p:tav tm="0">
                                          <p:val>
                                            <p:fltVal val="0.5"/>
                                          </p:val>
                                        </p:tav>
                                        <p:tav tm="100000">
                                          <p:val>
                                            <p:strVal val="#ppt_y"/>
                                          </p:val>
                                        </p:tav>
                                      </p:tavLst>
                                    </p:anim>
                                  </p:childTnLst>
                                </p:cTn>
                              </p:par>
                            </p:childTnLst>
                          </p:cTn>
                        </p:par>
                        <p:par>
                          <p:cTn id="58" fill="hold">
                            <p:stCondLst>
                              <p:cond delay="5000"/>
                            </p:stCondLst>
                            <p:childTnLst>
                              <p:par>
                                <p:cTn id="59" presetID="53" presetClass="entr" presetSubtype="528"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p:cTn id="61" dur="500" fill="hold"/>
                                        <p:tgtEl>
                                          <p:spTgt spid="23"/>
                                        </p:tgtEl>
                                        <p:attrNameLst>
                                          <p:attrName>ppt_w</p:attrName>
                                        </p:attrNameLst>
                                      </p:cBhvr>
                                      <p:tavLst>
                                        <p:tav tm="0">
                                          <p:val>
                                            <p:fltVal val="0"/>
                                          </p:val>
                                        </p:tav>
                                        <p:tav tm="100000">
                                          <p:val>
                                            <p:strVal val="#ppt_w"/>
                                          </p:val>
                                        </p:tav>
                                      </p:tavLst>
                                    </p:anim>
                                    <p:anim calcmode="lin" valueType="num">
                                      <p:cBhvr>
                                        <p:cTn id="62" dur="500" fill="hold"/>
                                        <p:tgtEl>
                                          <p:spTgt spid="23"/>
                                        </p:tgtEl>
                                        <p:attrNameLst>
                                          <p:attrName>ppt_h</p:attrName>
                                        </p:attrNameLst>
                                      </p:cBhvr>
                                      <p:tavLst>
                                        <p:tav tm="0">
                                          <p:val>
                                            <p:fltVal val="0"/>
                                          </p:val>
                                        </p:tav>
                                        <p:tav tm="100000">
                                          <p:val>
                                            <p:strVal val="#ppt_h"/>
                                          </p:val>
                                        </p:tav>
                                      </p:tavLst>
                                    </p:anim>
                                    <p:animEffect transition="in" filter="fade">
                                      <p:cBhvr>
                                        <p:cTn id="63" dur="500"/>
                                        <p:tgtEl>
                                          <p:spTgt spid="23"/>
                                        </p:tgtEl>
                                      </p:cBhvr>
                                    </p:animEffect>
                                    <p:anim calcmode="lin" valueType="num">
                                      <p:cBhvr>
                                        <p:cTn id="64" dur="500" fill="hold"/>
                                        <p:tgtEl>
                                          <p:spTgt spid="23"/>
                                        </p:tgtEl>
                                        <p:attrNameLst>
                                          <p:attrName>ppt_x</p:attrName>
                                        </p:attrNameLst>
                                      </p:cBhvr>
                                      <p:tavLst>
                                        <p:tav tm="0">
                                          <p:val>
                                            <p:fltVal val="0.5"/>
                                          </p:val>
                                        </p:tav>
                                        <p:tav tm="100000">
                                          <p:val>
                                            <p:strVal val="#ppt_x"/>
                                          </p:val>
                                        </p:tav>
                                      </p:tavLst>
                                    </p:anim>
                                    <p:anim calcmode="lin" valueType="num">
                                      <p:cBhvr>
                                        <p:cTn id="65" dur="500" fill="hold"/>
                                        <p:tgtEl>
                                          <p:spTgt spid="23"/>
                                        </p:tgtEl>
                                        <p:attrNameLst>
                                          <p:attrName>ppt_y</p:attrName>
                                        </p:attrNameLst>
                                      </p:cBhvr>
                                      <p:tavLst>
                                        <p:tav tm="0">
                                          <p:val>
                                            <p:fltVal val="0.5"/>
                                          </p:val>
                                        </p:tav>
                                        <p:tav tm="100000">
                                          <p:val>
                                            <p:strVal val="#ppt_y"/>
                                          </p:val>
                                        </p:tav>
                                      </p:tavLst>
                                    </p:anim>
                                  </p:childTnLst>
                                </p:cTn>
                              </p:par>
                            </p:childTnLst>
                          </p:cTn>
                        </p:par>
                        <p:par>
                          <p:cTn id="66" fill="hold">
                            <p:stCondLst>
                              <p:cond delay="5500"/>
                            </p:stCondLst>
                            <p:childTnLst>
                              <p:par>
                                <p:cTn id="67" presetID="53" presetClass="entr" presetSubtype="528" fill="hold" grpId="0" nodeType="after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p:cTn id="69" dur="500" fill="hold"/>
                                        <p:tgtEl>
                                          <p:spTgt spid="24"/>
                                        </p:tgtEl>
                                        <p:attrNameLst>
                                          <p:attrName>ppt_w</p:attrName>
                                        </p:attrNameLst>
                                      </p:cBhvr>
                                      <p:tavLst>
                                        <p:tav tm="0">
                                          <p:val>
                                            <p:fltVal val="0"/>
                                          </p:val>
                                        </p:tav>
                                        <p:tav tm="100000">
                                          <p:val>
                                            <p:strVal val="#ppt_w"/>
                                          </p:val>
                                        </p:tav>
                                      </p:tavLst>
                                    </p:anim>
                                    <p:anim calcmode="lin" valueType="num">
                                      <p:cBhvr>
                                        <p:cTn id="70" dur="500" fill="hold"/>
                                        <p:tgtEl>
                                          <p:spTgt spid="24"/>
                                        </p:tgtEl>
                                        <p:attrNameLst>
                                          <p:attrName>ppt_h</p:attrName>
                                        </p:attrNameLst>
                                      </p:cBhvr>
                                      <p:tavLst>
                                        <p:tav tm="0">
                                          <p:val>
                                            <p:fltVal val="0"/>
                                          </p:val>
                                        </p:tav>
                                        <p:tav tm="100000">
                                          <p:val>
                                            <p:strVal val="#ppt_h"/>
                                          </p:val>
                                        </p:tav>
                                      </p:tavLst>
                                    </p:anim>
                                    <p:animEffect transition="in" filter="fade">
                                      <p:cBhvr>
                                        <p:cTn id="71" dur="500"/>
                                        <p:tgtEl>
                                          <p:spTgt spid="24"/>
                                        </p:tgtEl>
                                      </p:cBhvr>
                                    </p:animEffect>
                                    <p:anim calcmode="lin" valueType="num">
                                      <p:cBhvr>
                                        <p:cTn id="72" dur="500" fill="hold"/>
                                        <p:tgtEl>
                                          <p:spTgt spid="24"/>
                                        </p:tgtEl>
                                        <p:attrNameLst>
                                          <p:attrName>ppt_x</p:attrName>
                                        </p:attrNameLst>
                                      </p:cBhvr>
                                      <p:tavLst>
                                        <p:tav tm="0">
                                          <p:val>
                                            <p:fltVal val="0.5"/>
                                          </p:val>
                                        </p:tav>
                                        <p:tav tm="100000">
                                          <p:val>
                                            <p:strVal val="#ppt_x"/>
                                          </p:val>
                                        </p:tav>
                                      </p:tavLst>
                                    </p:anim>
                                    <p:anim calcmode="lin" valueType="num">
                                      <p:cBhvr>
                                        <p:cTn id="73" dur="500" fill="hold"/>
                                        <p:tgtEl>
                                          <p:spTgt spid="24"/>
                                        </p:tgtEl>
                                        <p:attrNameLst>
                                          <p:attrName>ppt_y</p:attrName>
                                        </p:attrNameLst>
                                      </p:cBhvr>
                                      <p:tavLst>
                                        <p:tav tm="0">
                                          <p:val>
                                            <p:fltVal val="0.5"/>
                                          </p:val>
                                        </p:tav>
                                        <p:tav tm="100000">
                                          <p:val>
                                            <p:strVal val="#ppt_y"/>
                                          </p:val>
                                        </p:tav>
                                      </p:tavLst>
                                    </p:anim>
                                  </p:childTnLst>
                                </p:cTn>
                              </p:par>
                            </p:childTnLst>
                          </p:cTn>
                        </p:par>
                        <p:par>
                          <p:cTn id="74" fill="hold">
                            <p:stCondLst>
                              <p:cond delay="60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anim calcmode="lin" valueType="num">
                                      <p:cBhvr>
                                        <p:cTn id="80" dur="500" fill="hold"/>
                                        <p:tgtEl>
                                          <p:spTgt spid="25"/>
                                        </p:tgtEl>
                                        <p:attrNameLst>
                                          <p:attrName>ppt_x</p:attrName>
                                        </p:attrNameLst>
                                      </p:cBhvr>
                                      <p:tavLst>
                                        <p:tav tm="0">
                                          <p:val>
                                            <p:fltVal val="0.5"/>
                                          </p:val>
                                        </p:tav>
                                        <p:tav tm="100000">
                                          <p:val>
                                            <p:strVal val="#ppt_x"/>
                                          </p:val>
                                        </p:tav>
                                      </p:tavLst>
                                    </p:anim>
                                    <p:anim calcmode="lin" valueType="num">
                                      <p:cBhvr>
                                        <p:cTn id="81" dur="500" fill="hold"/>
                                        <p:tgtEl>
                                          <p:spTgt spid="25"/>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53" presetClass="entr" presetSubtype="528"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 calcmode="lin" valueType="num">
                                      <p:cBhvr>
                                        <p:cTn id="85" dur="500" fill="hold"/>
                                        <p:tgtEl>
                                          <p:spTgt spid="34"/>
                                        </p:tgtEl>
                                        <p:attrNameLst>
                                          <p:attrName>ppt_w</p:attrName>
                                        </p:attrNameLst>
                                      </p:cBhvr>
                                      <p:tavLst>
                                        <p:tav tm="0">
                                          <p:val>
                                            <p:fltVal val="0"/>
                                          </p:val>
                                        </p:tav>
                                        <p:tav tm="100000">
                                          <p:val>
                                            <p:strVal val="#ppt_w"/>
                                          </p:val>
                                        </p:tav>
                                      </p:tavLst>
                                    </p:anim>
                                    <p:anim calcmode="lin" valueType="num">
                                      <p:cBhvr>
                                        <p:cTn id="86" dur="500" fill="hold"/>
                                        <p:tgtEl>
                                          <p:spTgt spid="34"/>
                                        </p:tgtEl>
                                        <p:attrNameLst>
                                          <p:attrName>ppt_h</p:attrName>
                                        </p:attrNameLst>
                                      </p:cBhvr>
                                      <p:tavLst>
                                        <p:tav tm="0">
                                          <p:val>
                                            <p:fltVal val="0"/>
                                          </p:val>
                                        </p:tav>
                                        <p:tav tm="100000">
                                          <p:val>
                                            <p:strVal val="#ppt_h"/>
                                          </p:val>
                                        </p:tav>
                                      </p:tavLst>
                                    </p:anim>
                                    <p:animEffect transition="in" filter="fade">
                                      <p:cBhvr>
                                        <p:cTn id="87" dur="500"/>
                                        <p:tgtEl>
                                          <p:spTgt spid="34"/>
                                        </p:tgtEl>
                                      </p:cBhvr>
                                    </p:animEffect>
                                    <p:anim calcmode="lin" valueType="num">
                                      <p:cBhvr>
                                        <p:cTn id="88" dur="500" fill="hold"/>
                                        <p:tgtEl>
                                          <p:spTgt spid="34"/>
                                        </p:tgtEl>
                                        <p:attrNameLst>
                                          <p:attrName>ppt_x</p:attrName>
                                        </p:attrNameLst>
                                      </p:cBhvr>
                                      <p:tavLst>
                                        <p:tav tm="0">
                                          <p:val>
                                            <p:fltVal val="0.5"/>
                                          </p:val>
                                        </p:tav>
                                        <p:tav tm="100000">
                                          <p:val>
                                            <p:strVal val="#ppt_x"/>
                                          </p:val>
                                        </p:tav>
                                      </p:tavLst>
                                    </p:anim>
                                    <p:anim calcmode="lin" valueType="num">
                                      <p:cBhvr>
                                        <p:cTn id="89" dur="500" fill="hold"/>
                                        <p:tgtEl>
                                          <p:spTgt spid="34"/>
                                        </p:tgtEl>
                                        <p:attrNameLst>
                                          <p:attrName>ppt_y</p:attrName>
                                        </p:attrNameLst>
                                      </p:cBhvr>
                                      <p:tavLst>
                                        <p:tav tm="0">
                                          <p:val>
                                            <p:fltVal val="0.5"/>
                                          </p:val>
                                        </p:tav>
                                        <p:tav tm="100000">
                                          <p:val>
                                            <p:strVal val="#ppt_y"/>
                                          </p:val>
                                        </p:tav>
                                      </p:tavLst>
                                    </p:anim>
                                  </p:childTnLst>
                                </p:cTn>
                              </p:par>
                            </p:childTnLst>
                          </p:cTn>
                        </p:par>
                        <p:par>
                          <p:cTn id="90" fill="hold">
                            <p:stCondLst>
                              <p:cond delay="7000"/>
                            </p:stCondLst>
                            <p:childTnLst>
                              <p:par>
                                <p:cTn id="91" presetID="53" presetClass="entr" presetSubtype="528"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anim calcmode="lin" valueType="num">
                                      <p:cBhvr>
                                        <p:cTn id="96" dur="500" fill="hold"/>
                                        <p:tgtEl>
                                          <p:spTgt spid="35"/>
                                        </p:tgtEl>
                                        <p:attrNameLst>
                                          <p:attrName>ppt_x</p:attrName>
                                        </p:attrNameLst>
                                      </p:cBhvr>
                                      <p:tavLst>
                                        <p:tav tm="0">
                                          <p:val>
                                            <p:fltVal val="0.5"/>
                                          </p:val>
                                        </p:tav>
                                        <p:tav tm="100000">
                                          <p:val>
                                            <p:strVal val="#ppt_x"/>
                                          </p:val>
                                        </p:tav>
                                      </p:tavLst>
                                    </p:anim>
                                    <p:anim calcmode="lin" valueType="num">
                                      <p:cBhvr>
                                        <p:cTn id="97"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7" grpId="0" animBg="1"/>
      <p:bldP spid="9" grpId="0" animBg="1"/>
      <p:bldP spid="10" grpId="0" animBg="1"/>
      <p:bldP spid="5" grpId="0" animBg="1"/>
      <p:bldP spid="17" grpId="0" animBg="1"/>
      <p:bldP spid="41" grpId="0" animBg="1"/>
      <p:bldP spid="22" grpId="0"/>
      <p:bldP spid="23" grpId="0"/>
      <p:bldP spid="24" grpId="0"/>
      <p:bldP spid="25"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2016-11-05T21:45:42Z</dcterms:modified>
</cp:coreProperties>
</file>