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979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Freeform 67"/>
          <p:cNvSpPr>
            <a:spLocks/>
          </p:cNvSpPr>
          <p:nvPr/>
        </p:nvSpPr>
        <p:spPr bwMode="auto">
          <a:xfrm>
            <a:off x="863598" y="3314700"/>
            <a:ext cx="1386417" cy="3553883"/>
          </a:xfrm>
          <a:custGeom>
            <a:avLst/>
            <a:gdLst>
              <a:gd name="connsiteX0" fmla="*/ 728133 w 1386417"/>
              <a:gd name="connsiteY0" fmla="*/ 0 h 3553883"/>
              <a:gd name="connsiteX1" fmla="*/ 1386417 w 1386417"/>
              <a:gd name="connsiteY1" fmla="*/ 0 h 3553883"/>
              <a:gd name="connsiteX2" fmla="*/ 1386417 w 1386417"/>
              <a:gd name="connsiteY2" fmla="*/ 2840567 h 3553883"/>
              <a:gd name="connsiteX3" fmla="*/ 723900 w 1386417"/>
              <a:gd name="connsiteY3" fmla="*/ 3553883 h 3553883"/>
              <a:gd name="connsiteX4" fmla="*/ 0 w 1386417"/>
              <a:gd name="connsiteY4" fmla="*/ 3553883 h 3553883"/>
              <a:gd name="connsiteX5" fmla="*/ 728134 w 1386417"/>
              <a:gd name="connsiteY5" fmla="*/ 2840567 h 3553883"/>
              <a:gd name="connsiteX6" fmla="*/ 728133 w 1386417"/>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6417" h="3553883">
                <a:moveTo>
                  <a:pt x="728133" y="0"/>
                </a:moveTo>
                <a:lnTo>
                  <a:pt x="1386417" y="0"/>
                </a:lnTo>
                <a:lnTo>
                  <a:pt x="1386417" y="2840567"/>
                </a:lnTo>
                <a:lnTo>
                  <a:pt x="723900" y="3553883"/>
                </a:lnTo>
                <a:lnTo>
                  <a:pt x="0" y="3553883"/>
                </a:lnTo>
                <a:lnTo>
                  <a:pt x="728134" y="2840567"/>
                </a:lnTo>
                <a:lnTo>
                  <a:pt x="728133" y="2840567"/>
                </a:lnTo>
                <a:close/>
              </a:path>
            </a:pathLst>
          </a:custGeom>
          <a:solidFill>
            <a:srgbClr val="FF2B2A"/>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Freeform 68"/>
          <p:cNvSpPr>
            <a:spLocks/>
          </p:cNvSpPr>
          <p:nvPr/>
        </p:nvSpPr>
        <p:spPr bwMode="auto">
          <a:xfrm>
            <a:off x="1587497" y="2870201"/>
            <a:ext cx="1314451" cy="3998383"/>
          </a:xfrm>
          <a:custGeom>
            <a:avLst/>
            <a:gdLst>
              <a:gd name="connsiteX0" fmla="*/ 662518 w 1314451"/>
              <a:gd name="connsiteY0" fmla="*/ 0 h 3998383"/>
              <a:gd name="connsiteX1" fmla="*/ 1314451 w 1314451"/>
              <a:gd name="connsiteY1" fmla="*/ 0 h 3998383"/>
              <a:gd name="connsiteX2" fmla="*/ 1314451 w 1314451"/>
              <a:gd name="connsiteY2" fmla="*/ 3285067 h 3998383"/>
              <a:gd name="connsiteX3" fmla="*/ 958851 w 1314451"/>
              <a:gd name="connsiteY3" fmla="*/ 3998383 h 3998383"/>
              <a:gd name="connsiteX4" fmla="*/ 0 w 1314451"/>
              <a:gd name="connsiteY4" fmla="*/ 3998383 h 3998383"/>
              <a:gd name="connsiteX5" fmla="*/ 662517 w 1314451"/>
              <a:gd name="connsiteY5" fmla="*/ 3285067 h 3998383"/>
              <a:gd name="connsiteX6" fmla="*/ 662518 w 1314451"/>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4451" h="3998383">
                <a:moveTo>
                  <a:pt x="662518" y="0"/>
                </a:moveTo>
                <a:lnTo>
                  <a:pt x="1314451" y="0"/>
                </a:lnTo>
                <a:lnTo>
                  <a:pt x="1314451" y="3285067"/>
                </a:lnTo>
                <a:lnTo>
                  <a:pt x="958851" y="3998383"/>
                </a:lnTo>
                <a:lnTo>
                  <a:pt x="0" y="3998383"/>
                </a:lnTo>
                <a:lnTo>
                  <a:pt x="662517" y="3285067"/>
                </a:lnTo>
                <a:lnTo>
                  <a:pt x="662518" y="3285067"/>
                </a:lnTo>
                <a:close/>
              </a:path>
            </a:pathLst>
          </a:custGeom>
          <a:solidFill>
            <a:srgbClr val="85C401"/>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0" name="Freeform 69"/>
          <p:cNvSpPr>
            <a:spLocks/>
          </p:cNvSpPr>
          <p:nvPr/>
        </p:nvSpPr>
        <p:spPr bwMode="auto">
          <a:xfrm>
            <a:off x="2546349" y="2349500"/>
            <a:ext cx="1013884" cy="4519083"/>
          </a:xfrm>
          <a:custGeom>
            <a:avLst/>
            <a:gdLst>
              <a:gd name="connsiteX0" fmla="*/ 355600 w 1013884"/>
              <a:gd name="connsiteY0" fmla="*/ 0 h 4519083"/>
              <a:gd name="connsiteX1" fmla="*/ 1013884 w 1013884"/>
              <a:gd name="connsiteY1" fmla="*/ 0 h 4519083"/>
              <a:gd name="connsiteX2" fmla="*/ 1013884 w 1013884"/>
              <a:gd name="connsiteY2" fmla="*/ 3805767 h 4519083"/>
              <a:gd name="connsiteX3" fmla="*/ 772584 w 1013884"/>
              <a:gd name="connsiteY3" fmla="*/ 4519083 h 4519083"/>
              <a:gd name="connsiteX4" fmla="*/ 0 w 1013884"/>
              <a:gd name="connsiteY4" fmla="*/ 4519083 h 4519083"/>
              <a:gd name="connsiteX5" fmla="*/ 355600 w 1013884"/>
              <a:gd name="connsiteY5" fmla="*/ 3805767 h 4519083"/>
              <a:gd name="connsiteX6" fmla="*/ 35560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355600" y="0"/>
                </a:moveTo>
                <a:lnTo>
                  <a:pt x="1013884" y="0"/>
                </a:lnTo>
                <a:lnTo>
                  <a:pt x="1013884" y="3805767"/>
                </a:lnTo>
                <a:lnTo>
                  <a:pt x="772584" y="4519083"/>
                </a:lnTo>
                <a:lnTo>
                  <a:pt x="0" y="4519083"/>
                </a:lnTo>
                <a:lnTo>
                  <a:pt x="355600" y="3805767"/>
                </a:lnTo>
                <a:lnTo>
                  <a:pt x="355600" y="3805767"/>
                </a:lnTo>
                <a:close/>
              </a:path>
            </a:pathLst>
          </a:custGeom>
          <a:solidFill>
            <a:srgbClr val="3EB8CD"/>
          </a:solidFill>
          <a:ln w="5" cap="flat">
            <a:noFill/>
            <a:prstDash val="solid"/>
            <a:miter lim="800000"/>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4" name="Freeform 73"/>
          <p:cNvSpPr>
            <a:spLocks noChangeArrowheads="1"/>
          </p:cNvSpPr>
          <p:nvPr/>
        </p:nvSpPr>
        <p:spPr bwMode="auto">
          <a:xfrm>
            <a:off x="5753097" y="3314700"/>
            <a:ext cx="1382184" cy="3553883"/>
          </a:xfrm>
          <a:custGeom>
            <a:avLst/>
            <a:gdLst>
              <a:gd name="connsiteX0" fmla="*/ 0 w 1382184"/>
              <a:gd name="connsiteY0" fmla="*/ 0 h 3553883"/>
              <a:gd name="connsiteX1" fmla="*/ 658284 w 1382184"/>
              <a:gd name="connsiteY1" fmla="*/ 0 h 3553883"/>
              <a:gd name="connsiteX2" fmla="*/ 658284 w 1382184"/>
              <a:gd name="connsiteY2" fmla="*/ 2840567 h 3553883"/>
              <a:gd name="connsiteX3" fmla="*/ 658284 w 1382184"/>
              <a:gd name="connsiteY3" fmla="*/ 2840567 h 3553883"/>
              <a:gd name="connsiteX4" fmla="*/ 1382184 w 1382184"/>
              <a:gd name="connsiteY4" fmla="*/ 3553883 h 3553883"/>
              <a:gd name="connsiteX5" fmla="*/ 658284 w 1382184"/>
              <a:gd name="connsiteY5" fmla="*/ 3553883 h 3553883"/>
              <a:gd name="connsiteX6" fmla="*/ 0 w 1382184"/>
              <a:gd name="connsiteY6" fmla="*/ 2840567 h 3553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2184" h="3553883">
                <a:moveTo>
                  <a:pt x="0" y="0"/>
                </a:moveTo>
                <a:lnTo>
                  <a:pt x="658284" y="0"/>
                </a:lnTo>
                <a:lnTo>
                  <a:pt x="658284" y="2840567"/>
                </a:lnTo>
                <a:lnTo>
                  <a:pt x="658284" y="2840567"/>
                </a:lnTo>
                <a:lnTo>
                  <a:pt x="1382184" y="3553883"/>
                </a:lnTo>
                <a:lnTo>
                  <a:pt x="658284" y="3553883"/>
                </a:lnTo>
                <a:lnTo>
                  <a:pt x="0" y="2840567"/>
                </a:lnTo>
                <a:close/>
              </a:path>
            </a:pathLst>
          </a:custGeom>
          <a:solidFill>
            <a:srgbClr val="4781CB"/>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5" name="Rectangle 124"/>
          <p:cNvSpPr/>
          <p:nvPr/>
        </p:nvSpPr>
        <p:spPr>
          <a:xfrm rot="16200000">
            <a:off x="5141446" y="4909729"/>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3" name="Freeform 72"/>
          <p:cNvSpPr>
            <a:spLocks/>
          </p:cNvSpPr>
          <p:nvPr/>
        </p:nvSpPr>
        <p:spPr bwMode="auto">
          <a:xfrm>
            <a:off x="5094815" y="2870201"/>
            <a:ext cx="1316567" cy="3998383"/>
          </a:xfrm>
          <a:custGeom>
            <a:avLst/>
            <a:gdLst>
              <a:gd name="connsiteX0" fmla="*/ 0 w 1316567"/>
              <a:gd name="connsiteY0" fmla="*/ 0 h 3998383"/>
              <a:gd name="connsiteX1" fmla="*/ 658284 w 1316567"/>
              <a:gd name="connsiteY1" fmla="*/ 0 h 3998383"/>
              <a:gd name="connsiteX2" fmla="*/ 658284 w 1316567"/>
              <a:gd name="connsiteY2" fmla="*/ 3285067 h 3998383"/>
              <a:gd name="connsiteX3" fmla="*/ 658284 w 1316567"/>
              <a:gd name="connsiteY3" fmla="*/ 3285067 h 3998383"/>
              <a:gd name="connsiteX4" fmla="*/ 1316567 w 1316567"/>
              <a:gd name="connsiteY4" fmla="*/ 3998383 h 3998383"/>
              <a:gd name="connsiteX5" fmla="*/ 361950 w 1316567"/>
              <a:gd name="connsiteY5" fmla="*/ 3998383 h 3998383"/>
              <a:gd name="connsiteX6" fmla="*/ 0 w 1316567"/>
              <a:gd name="connsiteY6" fmla="*/ 3285067 h 3998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16567" h="3998383">
                <a:moveTo>
                  <a:pt x="0" y="0"/>
                </a:moveTo>
                <a:lnTo>
                  <a:pt x="658284" y="0"/>
                </a:lnTo>
                <a:lnTo>
                  <a:pt x="658284" y="3285067"/>
                </a:lnTo>
                <a:lnTo>
                  <a:pt x="658284" y="3285067"/>
                </a:lnTo>
                <a:lnTo>
                  <a:pt x="1316567" y="3998383"/>
                </a:lnTo>
                <a:lnTo>
                  <a:pt x="361950" y="3998383"/>
                </a:lnTo>
                <a:lnTo>
                  <a:pt x="0" y="3285067"/>
                </a:lnTo>
                <a:close/>
              </a:path>
            </a:pathLst>
          </a:custGeom>
          <a:solidFill>
            <a:srgbClr val="01AA8D"/>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6" name="Rectangle 125"/>
          <p:cNvSpPr/>
          <p:nvPr/>
        </p:nvSpPr>
        <p:spPr>
          <a:xfrm rot="16200000">
            <a:off x="4483164"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2" name="Freeform 71"/>
          <p:cNvSpPr>
            <a:spLocks/>
          </p:cNvSpPr>
          <p:nvPr/>
        </p:nvSpPr>
        <p:spPr bwMode="auto">
          <a:xfrm>
            <a:off x="4442882" y="2349500"/>
            <a:ext cx="1013884" cy="4519083"/>
          </a:xfrm>
          <a:custGeom>
            <a:avLst/>
            <a:gdLst>
              <a:gd name="connsiteX0" fmla="*/ 0 w 1013884"/>
              <a:gd name="connsiteY0" fmla="*/ 0 h 4519083"/>
              <a:gd name="connsiteX1" fmla="*/ 651933 w 1013884"/>
              <a:gd name="connsiteY1" fmla="*/ 0 h 4519083"/>
              <a:gd name="connsiteX2" fmla="*/ 651933 w 1013884"/>
              <a:gd name="connsiteY2" fmla="*/ 3805767 h 4519083"/>
              <a:gd name="connsiteX3" fmla="*/ 651934 w 1013884"/>
              <a:gd name="connsiteY3" fmla="*/ 3805767 h 4519083"/>
              <a:gd name="connsiteX4" fmla="*/ 1013884 w 1013884"/>
              <a:gd name="connsiteY4" fmla="*/ 4519083 h 4519083"/>
              <a:gd name="connsiteX5" fmla="*/ 234950 w 1013884"/>
              <a:gd name="connsiteY5" fmla="*/ 4519083 h 4519083"/>
              <a:gd name="connsiteX6" fmla="*/ 0 w 1013884"/>
              <a:gd name="connsiteY6" fmla="*/ 3805767 h 45190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13884" h="4519083">
                <a:moveTo>
                  <a:pt x="0" y="0"/>
                </a:moveTo>
                <a:lnTo>
                  <a:pt x="651933" y="0"/>
                </a:lnTo>
                <a:lnTo>
                  <a:pt x="651933" y="3805767"/>
                </a:lnTo>
                <a:lnTo>
                  <a:pt x="651934" y="3805767"/>
                </a:lnTo>
                <a:lnTo>
                  <a:pt x="1013884" y="4519083"/>
                </a:lnTo>
                <a:lnTo>
                  <a:pt x="234950" y="4519083"/>
                </a:lnTo>
                <a:lnTo>
                  <a:pt x="0" y="3805767"/>
                </a:lnTo>
                <a:close/>
              </a:path>
            </a:pathLst>
          </a:custGeom>
          <a:solidFill>
            <a:srgbClr val="FFA803"/>
          </a:solidFill>
          <a:ln w="5" cap="flat">
            <a:noFill/>
            <a:prstDash val="solid"/>
            <a:miter lim="800000"/>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7" name="Rectangle 126"/>
          <p:cNvSpPr/>
          <p:nvPr/>
        </p:nvSpPr>
        <p:spPr>
          <a:xfrm rot="16200000">
            <a:off x="3821159"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71" name="Freeform 70"/>
          <p:cNvSpPr>
            <a:spLocks/>
          </p:cNvSpPr>
          <p:nvPr/>
        </p:nvSpPr>
        <p:spPr bwMode="auto">
          <a:xfrm>
            <a:off x="3318931" y="1953684"/>
            <a:ext cx="1358900" cy="4914899"/>
          </a:xfrm>
          <a:custGeom>
            <a:avLst/>
            <a:gdLst>
              <a:gd name="connsiteX0" fmla="*/ 241300 w 1358900"/>
              <a:gd name="connsiteY0" fmla="*/ 0 h 4914899"/>
              <a:gd name="connsiteX1" fmla="*/ 1123951 w 1358900"/>
              <a:gd name="connsiteY1" fmla="*/ 0 h 4914899"/>
              <a:gd name="connsiteX2" fmla="*/ 1123951 w 1358900"/>
              <a:gd name="connsiteY2" fmla="*/ 4201583 h 4914899"/>
              <a:gd name="connsiteX3" fmla="*/ 1123950 w 1358900"/>
              <a:gd name="connsiteY3" fmla="*/ 4201583 h 4914899"/>
              <a:gd name="connsiteX4" fmla="*/ 1358900 w 1358900"/>
              <a:gd name="connsiteY4" fmla="*/ 4914899 h 4914899"/>
              <a:gd name="connsiteX5" fmla="*/ 0 w 1358900"/>
              <a:gd name="connsiteY5" fmla="*/ 4914899 h 4914899"/>
              <a:gd name="connsiteX6" fmla="*/ 241300 w 1358900"/>
              <a:gd name="connsiteY6" fmla="*/ 4201583 h 4914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8900" h="4914899">
                <a:moveTo>
                  <a:pt x="241300" y="0"/>
                </a:moveTo>
                <a:lnTo>
                  <a:pt x="1123951" y="0"/>
                </a:lnTo>
                <a:lnTo>
                  <a:pt x="1123951" y="4201583"/>
                </a:lnTo>
                <a:lnTo>
                  <a:pt x="1123950" y="4201583"/>
                </a:lnTo>
                <a:lnTo>
                  <a:pt x="1358900" y="4914899"/>
                </a:lnTo>
                <a:lnTo>
                  <a:pt x="0" y="4914899"/>
                </a:lnTo>
                <a:lnTo>
                  <a:pt x="241300" y="4201583"/>
                </a:lnTo>
                <a:close/>
              </a:path>
            </a:pathLst>
          </a:custGeom>
          <a:solidFill>
            <a:srgbClr val="56595E"/>
          </a:solidFill>
          <a:ln w="5" cap="flat">
            <a:no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8" name="Rectangle 127"/>
          <p:cNvSpPr/>
          <p:nvPr/>
        </p:nvSpPr>
        <p:spPr>
          <a:xfrm rot="16200000">
            <a:off x="3057588"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29" name="Rectangle 128"/>
          <p:cNvSpPr/>
          <p:nvPr/>
        </p:nvSpPr>
        <p:spPr>
          <a:xfrm rot="16200000">
            <a:off x="957063" y="4909728"/>
            <a:ext cx="1881586"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0" name="Rectangle 129"/>
          <p:cNvSpPr/>
          <p:nvPr/>
        </p:nvSpPr>
        <p:spPr>
          <a:xfrm rot="16200000">
            <a:off x="2266045" y="4909729"/>
            <a:ext cx="1881585" cy="338555"/>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131" name="Rectangle 130"/>
          <p:cNvSpPr/>
          <p:nvPr/>
        </p:nvSpPr>
        <p:spPr>
          <a:xfrm rot="16200000">
            <a:off x="1635189" y="4909728"/>
            <a:ext cx="1881585" cy="338553"/>
          </a:xfrm>
          <a:prstGeom prst="rect">
            <a:avLst/>
          </a:prstGeom>
        </p:spPr>
        <p:txBody>
          <a:bodyPr wrap="square">
            <a:spAutoFit/>
          </a:bodyPr>
          <a:lstStyle/>
          <a:p>
            <a:r>
              <a:rPr lang="en-US" sz="1600" b="1" dirty="0">
                <a:solidFill>
                  <a:schemeClr val="bg1"/>
                </a:solidFill>
                <a:latin typeface="Candara" panose="020E0502030303020204" pitchFamily="34" charset="0"/>
                <a:ea typeface="Open Sans" panose="020B0606030504020204" pitchFamily="34" charset="0"/>
                <a:cs typeface="Open Sans" panose="020B0606030504020204" pitchFamily="34" charset="0"/>
              </a:rPr>
              <a:t>LOREM IPSUM</a:t>
            </a:r>
          </a:p>
        </p:txBody>
      </p:sp>
      <p:sp>
        <p:nvSpPr>
          <p:cNvPr id="37" name="Text Box 10"/>
          <p:cNvSpPr txBox="1">
            <a:spLocks noChangeArrowheads="1"/>
          </p:cNvSpPr>
          <p:nvPr/>
        </p:nvSpPr>
        <p:spPr bwMode="auto">
          <a:xfrm>
            <a:off x="8037689" y="154509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38" name="Group 37"/>
          <p:cNvGrpSpPr/>
          <p:nvPr/>
        </p:nvGrpSpPr>
        <p:grpSpPr>
          <a:xfrm>
            <a:off x="7404912" y="1635403"/>
            <a:ext cx="548640" cy="548640"/>
            <a:chOff x="8093534" y="1164886"/>
            <a:chExt cx="548640" cy="548640"/>
          </a:xfrm>
        </p:grpSpPr>
        <p:sp>
          <p:nvSpPr>
            <p:cNvPr id="39" name="Oval 38"/>
            <p:cNvSpPr>
              <a:spLocks noChangeAspect="1"/>
            </p:cNvSpPr>
            <p:nvPr/>
          </p:nvSpPr>
          <p:spPr>
            <a:xfrm>
              <a:off x="8093534" y="1164886"/>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41" name="Group 40"/>
          <p:cNvGrpSpPr/>
          <p:nvPr/>
        </p:nvGrpSpPr>
        <p:grpSpPr>
          <a:xfrm>
            <a:off x="370046" y="304456"/>
            <a:ext cx="5845156" cy="1077095"/>
            <a:chOff x="587022" y="976809"/>
            <a:chExt cx="5845156" cy="1077095"/>
          </a:xfrm>
        </p:grpSpPr>
        <p:sp>
          <p:nvSpPr>
            <p:cNvPr id="42" name="TextBox 4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43" name="TextBox 42"/>
            <p:cNvSpPr txBox="1"/>
            <p:nvPr/>
          </p:nvSpPr>
          <p:spPr>
            <a:xfrm>
              <a:off x="612683" y="1684572"/>
              <a:ext cx="5819495" cy="369332"/>
            </a:xfrm>
            <a:prstGeom prst="rect">
              <a:avLst/>
            </a:prstGeom>
            <a:noFill/>
          </p:spPr>
          <p:txBody>
            <a:bodyPr wrap="square" rtlCol="0">
              <a:spAutoFit/>
            </a:bodyPr>
            <a:lstStyle/>
            <a:p>
              <a:r>
                <a:rPr lang="en-US" dirty="0">
                  <a:solidFill>
                    <a:srgbClr val="56595E"/>
                  </a:solidFill>
                  <a:latin typeface="Candara" panose="020E0502030303020204" pitchFamily="34" charset="0"/>
                </a:rPr>
                <a:t>Your Subtitle</a:t>
              </a:r>
            </a:p>
          </p:txBody>
        </p:sp>
      </p:grpSp>
      <p:sp>
        <p:nvSpPr>
          <p:cNvPr id="44" name="Text Box 10"/>
          <p:cNvSpPr txBox="1">
            <a:spLocks noChangeArrowheads="1"/>
          </p:cNvSpPr>
          <p:nvPr/>
        </p:nvSpPr>
        <p:spPr bwMode="auto">
          <a:xfrm>
            <a:off x="8037689" y="23352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45" name="Group 44"/>
          <p:cNvGrpSpPr/>
          <p:nvPr/>
        </p:nvGrpSpPr>
        <p:grpSpPr>
          <a:xfrm>
            <a:off x="7404912" y="2425552"/>
            <a:ext cx="548640" cy="548640"/>
            <a:chOff x="8093534" y="1164886"/>
            <a:chExt cx="548640" cy="548640"/>
          </a:xfrm>
        </p:grpSpPr>
        <p:sp>
          <p:nvSpPr>
            <p:cNvPr id="46" name="Oval 45"/>
            <p:cNvSpPr>
              <a:spLocks noChangeAspect="1"/>
            </p:cNvSpPr>
            <p:nvPr/>
          </p:nvSpPr>
          <p:spPr>
            <a:xfrm>
              <a:off x="8093534" y="1164886"/>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48" name="Text Box 10"/>
          <p:cNvSpPr txBox="1">
            <a:spLocks noChangeArrowheads="1"/>
          </p:cNvSpPr>
          <p:nvPr/>
        </p:nvSpPr>
        <p:spPr bwMode="auto">
          <a:xfrm>
            <a:off x="7844044" y="319641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49" name="Group 48"/>
          <p:cNvGrpSpPr>
            <a:grpSpLocks noChangeAspect="1"/>
          </p:cNvGrpSpPr>
          <p:nvPr/>
        </p:nvGrpSpPr>
        <p:grpSpPr>
          <a:xfrm>
            <a:off x="6982313" y="3226462"/>
            <a:ext cx="731520" cy="731520"/>
            <a:chOff x="8093534" y="1164886"/>
            <a:chExt cx="548640" cy="548640"/>
          </a:xfrm>
        </p:grpSpPr>
        <p:sp>
          <p:nvSpPr>
            <p:cNvPr id="50" name="Oval 49"/>
            <p:cNvSpPr>
              <a:spLocks noChangeAspect="1"/>
            </p:cNvSpPr>
            <p:nvPr/>
          </p:nvSpPr>
          <p:spPr>
            <a:xfrm>
              <a:off x="8093534" y="1164886"/>
              <a:ext cx="548640" cy="548640"/>
            </a:xfrm>
            <a:prstGeom prst="ellipse">
              <a:avLst/>
            </a:prstGeom>
            <a:solidFill>
              <a:srgbClr val="56595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2"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53" name="Group 52"/>
          <p:cNvGrpSpPr/>
          <p:nvPr/>
        </p:nvGrpSpPr>
        <p:grpSpPr>
          <a:xfrm>
            <a:off x="7404912" y="4210252"/>
            <a:ext cx="548640" cy="548640"/>
            <a:chOff x="8093534" y="1164886"/>
            <a:chExt cx="548640" cy="548640"/>
          </a:xfrm>
        </p:grpSpPr>
        <p:sp>
          <p:nvSpPr>
            <p:cNvPr id="54" name="Oval 53"/>
            <p:cNvSpPr>
              <a:spLocks noChangeAspect="1"/>
            </p:cNvSpPr>
            <p:nvPr/>
          </p:nvSpPr>
          <p:spPr>
            <a:xfrm>
              <a:off x="8093534" y="1164886"/>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56"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57" name="Group 56"/>
          <p:cNvGrpSpPr/>
          <p:nvPr/>
        </p:nvGrpSpPr>
        <p:grpSpPr>
          <a:xfrm>
            <a:off x="7404912" y="5000401"/>
            <a:ext cx="548640" cy="548640"/>
            <a:chOff x="8093534" y="1164886"/>
            <a:chExt cx="548640" cy="548640"/>
          </a:xfrm>
        </p:grpSpPr>
        <p:sp>
          <p:nvSpPr>
            <p:cNvPr id="58" name="Oval 57"/>
            <p:cNvSpPr>
              <a:spLocks noChangeAspect="1"/>
            </p:cNvSpPr>
            <p:nvPr/>
          </p:nvSpPr>
          <p:spPr>
            <a:xfrm>
              <a:off x="8093534" y="1164886"/>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0"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61" name="Group 60"/>
          <p:cNvGrpSpPr/>
          <p:nvPr/>
        </p:nvGrpSpPr>
        <p:grpSpPr>
          <a:xfrm>
            <a:off x="7431612" y="5790550"/>
            <a:ext cx="548640" cy="548640"/>
            <a:chOff x="8093534" y="1164886"/>
            <a:chExt cx="548640" cy="548640"/>
          </a:xfrm>
        </p:grpSpPr>
        <p:sp>
          <p:nvSpPr>
            <p:cNvPr id="62" name="Oval 61"/>
            <p:cNvSpPr>
              <a:spLocks noChangeAspect="1"/>
            </p:cNvSpPr>
            <p:nvPr/>
          </p:nvSpPr>
          <p:spPr>
            <a:xfrm>
              <a:off x="8093534" y="1164886"/>
              <a:ext cx="548640" cy="548640"/>
            </a:xfrm>
            <a:prstGeom prst="ellipse">
              <a:avLst/>
            </a:prstGeom>
            <a:solidFill>
              <a:srgbClr val="4781C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64" name="Text Box 10"/>
          <p:cNvSpPr txBox="1">
            <a:spLocks noChangeArrowheads="1"/>
          </p:cNvSpPr>
          <p:nvPr/>
        </p:nvSpPr>
        <p:spPr bwMode="auto">
          <a:xfrm>
            <a:off x="8037689" y="770818"/>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a:t>
            </a:r>
          </a:p>
        </p:txBody>
      </p:sp>
      <p:grpSp>
        <p:nvGrpSpPr>
          <p:cNvPr id="65" name="Group 64"/>
          <p:cNvGrpSpPr/>
          <p:nvPr/>
        </p:nvGrpSpPr>
        <p:grpSpPr>
          <a:xfrm>
            <a:off x="7404912" y="861129"/>
            <a:ext cx="548640" cy="548640"/>
            <a:chOff x="8093534" y="1164886"/>
            <a:chExt cx="548640" cy="548640"/>
          </a:xfrm>
        </p:grpSpPr>
        <p:sp>
          <p:nvSpPr>
            <p:cNvPr id="66" name="Oval 65"/>
            <p:cNvSpPr>
              <a:spLocks noChangeAspect="1"/>
            </p:cNvSpPr>
            <p:nvPr/>
          </p:nvSpPr>
          <p:spPr>
            <a:xfrm>
              <a:off x="8093534" y="1164886"/>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6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pic>
        <p:nvPicPr>
          <p:cNvPr id="75" name="Picture 7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9157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500"/>
                                        <p:tgtEl>
                                          <p:spTgt spid="4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128"/>
                                        </p:tgtEl>
                                        <p:attrNameLst>
                                          <p:attrName>style.visibility</p:attrName>
                                        </p:attrNameLst>
                                      </p:cBhvr>
                                      <p:to>
                                        <p:strVal val="visible"/>
                                      </p:to>
                                    </p:set>
                                    <p:anim calcmode="lin" valueType="num">
                                      <p:cBhvr>
                                        <p:cTn id="15" dur="500" fill="hold"/>
                                        <p:tgtEl>
                                          <p:spTgt spid="128"/>
                                        </p:tgtEl>
                                        <p:attrNameLst>
                                          <p:attrName>ppt_w</p:attrName>
                                        </p:attrNameLst>
                                      </p:cBhvr>
                                      <p:tavLst>
                                        <p:tav tm="0">
                                          <p:val>
                                            <p:fltVal val="0"/>
                                          </p:val>
                                        </p:tav>
                                        <p:tav tm="100000">
                                          <p:val>
                                            <p:strVal val="#ppt_w"/>
                                          </p:val>
                                        </p:tav>
                                      </p:tavLst>
                                    </p:anim>
                                    <p:anim calcmode="lin" valueType="num">
                                      <p:cBhvr>
                                        <p:cTn id="16" dur="500" fill="hold"/>
                                        <p:tgtEl>
                                          <p:spTgt spid="128"/>
                                        </p:tgtEl>
                                        <p:attrNameLst>
                                          <p:attrName>ppt_h</p:attrName>
                                        </p:attrNameLst>
                                      </p:cBhvr>
                                      <p:tavLst>
                                        <p:tav tm="0">
                                          <p:val>
                                            <p:fltVal val="0"/>
                                          </p:val>
                                        </p:tav>
                                        <p:tav tm="100000">
                                          <p:val>
                                            <p:strVal val="#ppt_h"/>
                                          </p:val>
                                        </p:tav>
                                      </p:tavLst>
                                    </p:anim>
                                    <p:animEffect transition="in" filter="fade">
                                      <p:cBhvr>
                                        <p:cTn id="17" dur="500"/>
                                        <p:tgtEl>
                                          <p:spTgt spid="128"/>
                                        </p:tgtEl>
                                      </p:cBhvr>
                                    </p:animEffect>
                                  </p:childTnLst>
                                </p:cTn>
                              </p:par>
                            </p:childTnLst>
                          </p:cTn>
                        </p:par>
                        <p:par>
                          <p:cTn id="18" fill="hold">
                            <p:stCondLst>
                              <p:cond delay="1500"/>
                            </p:stCondLst>
                            <p:childTnLst>
                              <p:par>
                                <p:cTn id="19" presetID="53" presetClass="entr" presetSubtype="528" fill="hold" nodeType="afterEffect">
                                  <p:stCondLst>
                                    <p:cond delay="0"/>
                                  </p:stCondLst>
                                  <p:childTnLst>
                                    <p:set>
                                      <p:cBhvr>
                                        <p:cTn id="20" dur="1" fill="hold">
                                          <p:stCondLst>
                                            <p:cond delay="0"/>
                                          </p:stCondLst>
                                        </p:cTn>
                                        <p:tgtEl>
                                          <p:spTgt spid="49"/>
                                        </p:tgtEl>
                                        <p:attrNameLst>
                                          <p:attrName>style.visibility</p:attrName>
                                        </p:attrNameLst>
                                      </p:cBhvr>
                                      <p:to>
                                        <p:strVal val="visible"/>
                                      </p:to>
                                    </p:set>
                                    <p:anim calcmode="lin" valueType="num">
                                      <p:cBhvr>
                                        <p:cTn id="21" dur="500" fill="hold"/>
                                        <p:tgtEl>
                                          <p:spTgt spid="49"/>
                                        </p:tgtEl>
                                        <p:attrNameLst>
                                          <p:attrName>ppt_w</p:attrName>
                                        </p:attrNameLst>
                                      </p:cBhvr>
                                      <p:tavLst>
                                        <p:tav tm="0">
                                          <p:val>
                                            <p:fltVal val="0"/>
                                          </p:val>
                                        </p:tav>
                                        <p:tav tm="100000">
                                          <p:val>
                                            <p:strVal val="#ppt_w"/>
                                          </p:val>
                                        </p:tav>
                                      </p:tavLst>
                                    </p:anim>
                                    <p:anim calcmode="lin" valueType="num">
                                      <p:cBhvr>
                                        <p:cTn id="22" dur="500" fill="hold"/>
                                        <p:tgtEl>
                                          <p:spTgt spid="49"/>
                                        </p:tgtEl>
                                        <p:attrNameLst>
                                          <p:attrName>ppt_h</p:attrName>
                                        </p:attrNameLst>
                                      </p:cBhvr>
                                      <p:tavLst>
                                        <p:tav tm="0">
                                          <p:val>
                                            <p:fltVal val="0"/>
                                          </p:val>
                                        </p:tav>
                                        <p:tav tm="100000">
                                          <p:val>
                                            <p:strVal val="#ppt_h"/>
                                          </p:val>
                                        </p:tav>
                                      </p:tavLst>
                                    </p:anim>
                                    <p:animEffect transition="in" filter="fade">
                                      <p:cBhvr>
                                        <p:cTn id="23" dur="500"/>
                                        <p:tgtEl>
                                          <p:spTgt spid="49"/>
                                        </p:tgtEl>
                                      </p:cBhvr>
                                    </p:animEffect>
                                    <p:anim calcmode="lin" valueType="num">
                                      <p:cBhvr>
                                        <p:cTn id="24" dur="500" fill="hold"/>
                                        <p:tgtEl>
                                          <p:spTgt spid="49"/>
                                        </p:tgtEl>
                                        <p:attrNameLst>
                                          <p:attrName>ppt_x</p:attrName>
                                        </p:attrNameLst>
                                      </p:cBhvr>
                                      <p:tavLst>
                                        <p:tav tm="0">
                                          <p:val>
                                            <p:fltVal val="0.5"/>
                                          </p:val>
                                        </p:tav>
                                        <p:tav tm="100000">
                                          <p:val>
                                            <p:strVal val="#ppt_x"/>
                                          </p:val>
                                        </p:tav>
                                      </p:tavLst>
                                    </p:anim>
                                    <p:anim calcmode="lin" valueType="num">
                                      <p:cBhvr>
                                        <p:cTn id="25" dur="500" fill="hold"/>
                                        <p:tgtEl>
                                          <p:spTgt spid="49"/>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
                                        </p:tgtEl>
                                        <p:attrNameLst>
                                          <p:attrName>style.visibility</p:attrName>
                                        </p:attrNameLst>
                                      </p:cBhvr>
                                      <p:to>
                                        <p:strVal val="visible"/>
                                      </p:to>
                                    </p:set>
                                    <p:animEffect transition="in" filter="wipe(left)">
                                      <p:cBhvr>
                                        <p:cTn id="29" dur="500"/>
                                        <p:tgtEl>
                                          <p:spTgt spid="48"/>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0"/>
                                        </p:tgtEl>
                                        <p:attrNameLst>
                                          <p:attrName>style.visibility</p:attrName>
                                        </p:attrNameLst>
                                      </p:cBhvr>
                                      <p:to>
                                        <p:strVal val="visible"/>
                                      </p:to>
                                    </p:set>
                                    <p:animEffect transition="in" filter="wipe(down)">
                                      <p:cBhvr>
                                        <p:cTn id="33" dur="500"/>
                                        <p:tgtEl>
                                          <p:spTgt spid="70"/>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3500"/>
                            </p:stCondLst>
                            <p:childTnLst>
                              <p:par>
                                <p:cTn id="41" presetID="53" presetClass="entr" presetSubtype="528" fill="hold" nodeType="afterEffect">
                                  <p:stCondLst>
                                    <p:cond delay="0"/>
                                  </p:stCondLst>
                                  <p:childTnLst>
                                    <p:set>
                                      <p:cBhvr>
                                        <p:cTn id="42" dur="1" fill="hold">
                                          <p:stCondLst>
                                            <p:cond delay="0"/>
                                          </p:stCondLst>
                                        </p:cTn>
                                        <p:tgtEl>
                                          <p:spTgt spid="45"/>
                                        </p:tgtEl>
                                        <p:attrNameLst>
                                          <p:attrName>style.visibility</p:attrName>
                                        </p:attrNameLst>
                                      </p:cBhvr>
                                      <p:to>
                                        <p:strVal val="visible"/>
                                      </p:to>
                                    </p:set>
                                    <p:anim calcmode="lin" valueType="num">
                                      <p:cBhvr>
                                        <p:cTn id="43" dur="500" fill="hold"/>
                                        <p:tgtEl>
                                          <p:spTgt spid="45"/>
                                        </p:tgtEl>
                                        <p:attrNameLst>
                                          <p:attrName>ppt_w</p:attrName>
                                        </p:attrNameLst>
                                      </p:cBhvr>
                                      <p:tavLst>
                                        <p:tav tm="0">
                                          <p:val>
                                            <p:fltVal val="0"/>
                                          </p:val>
                                        </p:tav>
                                        <p:tav tm="100000">
                                          <p:val>
                                            <p:strVal val="#ppt_w"/>
                                          </p:val>
                                        </p:tav>
                                      </p:tavLst>
                                    </p:anim>
                                    <p:anim calcmode="lin" valueType="num">
                                      <p:cBhvr>
                                        <p:cTn id="44" dur="500" fill="hold"/>
                                        <p:tgtEl>
                                          <p:spTgt spid="45"/>
                                        </p:tgtEl>
                                        <p:attrNameLst>
                                          <p:attrName>ppt_h</p:attrName>
                                        </p:attrNameLst>
                                      </p:cBhvr>
                                      <p:tavLst>
                                        <p:tav tm="0">
                                          <p:val>
                                            <p:fltVal val="0"/>
                                          </p:val>
                                        </p:tav>
                                        <p:tav tm="100000">
                                          <p:val>
                                            <p:strVal val="#ppt_h"/>
                                          </p:val>
                                        </p:tav>
                                      </p:tavLst>
                                    </p:anim>
                                    <p:animEffect transition="in" filter="fade">
                                      <p:cBhvr>
                                        <p:cTn id="45" dur="500"/>
                                        <p:tgtEl>
                                          <p:spTgt spid="45"/>
                                        </p:tgtEl>
                                      </p:cBhvr>
                                    </p:animEffect>
                                    <p:anim calcmode="lin" valueType="num">
                                      <p:cBhvr>
                                        <p:cTn id="46" dur="500" fill="hold"/>
                                        <p:tgtEl>
                                          <p:spTgt spid="45"/>
                                        </p:tgtEl>
                                        <p:attrNameLst>
                                          <p:attrName>ppt_x</p:attrName>
                                        </p:attrNameLst>
                                      </p:cBhvr>
                                      <p:tavLst>
                                        <p:tav tm="0">
                                          <p:val>
                                            <p:fltVal val="0.5"/>
                                          </p:val>
                                        </p:tav>
                                        <p:tav tm="100000">
                                          <p:val>
                                            <p:strVal val="#ppt_x"/>
                                          </p:val>
                                        </p:tav>
                                      </p:tavLst>
                                    </p:anim>
                                    <p:anim calcmode="lin" valueType="num">
                                      <p:cBhvr>
                                        <p:cTn id="47" dur="500" fill="hold"/>
                                        <p:tgtEl>
                                          <p:spTgt spid="45"/>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22" presetClass="entr" presetSubtype="8" fill="hold" grpId="0" nodeType="afterEffect">
                                  <p:stCondLst>
                                    <p:cond delay="0"/>
                                  </p:stCondLst>
                                  <p:childTnLst>
                                    <p:set>
                                      <p:cBhvr>
                                        <p:cTn id="50" dur="1" fill="hold">
                                          <p:stCondLst>
                                            <p:cond delay="0"/>
                                          </p:stCondLst>
                                        </p:cTn>
                                        <p:tgtEl>
                                          <p:spTgt spid="44"/>
                                        </p:tgtEl>
                                        <p:attrNameLst>
                                          <p:attrName>style.visibility</p:attrName>
                                        </p:attrNameLst>
                                      </p:cBhvr>
                                      <p:to>
                                        <p:strVal val="visible"/>
                                      </p:to>
                                    </p:set>
                                    <p:animEffect transition="in" filter="wipe(left)">
                                      <p:cBhvr>
                                        <p:cTn id="51" dur="500"/>
                                        <p:tgtEl>
                                          <p:spTgt spid="44"/>
                                        </p:tgtEl>
                                      </p:cBhvr>
                                    </p:animEffect>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Effect transition="in" filter="wipe(down)">
                                      <p:cBhvr>
                                        <p:cTn id="55" dur="500"/>
                                        <p:tgtEl>
                                          <p:spTgt spid="72"/>
                                        </p:tgtEl>
                                      </p:cBhvr>
                                    </p:animEffect>
                                  </p:childTnLst>
                                </p:cTn>
                              </p:par>
                            </p:childTnLst>
                          </p:cTn>
                        </p:par>
                        <p:par>
                          <p:cTn id="56" fill="hold">
                            <p:stCondLst>
                              <p:cond delay="5000"/>
                            </p:stCondLst>
                            <p:childTnLst>
                              <p:par>
                                <p:cTn id="57" presetID="53" presetClass="entr" presetSubtype="16" fill="hold" grpId="0" nodeType="afterEffect">
                                  <p:stCondLst>
                                    <p:cond delay="0"/>
                                  </p:stCondLst>
                                  <p:childTnLst>
                                    <p:set>
                                      <p:cBhvr>
                                        <p:cTn id="58" dur="1" fill="hold">
                                          <p:stCondLst>
                                            <p:cond delay="0"/>
                                          </p:stCondLst>
                                        </p:cTn>
                                        <p:tgtEl>
                                          <p:spTgt spid="127"/>
                                        </p:tgtEl>
                                        <p:attrNameLst>
                                          <p:attrName>style.visibility</p:attrName>
                                        </p:attrNameLst>
                                      </p:cBhvr>
                                      <p:to>
                                        <p:strVal val="visible"/>
                                      </p:to>
                                    </p:set>
                                    <p:anim calcmode="lin" valueType="num">
                                      <p:cBhvr>
                                        <p:cTn id="59" dur="500" fill="hold"/>
                                        <p:tgtEl>
                                          <p:spTgt spid="127"/>
                                        </p:tgtEl>
                                        <p:attrNameLst>
                                          <p:attrName>ppt_w</p:attrName>
                                        </p:attrNameLst>
                                      </p:cBhvr>
                                      <p:tavLst>
                                        <p:tav tm="0">
                                          <p:val>
                                            <p:fltVal val="0"/>
                                          </p:val>
                                        </p:tav>
                                        <p:tav tm="100000">
                                          <p:val>
                                            <p:strVal val="#ppt_w"/>
                                          </p:val>
                                        </p:tav>
                                      </p:tavLst>
                                    </p:anim>
                                    <p:anim calcmode="lin" valueType="num">
                                      <p:cBhvr>
                                        <p:cTn id="60" dur="500" fill="hold"/>
                                        <p:tgtEl>
                                          <p:spTgt spid="127"/>
                                        </p:tgtEl>
                                        <p:attrNameLst>
                                          <p:attrName>ppt_h</p:attrName>
                                        </p:attrNameLst>
                                      </p:cBhvr>
                                      <p:tavLst>
                                        <p:tav tm="0">
                                          <p:val>
                                            <p:fltVal val="0"/>
                                          </p:val>
                                        </p:tav>
                                        <p:tav tm="100000">
                                          <p:val>
                                            <p:strVal val="#ppt_h"/>
                                          </p:val>
                                        </p:tav>
                                      </p:tavLst>
                                    </p:anim>
                                    <p:animEffect transition="in" filter="fade">
                                      <p:cBhvr>
                                        <p:cTn id="61" dur="500"/>
                                        <p:tgtEl>
                                          <p:spTgt spid="127"/>
                                        </p:tgtEl>
                                      </p:cBhvr>
                                    </p:animEffect>
                                  </p:childTnLst>
                                </p:cTn>
                              </p:par>
                            </p:childTnLst>
                          </p:cTn>
                        </p:par>
                        <p:par>
                          <p:cTn id="62" fill="hold">
                            <p:stCondLst>
                              <p:cond delay="5500"/>
                            </p:stCondLst>
                            <p:childTnLst>
                              <p:par>
                                <p:cTn id="63" presetID="53" presetClass="entr" presetSubtype="528" fill="hold" nodeType="afterEffect">
                                  <p:stCondLst>
                                    <p:cond delay="0"/>
                                  </p:stCondLst>
                                  <p:childTnLst>
                                    <p:set>
                                      <p:cBhvr>
                                        <p:cTn id="64" dur="1" fill="hold">
                                          <p:stCondLst>
                                            <p:cond delay="0"/>
                                          </p:stCondLst>
                                        </p:cTn>
                                        <p:tgtEl>
                                          <p:spTgt spid="53"/>
                                        </p:tgtEl>
                                        <p:attrNameLst>
                                          <p:attrName>style.visibility</p:attrName>
                                        </p:attrNameLst>
                                      </p:cBhvr>
                                      <p:to>
                                        <p:strVal val="visible"/>
                                      </p:to>
                                    </p:set>
                                    <p:anim calcmode="lin" valueType="num">
                                      <p:cBhvr>
                                        <p:cTn id="65" dur="500" fill="hold"/>
                                        <p:tgtEl>
                                          <p:spTgt spid="53"/>
                                        </p:tgtEl>
                                        <p:attrNameLst>
                                          <p:attrName>ppt_w</p:attrName>
                                        </p:attrNameLst>
                                      </p:cBhvr>
                                      <p:tavLst>
                                        <p:tav tm="0">
                                          <p:val>
                                            <p:fltVal val="0"/>
                                          </p:val>
                                        </p:tav>
                                        <p:tav tm="100000">
                                          <p:val>
                                            <p:strVal val="#ppt_w"/>
                                          </p:val>
                                        </p:tav>
                                      </p:tavLst>
                                    </p:anim>
                                    <p:anim calcmode="lin" valueType="num">
                                      <p:cBhvr>
                                        <p:cTn id="66" dur="500" fill="hold"/>
                                        <p:tgtEl>
                                          <p:spTgt spid="53"/>
                                        </p:tgtEl>
                                        <p:attrNameLst>
                                          <p:attrName>ppt_h</p:attrName>
                                        </p:attrNameLst>
                                      </p:cBhvr>
                                      <p:tavLst>
                                        <p:tav tm="0">
                                          <p:val>
                                            <p:fltVal val="0"/>
                                          </p:val>
                                        </p:tav>
                                        <p:tav tm="100000">
                                          <p:val>
                                            <p:strVal val="#ppt_h"/>
                                          </p:val>
                                        </p:tav>
                                      </p:tavLst>
                                    </p:anim>
                                    <p:animEffect transition="in" filter="fade">
                                      <p:cBhvr>
                                        <p:cTn id="67" dur="500"/>
                                        <p:tgtEl>
                                          <p:spTgt spid="53"/>
                                        </p:tgtEl>
                                      </p:cBhvr>
                                    </p:animEffect>
                                    <p:anim calcmode="lin" valueType="num">
                                      <p:cBhvr>
                                        <p:cTn id="68" dur="500" fill="hold"/>
                                        <p:tgtEl>
                                          <p:spTgt spid="53"/>
                                        </p:tgtEl>
                                        <p:attrNameLst>
                                          <p:attrName>ppt_x</p:attrName>
                                        </p:attrNameLst>
                                      </p:cBhvr>
                                      <p:tavLst>
                                        <p:tav tm="0">
                                          <p:val>
                                            <p:fltVal val="0.5"/>
                                          </p:val>
                                        </p:tav>
                                        <p:tav tm="100000">
                                          <p:val>
                                            <p:strVal val="#ppt_x"/>
                                          </p:val>
                                        </p:tav>
                                      </p:tavLst>
                                    </p:anim>
                                    <p:anim calcmode="lin" valueType="num">
                                      <p:cBhvr>
                                        <p:cTn id="69" dur="500" fill="hold"/>
                                        <p:tgtEl>
                                          <p:spTgt spid="53"/>
                                        </p:tgtEl>
                                        <p:attrNameLst>
                                          <p:attrName>ppt_y</p:attrName>
                                        </p:attrNameLst>
                                      </p:cBhvr>
                                      <p:tavLst>
                                        <p:tav tm="0">
                                          <p:val>
                                            <p:fltVal val="0.5"/>
                                          </p:val>
                                        </p:tav>
                                        <p:tav tm="100000">
                                          <p:val>
                                            <p:strVal val="#ppt_y"/>
                                          </p:val>
                                        </p:tav>
                                      </p:tavLst>
                                    </p:anim>
                                  </p:childTnLst>
                                </p:cTn>
                              </p:par>
                            </p:childTnLst>
                          </p:cTn>
                        </p:par>
                        <p:par>
                          <p:cTn id="70" fill="hold">
                            <p:stCondLst>
                              <p:cond delay="6000"/>
                            </p:stCondLst>
                            <p:childTnLst>
                              <p:par>
                                <p:cTn id="71" presetID="22" presetClass="entr" presetSubtype="8" fill="hold" grpId="0" nodeType="afterEffect">
                                  <p:stCondLst>
                                    <p:cond delay="0"/>
                                  </p:stCondLst>
                                  <p:childTnLst>
                                    <p:set>
                                      <p:cBhvr>
                                        <p:cTn id="72" dur="1" fill="hold">
                                          <p:stCondLst>
                                            <p:cond delay="0"/>
                                          </p:stCondLst>
                                        </p:cTn>
                                        <p:tgtEl>
                                          <p:spTgt spid="52"/>
                                        </p:tgtEl>
                                        <p:attrNameLst>
                                          <p:attrName>style.visibility</p:attrName>
                                        </p:attrNameLst>
                                      </p:cBhvr>
                                      <p:to>
                                        <p:strVal val="visible"/>
                                      </p:to>
                                    </p:set>
                                    <p:animEffect transition="in" filter="wipe(left)">
                                      <p:cBhvr>
                                        <p:cTn id="73" dur="500"/>
                                        <p:tgtEl>
                                          <p:spTgt spid="52"/>
                                        </p:tgtEl>
                                      </p:cBhvr>
                                    </p:animEffect>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wipe(down)">
                                      <p:cBhvr>
                                        <p:cTn id="77" dur="500"/>
                                        <p:tgtEl>
                                          <p:spTgt spid="69"/>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131"/>
                                        </p:tgtEl>
                                        <p:attrNameLst>
                                          <p:attrName>style.visibility</p:attrName>
                                        </p:attrNameLst>
                                      </p:cBhvr>
                                      <p:to>
                                        <p:strVal val="visible"/>
                                      </p:to>
                                    </p:set>
                                    <p:anim calcmode="lin" valueType="num">
                                      <p:cBhvr>
                                        <p:cTn id="81" dur="500" fill="hold"/>
                                        <p:tgtEl>
                                          <p:spTgt spid="131"/>
                                        </p:tgtEl>
                                        <p:attrNameLst>
                                          <p:attrName>ppt_w</p:attrName>
                                        </p:attrNameLst>
                                      </p:cBhvr>
                                      <p:tavLst>
                                        <p:tav tm="0">
                                          <p:val>
                                            <p:fltVal val="0"/>
                                          </p:val>
                                        </p:tav>
                                        <p:tav tm="100000">
                                          <p:val>
                                            <p:strVal val="#ppt_w"/>
                                          </p:val>
                                        </p:tav>
                                      </p:tavLst>
                                    </p:anim>
                                    <p:anim calcmode="lin" valueType="num">
                                      <p:cBhvr>
                                        <p:cTn id="82" dur="500" fill="hold"/>
                                        <p:tgtEl>
                                          <p:spTgt spid="131"/>
                                        </p:tgtEl>
                                        <p:attrNameLst>
                                          <p:attrName>ppt_h</p:attrName>
                                        </p:attrNameLst>
                                      </p:cBhvr>
                                      <p:tavLst>
                                        <p:tav tm="0">
                                          <p:val>
                                            <p:fltVal val="0"/>
                                          </p:val>
                                        </p:tav>
                                        <p:tav tm="100000">
                                          <p:val>
                                            <p:strVal val="#ppt_h"/>
                                          </p:val>
                                        </p:tav>
                                      </p:tavLst>
                                    </p:anim>
                                    <p:animEffect transition="in" filter="fade">
                                      <p:cBhvr>
                                        <p:cTn id="83" dur="500"/>
                                        <p:tgtEl>
                                          <p:spTgt spid="131"/>
                                        </p:tgtEl>
                                      </p:cBhvr>
                                    </p:animEffect>
                                  </p:childTnLst>
                                </p:cTn>
                              </p:par>
                            </p:childTnLst>
                          </p:cTn>
                        </p:par>
                        <p:par>
                          <p:cTn id="84" fill="hold">
                            <p:stCondLst>
                              <p:cond delay="7500"/>
                            </p:stCondLst>
                            <p:childTnLst>
                              <p:par>
                                <p:cTn id="85" presetID="53" presetClass="entr" presetSubtype="528" fill="hold" nodeType="after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500" fill="hold"/>
                                        <p:tgtEl>
                                          <p:spTgt spid="38"/>
                                        </p:tgtEl>
                                        <p:attrNameLst>
                                          <p:attrName>ppt_w</p:attrName>
                                        </p:attrNameLst>
                                      </p:cBhvr>
                                      <p:tavLst>
                                        <p:tav tm="0">
                                          <p:val>
                                            <p:fltVal val="0"/>
                                          </p:val>
                                        </p:tav>
                                        <p:tav tm="100000">
                                          <p:val>
                                            <p:strVal val="#ppt_w"/>
                                          </p:val>
                                        </p:tav>
                                      </p:tavLst>
                                    </p:anim>
                                    <p:anim calcmode="lin" valueType="num">
                                      <p:cBhvr>
                                        <p:cTn id="88" dur="500" fill="hold"/>
                                        <p:tgtEl>
                                          <p:spTgt spid="38"/>
                                        </p:tgtEl>
                                        <p:attrNameLst>
                                          <p:attrName>ppt_h</p:attrName>
                                        </p:attrNameLst>
                                      </p:cBhvr>
                                      <p:tavLst>
                                        <p:tav tm="0">
                                          <p:val>
                                            <p:fltVal val="0"/>
                                          </p:val>
                                        </p:tav>
                                        <p:tav tm="100000">
                                          <p:val>
                                            <p:strVal val="#ppt_h"/>
                                          </p:val>
                                        </p:tav>
                                      </p:tavLst>
                                    </p:anim>
                                    <p:animEffect transition="in" filter="fade">
                                      <p:cBhvr>
                                        <p:cTn id="89" dur="500"/>
                                        <p:tgtEl>
                                          <p:spTgt spid="38"/>
                                        </p:tgtEl>
                                      </p:cBhvr>
                                    </p:animEffect>
                                    <p:anim calcmode="lin" valueType="num">
                                      <p:cBhvr>
                                        <p:cTn id="90" dur="500" fill="hold"/>
                                        <p:tgtEl>
                                          <p:spTgt spid="38"/>
                                        </p:tgtEl>
                                        <p:attrNameLst>
                                          <p:attrName>ppt_x</p:attrName>
                                        </p:attrNameLst>
                                      </p:cBhvr>
                                      <p:tavLst>
                                        <p:tav tm="0">
                                          <p:val>
                                            <p:fltVal val="0.5"/>
                                          </p:val>
                                        </p:tav>
                                        <p:tav tm="100000">
                                          <p:val>
                                            <p:strVal val="#ppt_x"/>
                                          </p:val>
                                        </p:tav>
                                      </p:tavLst>
                                    </p:anim>
                                    <p:anim calcmode="lin" valueType="num">
                                      <p:cBhvr>
                                        <p:cTn id="91" dur="500" fill="hold"/>
                                        <p:tgtEl>
                                          <p:spTgt spid="38"/>
                                        </p:tgtEl>
                                        <p:attrNameLst>
                                          <p:attrName>ppt_y</p:attrName>
                                        </p:attrNameLst>
                                      </p:cBhvr>
                                      <p:tavLst>
                                        <p:tav tm="0">
                                          <p:val>
                                            <p:fltVal val="0.5"/>
                                          </p:val>
                                        </p:tav>
                                        <p:tav tm="100000">
                                          <p:val>
                                            <p:strVal val="#ppt_y"/>
                                          </p:val>
                                        </p:tav>
                                      </p:tavLst>
                                    </p:anim>
                                  </p:childTnLst>
                                </p:cTn>
                              </p:par>
                            </p:childTnLst>
                          </p:cTn>
                        </p:par>
                        <p:par>
                          <p:cTn id="92" fill="hold">
                            <p:stCondLst>
                              <p:cond delay="8000"/>
                            </p:stCondLst>
                            <p:childTnLst>
                              <p:par>
                                <p:cTn id="93" presetID="22" presetClass="entr" presetSubtype="8" fill="hold" grpId="0" nodeType="after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wipe(left)">
                                      <p:cBhvr>
                                        <p:cTn id="95" dur="500"/>
                                        <p:tgtEl>
                                          <p:spTgt spid="37"/>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73"/>
                                        </p:tgtEl>
                                        <p:attrNameLst>
                                          <p:attrName>style.visibility</p:attrName>
                                        </p:attrNameLst>
                                      </p:cBhvr>
                                      <p:to>
                                        <p:strVal val="visible"/>
                                      </p:to>
                                    </p:set>
                                    <p:animEffect transition="in" filter="wipe(down)">
                                      <p:cBhvr>
                                        <p:cTn id="99" dur="500"/>
                                        <p:tgtEl>
                                          <p:spTgt spid="73"/>
                                        </p:tgtEl>
                                      </p:cBhvr>
                                    </p:animEffect>
                                  </p:childTnLst>
                                </p:cTn>
                              </p:par>
                            </p:childTnLst>
                          </p:cTn>
                        </p:par>
                        <p:par>
                          <p:cTn id="100" fill="hold">
                            <p:stCondLst>
                              <p:cond delay="9000"/>
                            </p:stCondLst>
                            <p:childTnLst>
                              <p:par>
                                <p:cTn id="101" presetID="53" presetClass="entr" presetSubtype="16" fill="hold" grpId="0" nodeType="afterEffect">
                                  <p:stCondLst>
                                    <p:cond delay="0"/>
                                  </p:stCondLst>
                                  <p:childTnLst>
                                    <p:set>
                                      <p:cBhvr>
                                        <p:cTn id="102" dur="1" fill="hold">
                                          <p:stCondLst>
                                            <p:cond delay="0"/>
                                          </p:stCondLst>
                                        </p:cTn>
                                        <p:tgtEl>
                                          <p:spTgt spid="126"/>
                                        </p:tgtEl>
                                        <p:attrNameLst>
                                          <p:attrName>style.visibility</p:attrName>
                                        </p:attrNameLst>
                                      </p:cBhvr>
                                      <p:to>
                                        <p:strVal val="visible"/>
                                      </p:to>
                                    </p:set>
                                    <p:anim calcmode="lin" valueType="num">
                                      <p:cBhvr>
                                        <p:cTn id="103" dur="500" fill="hold"/>
                                        <p:tgtEl>
                                          <p:spTgt spid="126"/>
                                        </p:tgtEl>
                                        <p:attrNameLst>
                                          <p:attrName>ppt_w</p:attrName>
                                        </p:attrNameLst>
                                      </p:cBhvr>
                                      <p:tavLst>
                                        <p:tav tm="0">
                                          <p:val>
                                            <p:fltVal val="0"/>
                                          </p:val>
                                        </p:tav>
                                        <p:tav tm="100000">
                                          <p:val>
                                            <p:strVal val="#ppt_w"/>
                                          </p:val>
                                        </p:tav>
                                      </p:tavLst>
                                    </p:anim>
                                    <p:anim calcmode="lin" valueType="num">
                                      <p:cBhvr>
                                        <p:cTn id="104" dur="500" fill="hold"/>
                                        <p:tgtEl>
                                          <p:spTgt spid="126"/>
                                        </p:tgtEl>
                                        <p:attrNameLst>
                                          <p:attrName>ppt_h</p:attrName>
                                        </p:attrNameLst>
                                      </p:cBhvr>
                                      <p:tavLst>
                                        <p:tav tm="0">
                                          <p:val>
                                            <p:fltVal val="0"/>
                                          </p:val>
                                        </p:tav>
                                        <p:tav tm="100000">
                                          <p:val>
                                            <p:strVal val="#ppt_h"/>
                                          </p:val>
                                        </p:tav>
                                      </p:tavLst>
                                    </p:anim>
                                    <p:animEffect transition="in" filter="fade">
                                      <p:cBhvr>
                                        <p:cTn id="105" dur="500"/>
                                        <p:tgtEl>
                                          <p:spTgt spid="126"/>
                                        </p:tgtEl>
                                      </p:cBhvr>
                                    </p:animEffect>
                                  </p:childTnLst>
                                </p:cTn>
                              </p:par>
                            </p:childTnLst>
                          </p:cTn>
                        </p:par>
                        <p:par>
                          <p:cTn id="106" fill="hold">
                            <p:stCondLst>
                              <p:cond delay="9500"/>
                            </p:stCondLst>
                            <p:childTnLst>
                              <p:par>
                                <p:cTn id="107" presetID="53" presetClass="entr" presetSubtype="528" fill="hold" nodeType="afterEffect">
                                  <p:stCondLst>
                                    <p:cond delay="0"/>
                                  </p:stCondLst>
                                  <p:childTnLst>
                                    <p:set>
                                      <p:cBhvr>
                                        <p:cTn id="108" dur="1" fill="hold">
                                          <p:stCondLst>
                                            <p:cond delay="0"/>
                                          </p:stCondLst>
                                        </p:cTn>
                                        <p:tgtEl>
                                          <p:spTgt spid="57"/>
                                        </p:tgtEl>
                                        <p:attrNameLst>
                                          <p:attrName>style.visibility</p:attrName>
                                        </p:attrNameLst>
                                      </p:cBhvr>
                                      <p:to>
                                        <p:strVal val="visible"/>
                                      </p:to>
                                    </p:set>
                                    <p:anim calcmode="lin" valueType="num">
                                      <p:cBhvr>
                                        <p:cTn id="109" dur="500" fill="hold"/>
                                        <p:tgtEl>
                                          <p:spTgt spid="57"/>
                                        </p:tgtEl>
                                        <p:attrNameLst>
                                          <p:attrName>ppt_w</p:attrName>
                                        </p:attrNameLst>
                                      </p:cBhvr>
                                      <p:tavLst>
                                        <p:tav tm="0">
                                          <p:val>
                                            <p:fltVal val="0"/>
                                          </p:val>
                                        </p:tav>
                                        <p:tav tm="100000">
                                          <p:val>
                                            <p:strVal val="#ppt_w"/>
                                          </p:val>
                                        </p:tav>
                                      </p:tavLst>
                                    </p:anim>
                                    <p:anim calcmode="lin" valueType="num">
                                      <p:cBhvr>
                                        <p:cTn id="110" dur="500" fill="hold"/>
                                        <p:tgtEl>
                                          <p:spTgt spid="57"/>
                                        </p:tgtEl>
                                        <p:attrNameLst>
                                          <p:attrName>ppt_h</p:attrName>
                                        </p:attrNameLst>
                                      </p:cBhvr>
                                      <p:tavLst>
                                        <p:tav tm="0">
                                          <p:val>
                                            <p:fltVal val="0"/>
                                          </p:val>
                                        </p:tav>
                                        <p:tav tm="100000">
                                          <p:val>
                                            <p:strVal val="#ppt_h"/>
                                          </p:val>
                                        </p:tav>
                                      </p:tavLst>
                                    </p:anim>
                                    <p:animEffect transition="in" filter="fade">
                                      <p:cBhvr>
                                        <p:cTn id="111" dur="500"/>
                                        <p:tgtEl>
                                          <p:spTgt spid="57"/>
                                        </p:tgtEl>
                                      </p:cBhvr>
                                    </p:animEffect>
                                    <p:anim calcmode="lin" valueType="num">
                                      <p:cBhvr>
                                        <p:cTn id="112" dur="500" fill="hold"/>
                                        <p:tgtEl>
                                          <p:spTgt spid="57"/>
                                        </p:tgtEl>
                                        <p:attrNameLst>
                                          <p:attrName>ppt_x</p:attrName>
                                        </p:attrNameLst>
                                      </p:cBhvr>
                                      <p:tavLst>
                                        <p:tav tm="0">
                                          <p:val>
                                            <p:fltVal val="0.5"/>
                                          </p:val>
                                        </p:tav>
                                        <p:tav tm="100000">
                                          <p:val>
                                            <p:strVal val="#ppt_x"/>
                                          </p:val>
                                        </p:tav>
                                      </p:tavLst>
                                    </p:anim>
                                    <p:anim calcmode="lin" valueType="num">
                                      <p:cBhvr>
                                        <p:cTn id="113" dur="500" fill="hold"/>
                                        <p:tgtEl>
                                          <p:spTgt spid="57"/>
                                        </p:tgtEl>
                                        <p:attrNameLst>
                                          <p:attrName>ppt_y</p:attrName>
                                        </p:attrNameLst>
                                      </p:cBhvr>
                                      <p:tavLst>
                                        <p:tav tm="0">
                                          <p:val>
                                            <p:fltVal val="0.5"/>
                                          </p:val>
                                        </p:tav>
                                        <p:tav tm="100000">
                                          <p:val>
                                            <p:strVal val="#ppt_y"/>
                                          </p:val>
                                        </p:tav>
                                      </p:tavLst>
                                    </p:anim>
                                  </p:childTnLst>
                                </p:cTn>
                              </p:par>
                            </p:childTnLst>
                          </p:cTn>
                        </p:par>
                        <p:par>
                          <p:cTn id="114" fill="hold">
                            <p:stCondLst>
                              <p:cond delay="10000"/>
                            </p:stCondLst>
                            <p:childTnLst>
                              <p:par>
                                <p:cTn id="115" presetID="22" presetClass="entr" presetSubtype="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Effect transition="in" filter="wipe(left)">
                                      <p:cBhvr>
                                        <p:cTn id="117" dur="500"/>
                                        <p:tgtEl>
                                          <p:spTgt spid="56"/>
                                        </p:tgtEl>
                                      </p:cBhvr>
                                    </p:animEffect>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68"/>
                                        </p:tgtEl>
                                        <p:attrNameLst>
                                          <p:attrName>style.visibility</p:attrName>
                                        </p:attrNameLst>
                                      </p:cBhvr>
                                      <p:to>
                                        <p:strVal val="visible"/>
                                      </p:to>
                                    </p:set>
                                    <p:animEffect transition="in" filter="wipe(down)">
                                      <p:cBhvr>
                                        <p:cTn id="121" dur="500"/>
                                        <p:tgtEl>
                                          <p:spTgt spid="68"/>
                                        </p:tgtEl>
                                      </p:cBhvr>
                                    </p:animEffect>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 calcmode="lin" valueType="num">
                                      <p:cBhvr>
                                        <p:cTn id="125" dur="500" fill="hold"/>
                                        <p:tgtEl>
                                          <p:spTgt spid="129"/>
                                        </p:tgtEl>
                                        <p:attrNameLst>
                                          <p:attrName>ppt_w</p:attrName>
                                        </p:attrNameLst>
                                      </p:cBhvr>
                                      <p:tavLst>
                                        <p:tav tm="0">
                                          <p:val>
                                            <p:fltVal val="0"/>
                                          </p:val>
                                        </p:tav>
                                        <p:tav tm="100000">
                                          <p:val>
                                            <p:strVal val="#ppt_w"/>
                                          </p:val>
                                        </p:tav>
                                      </p:tavLst>
                                    </p:anim>
                                    <p:anim calcmode="lin" valueType="num">
                                      <p:cBhvr>
                                        <p:cTn id="126" dur="500" fill="hold"/>
                                        <p:tgtEl>
                                          <p:spTgt spid="129"/>
                                        </p:tgtEl>
                                        <p:attrNameLst>
                                          <p:attrName>ppt_h</p:attrName>
                                        </p:attrNameLst>
                                      </p:cBhvr>
                                      <p:tavLst>
                                        <p:tav tm="0">
                                          <p:val>
                                            <p:fltVal val="0"/>
                                          </p:val>
                                        </p:tav>
                                        <p:tav tm="100000">
                                          <p:val>
                                            <p:strVal val="#ppt_h"/>
                                          </p:val>
                                        </p:tav>
                                      </p:tavLst>
                                    </p:anim>
                                    <p:animEffect transition="in" filter="fade">
                                      <p:cBhvr>
                                        <p:cTn id="127" dur="500"/>
                                        <p:tgtEl>
                                          <p:spTgt spid="129"/>
                                        </p:tgtEl>
                                      </p:cBhvr>
                                    </p:animEffect>
                                  </p:childTnLst>
                                </p:cTn>
                              </p:par>
                            </p:childTnLst>
                          </p:cTn>
                        </p:par>
                        <p:par>
                          <p:cTn id="128" fill="hold">
                            <p:stCondLst>
                              <p:cond delay="11500"/>
                            </p:stCondLst>
                            <p:childTnLst>
                              <p:par>
                                <p:cTn id="129" presetID="53" presetClass="entr" presetSubtype="528" fill="hold"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p:cTn id="131" dur="500" fill="hold"/>
                                        <p:tgtEl>
                                          <p:spTgt spid="65"/>
                                        </p:tgtEl>
                                        <p:attrNameLst>
                                          <p:attrName>ppt_w</p:attrName>
                                        </p:attrNameLst>
                                      </p:cBhvr>
                                      <p:tavLst>
                                        <p:tav tm="0">
                                          <p:val>
                                            <p:fltVal val="0"/>
                                          </p:val>
                                        </p:tav>
                                        <p:tav tm="100000">
                                          <p:val>
                                            <p:strVal val="#ppt_w"/>
                                          </p:val>
                                        </p:tav>
                                      </p:tavLst>
                                    </p:anim>
                                    <p:anim calcmode="lin" valueType="num">
                                      <p:cBhvr>
                                        <p:cTn id="132" dur="500" fill="hold"/>
                                        <p:tgtEl>
                                          <p:spTgt spid="65"/>
                                        </p:tgtEl>
                                        <p:attrNameLst>
                                          <p:attrName>ppt_h</p:attrName>
                                        </p:attrNameLst>
                                      </p:cBhvr>
                                      <p:tavLst>
                                        <p:tav tm="0">
                                          <p:val>
                                            <p:fltVal val="0"/>
                                          </p:val>
                                        </p:tav>
                                        <p:tav tm="100000">
                                          <p:val>
                                            <p:strVal val="#ppt_h"/>
                                          </p:val>
                                        </p:tav>
                                      </p:tavLst>
                                    </p:anim>
                                    <p:animEffect transition="in" filter="fade">
                                      <p:cBhvr>
                                        <p:cTn id="133" dur="500"/>
                                        <p:tgtEl>
                                          <p:spTgt spid="65"/>
                                        </p:tgtEl>
                                      </p:cBhvr>
                                    </p:animEffect>
                                    <p:anim calcmode="lin" valueType="num">
                                      <p:cBhvr>
                                        <p:cTn id="134" dur="500" fill="hold"/>
                                        <p:tgtEl>
                                          <p:spTgt spid="65"/>
                                        </p:tgtEl>
                                        <p:attrNameLst>
                                          <p:attrName>ppt_x</p:attrName>
                                        </p:attrNameLst>
                                      </p:cBhvr>
                                      <p:tavLst>
                                        <p:tav tm="0">
                                          <p:val>
                                            <p:fltVal val="0.5"/>
                                          </p:val>
                                        </p:tav>
                                        <p:tav tm="100000">
                                          <p:val>
                                            <p:strVal val="#ppt_x"/>
                                          </p:val>
                                        </p:tav>
                                      </p:tavLst>
                                    </p:anim>
                                    <p:anim calcmode="lin" valueType="num">
                                      <p:cBhvr>
                                        <p:cTn id="135" dur="500" fill="hold"/>
                                        <p:tgtEl>
                                          <p:spTgt spid="65"/>
                                        </p:tgtEl>
                                        <p:attrNameLst>
                                          <p:attrName>ppt_y</p:attrName>
                                        </p:attrNameLst>
                                      </p:cBhvr>
                                      <p:tavLst>
                                        <p:tav tm="0">
                                          <p:val>
                                            <p:fltVal val="0.5"/>
                                          </p:val>
                                        </p:tav>
                                        <p:tav tm="100000">
                                          <p:val>
                                            <p:strVal val="#ppt_y"/>
                                          </p:val>
                                        </p:tav>
                                      </p:tavLst>
                                    </p:anim>
                                  </p:childTnLst>
                                </p:cTn>
                              </p:par>
                            </p:childTnLst>
                          </p:cTn>
                        </p:par>
                        <p:par>
                          <p:cTn id="136" fill="hold">
                            <p:stCondLst>
                              <p:cond delay="12000"/>
                            </p:stCondLst>
                            <p:childTnLst>
                              <p:par>
                                <p:cTn id="137" presetID="22" presetClass="entr" presetSubtype="8" fill="hold" grpId="0" nodeType="afterEffect">
                                  <p:stCondLst>
                                    <p:cond delay="0"/>
                                  </p:stCondLst>
                                  <p:childTnLst>
                                    <p:set>
                                      <p:cBhvr>
                                        <p:cTn id="138" dur="1" fill="hold">
                                          <p:stCondLst>
                                            <p:cond delay="0"/>
                                          </p:stCondLst>
                                        </p:cTn>
                                        <p:tgtEl>
                                          <p:spTgt spid="64"/>
                                        </p:tgtEl>
                                        <p:attrNameLst>
                                          <p:attrName>style.visibility</p:attrName>
                                        </p:attrNameLst>
                                      </p:cBhvr>
                                      <p:to>
                                        <p:strVal val="visible"/>
                                      </p:to>
                                    </p:set>
                                    <p:animEffect transition="in" filter="wipe(left)">
                                      <p:cBhvr>
                                        <p:cTn id="139" dur="500"/>
                                        <p:tgtEl>
                                          <p:spTgt spid="64"/>
                                        </p:tgtEl>
                                      </p:cBhvr>
                                    </p:animEffect>
                                  </p:childTnLst>
                                </p:cTn>
                              </p:par>
                            </p:childTnLst>
                          </p:cTn>
                        </p:par>
                        <p:par>
                          <p:cTn id="140" fill="hold">
                            <p:stCondLst>
                              <p:cond delay="12500"/>
                            </p:stCondLst>
                            <p:childTnLst>
                              <p:par>
                                <p:cTn id="141" presetID="22" presetClass="entr" presetSubtype="4" fill="hold" grpId="0" nodeType="afterEffect">
                                  <p:stCondLst>
                                    <p:cond delay="0"/>
                                  </p:stCondLst>
                                  <p:childTnLst>
                                    <p:set>
                                      <p:cBhvr>
                                        <p:cTn id="142" dur="1" fill="hold">
                                          <p:stCondLst>
                                            <p:cond delay="0"/>
                                          </p:stCondLst>
                                        </p:cTn>
                                        <p:tgtEl>
                                          <p:spTgt spid="74"/>
                                        </p:tgtEl>
                                        <p:attrNameLst>
                                          <p:attrName>style.visibility</p:attrName>
                                        </p:attrNameLst>
                                      </p:cBhvr>
                                      <p:to>
                                        <p:strVal val="visible"/>
                                      </p:to>
                                    </p:set>
                                    <p:animEffect transition="in" filter="wipe(down)">
                                      <p:cBhvr>
                                        <p:cTn id="143" dur="500"/>
                                        <p:tgtEl>
                                          <p:spTgt spid="74"/>
                                        </p:tgtEl>
                                      </p:cBhvr>
                                    </p:animEffect>
                                  </p:childTnLst>
                                </p:cTn>
                              </p:par>
                            </p:childTnLst>
                          </p:cTn>
                        </p:par>
                        <p:par>
                          <p:cTn id="144" fill="hold">
                            <p:stCondLst>
                              <p:cond delay="13000"/>
                            </p:stCondLst>
                            <p:childTnLst>
                              <p:par>
                                <p:cTn id="145" presetID="53" presetClass="entr" presetSubtype="16" fill="hold" grpId="0" nodeType="afterEffect">
                                  <p:stCondLst>
                                    <p:cond delay="0"/>
                                  </p:stCondLst>
                                  <p:childTnLst>
                                    <p:set>
                                      <p:cBhvr>
                                        <p:cTn id="146" dur="1" fill="hold">
                                          <p:stCondLst>
                                            <p:cond delay="0"/>
                                          </p:stCondLst>
                                        </p:cTn>
                                        <p:tgtEl>
                                          <p:spTgt spid="125"/>
                                        </p:tgtEl>
                                        <p:attrNameLst>
                                          <p:attrName>style.visibility</p:attrName>
                                        </p:attrNameLst>
                                      </p:cBhvr>
                                      <p:to>
                                        <p:strVal val="visible"/>
                                      </p:to>
                                    </p:set>
                                    <p:anim calcmode="lin" valueType="num">
                                      <p:cBhvr>
                                        <p:cTn id="147" dur="500" fill="hold"/>
                                        <p:tgtEl>
                                          <p:spTgt spid="125"/>
                                        </p:tgtEl>
                                        <p:attrNameLst>
                                          <p:attrName>ppt_w</p:attrName>
                                        </p:attrNameLst>
                                      </p:cBhvr>
                                      <p:tavLst>
                                        <p:tav tm="0">
                                          <p:val>
                                            <p:fltVal val="0"/>
                                          </p:val>
                                        </p:tav>
                                        <p:tav tm="100000">
                                          <p:val>
                                            <p:strVal val="#ppt_w"/>
                                          </p:val>
                                        </p:tav>
                                      </p:tavLst>
                                    </p:anim>
                                    <p:anim calcmode="lin" valueType="num">
                                      <p:cBhvr>
                                        <p:cTn id="148" dur="500" fill="hold"/>
                                        <p:tgtEl>
                                          <p:spTgt spid="125"/>
                                        </p:tgtEl>
                                        <p:attrNameLst>
                                          <p:attrName>ppt_h</p:attrName>
                                        </p:attrNameLst>
                                      </p:cBhvr>
                                      <p:tavLst>
                                        <p:tav tm="0">
                                          <p:val>
                                            <p:fltVal val="0"/>
                                          </p:val>
                                        </p:tav>
                                        <p:tav tm="100000">
                                          <p:val>
                                            <p:strVal val="#ppt_h"/>
                                          </p:val>
                                        </p:tav>
                                      </p:tavLst>
                                    </p:anim>
                                    <p:animEffect transition="in" filter="fade">
                                      <p:cBhvr>
                                        <p:cTn id="149" dur="500"/>
                                        <p:tgtEl>
                                          <p:spTgt spid="125"/>
                                        </p:tgtEl>
                                      </p:cBhvr>
                                    </p:animEffect>
                                  </p:childTnLst>
                                </p:cTn>
                              </p:par>
                            </p:childTnLst>
                          </p:cTn>
                        </p:par>
                        <p:par>
                          <p:cTn id="150" fill="hold">
                            <p:stCondLst>
                              <p:cond delay="13500"/>
                            </p:stCondLst>
                            <p:childTnLst>
                              <p:par>
                                <p:cTn id="151" presetID="53" presetClass="entr" presetSubtype="52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 calcmode="lin" valueType="num">
                                      <p:cBhvr>
                                        <p:cTn id="153" dur="500" fill="hold"/>
                                        <p:tgtEl>
                                          <p:spTgt spid="61"/>
                                        </p:tgtEl>
                                        <p:attrNameLst>
                                          <p:attrName>ppt_w</p:attrName>
                                        </p:attrNameLst>
                                      </p:cBhvr>
                                      <p:tavLst>
                                        <p:tav tm="0">
                                          <p:val>
                                            <p:fltVal val="0"/>
                                          </p:val>
                                        </p:tav>
                                        <p:tav tm="100000">
                                          <p:val>
                                            <p:strVal val="#ppt_w"/>
                                          </p:val>
                                        </p:tav>
                                      </p:tavLst>
                                    </p:anim>
                                    <p:anim calcmode="lin" valueType="num">
                                      <p:cBhvr>
                                        <p:cTn id="154" dur="500" fill="hold"/>
                                        <p:tgtEl>
                                          <p:spTgt spid="61"/>
                                        </p:tgtEl>
                                        <p:attrNameLst>
                                          <p:attrName>ppt_h</p:attrName>
                                        </p:attrNameLst>
                                      </p:cBhvr>
                                      <p:tavLst>
                                        <p:tav tm="0">
                                          <p:val>
                                            <p:fltVal val="0"/>
                                          </p:val>
                                        </p:tav>
                                        <p:tav tm="100000">
                                          <p:val>
                                            <p:strVal val="#ppt_h"/>
                                          </p:val>
                                        </p:tav>
                                      </p:tavLst>
                                    </p:anim>
                                    <p:animEffect transition="in" filter="fade">
                                      <p:cBhvr>
                                        <p:cTn id="155" dur="500"/>
                                        <p:tgtEl>
                                          <p:spTgt spid="61"/>
                                        </p:tgtEl>
                                      </p:cBhvr>
                                    </p:animEffect>
                                    <p:anim calcmode="lin" valueType="num">
                                      <p:cBhvr>
                                        <p:cTn id="156" dur="500" fill="hold"/>
                                        <p:tgtEl>
                                          <p:spTgt spid="61"/>
                                        </p:tgtEl>
                                        <p:attrNameLst>
                                          <p:attrName>ppt_x</p:attrName>
                                        </p:attrNameLst>
                                      </p:cBhvr>
                                      <p:tavLst>
                                        <p:tav tm="0">
                                          <p:val>
                                            <p:fltVal val="0.5"/>
                                          </p:val>
                                        </p:tav>
                                        <p:tav tm="100000">
                                          <p:val>
                                            <p:strVal val="#ppt_x"/>
                                          </p:val>
                                        </p:tav>
                                      </p:tavLst>
                                    </p:anim>
                                    <p:anim calcmode="lin" valueType="num">
                                      <p:cBhvr>
                                        <p:cTn id="157" dur="500" fill="hold"/>
                                        <p:tgtEl>
                                          <p:spTgt spid="61"/>
                                        </p:tgtEl>
                                        <p:attrNameLst>
                                          <p:attrName>ppt_y</p:attrName>
                                        </p:attrNameLst>
                                      </p:cBhvr>
                                      <p:tavLst>
                                        <p:tav tm="0">
                                          <p:val>
                                            <p:fltVal val="0.5"/>
                                          </p:val>
                                        </p:tav>
                                        <p:tav tm="100000">
                                          <p:val>
                                            <p:strVal val="#ppt_y"/>
                                          </p:val>
                                        </p:tav>
                                      </p:tavLst>
                                    </p:anim>
                                  </p:childTnLst>
                                </p:cTn>
                              </p:par>
                            </p:childTnLst>
                          </p:cTn>
                        </p:par>
                        <p:par>
                          <p:cTn id="158" fill="hold">
                            <p:stCondLst>
                              <p:cond delay="14000"/>
                            </p:stCondLst>
                            <p:childTnLst>
                              <p:par>
                                <p:cTn id="159" presetID="22" presetClass="entr" presetSubtype="8" fill="hold" grpId="0" nodeType="afterEffect">
                                  <p:stCondLst>
                                    <p:cond delay="0"/>
                                  </p:stCondLst>
                                  <p:childTnLst>
                                    <p:set>
                                      <p:cBhvr>
                                        <p:cTn id="160" dur="1" fill="hold">
                                          <p:stCondLst>
                                            <p:cond delay="0"/>
                                          </p:stCondLst>
                                        </p:cTn>
                                        <p:tgtEl>
                                          <p:spTgt spid="60"/>
                                        </p:tgtEl>
                                        <p:attrNameLst>
                                          <p:attrName>style.visibility</p:attrName>
                                        </p:attrNameLst>
                                      </p:cBhvr>
                                      <p:to>
                                        <p:strVal val="visible"/>
                                      </p:to>
                                    </p:set>
                                    <p:animEffect transition="in" filter="wipe(left)">
                                      <p:cBhvr>
                                        <p:cTn id="16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animBg="1"/>
      <p:bldP spid="69" grpId="0" animBg="1"/>
      <p:bldP spid="70" grpId="0" animBg="1"/>
      <p:bldP spid="74" grpId="0" animBg="1"/>
      <p:bldP spid="125" grpId="0"/>
      <p:bldP spid="73" grpId="0" animBg="1"/>
      <p:bldP spid="126" grpId="0"/>
      <p:bldP spid="72" grpId="0" animBg="1"/>
      <p:bldP spid="127" grpId="0"/>
      <p:bldP spid="71" grpId="0" animBg="1"/>
      <p:bldP spid="128" grpId="0"/>
      <p:bldP spid="129" grpId="0"/>
      <p:bldP spid="130" grpId="0"/>
      <p:bldP spid="131" grpId="0"/>
      <p:bldP spid="37" grpId="0"/>
      <p:bldP spid="44" grpId="0"/>
      <p:bldP spid="48" grpId="0"/>
      <p:bldP spid="52" grpId="0"/>
      <p:bldP spid="56" grpId="0"/>
      <p:bldP spid="60"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2016-11-05T21:44:49Z</dcterms:modified>
</cp:coreProperties>
</file>