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71424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1"/>
          <p:cNvGrpSpPr/>
          <p:nvPr/>
        </p:nvGrpSpPr>
        <p:grpSpPr>
          <a:xfrm>
            <a:off x="5820835" y="3992034"/>
            <a:ext cx="1263651" cy="1502833"/>
            <a:chOff x="4365626" y="2994025"/>
            <a:chExt cx="947738" cy="1127125"/>
          </a:xfrm>
          <a:solidFill>
            <a:srgbClr val="FFA803"/>
          </a:solidFill>
        </p:grpSpPr>
        <p:sp>
          <p:nvSpPr>
            <p:cNvPr id="2055" name="Freeform 7"/>
            <p:cNvSpPr>
              <a:spLocks/>
            </p:cNvSpPr>
            <p:nvPr/>
          </p:nvSpPr>
          <p:spPr bwMode="auto">
            <a:xfrm flipH="1">
              <a:off x="4365626" y="2994025"/>
              <a:ext cx="947738" cy="1127125"/>
            </a:xfrm>
            <a:custGeom>
              <a:avLst/>
              <a:gdLst/>
              <a:ahLst/>
              <a:cxnLst>
                <a:cxn ang="0">
                  <a:pos x="0" y="57"/>
                </a:cxn>
                <a:cxn ang="0">
                  <a:pos x="20" y="73"/>
                </a:cxn>
                <a:cxn ang="0">
                  <a:pos x="17" y="64"/>
                </a:cxn>
                <a:cxn ang="0">
                  <a:pos x="62" y="0"/>
                </a:cxn>
                <a:cxn ang="0">
                  <a:pos x="37" y="0"/>
                </a:cxn>
                <a:cxn ang="0">
                  <a:pos x="8" y="40"/>
                </a:cxn>
                <a:cxn ang="0">
                  <a:pos x="5" y="30"/>
                </a:cxn>
                <a:cxn ang="0">
                  <a:pos x="0" y="57"/>
                </a:cxn>
              </a:cxnLst>
              <a:rect l="0" t="0" r="r" b="b"/>
              <a:pathLst>
                <a:path w="62" h="73">
                  <a:moveTo>
                    <a:pt x="0" y="57"/>
                  </a:moveTo>
                  <a:cubicBezTo>
                    <a:pt x="20" y="73"/>
                    <a:pt x="20" y="73"/>
                    <a:pt x="20" y="73"/>
                  </a:cubicBezTo>
                  <a:cubicBezTo>
                    <a:pt x="17" y="64"/>
                    <a:pt x="17" y="64"/>
                    <a:pt x="17" y="64"/>
                  </a:cubicBezTo>
                  <a:cubicBezTo>
                    <a:pt x="43" y="55"/>
                    <a:pt x="62" y="30"/>
                    <a:pt x="62" y="0"/>
                  </a:cubicBezTo>
                  <a:cubicBezTo>
                    <a:pt x="37" y="0"/>
                    <a:pt x="37" y="0"/>
                    <a:pt x="37" y="0"/>
                  </a:cubicBezTo>
                  <a:cubicBezTo>
                    <a:pt x="37" y="19"/>
                    <a:pt x="25" y="34"/>
                    <a:pt x="8" y="40"/>
                  </a:cubicBezTo>
                  <a:cubicBezTo>
                    <a:pt x="5" y="30"/>
                    <a:pt x="5" y="30"/>
                    <a:pt x="5" y="30"/>
                  </a:cubicBezTo>
                  <a:lnTo>
                    <a:pt x="0" y="57"/>
                  </a:lnTo>
                  <a:close/>
                </a:path>
              </a:pathLst>
            </a:custGeom>
            <a:solidFill>
              <a:srgbClr val="FFD02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6" name="Freeform 8"/>
            <p:cNvSpPr>
              <a:spLocks/>
            </p:cNvSpPr>
            <p:nvPr/>
          </p:nvSpPr>
          <p:spPr bwMode="auto">
            <a:xfrm flipH="1">
              <a:off x="4365626" y="2994025"/>
              <a:ext cx="947738" cy="1127125"/>
            </a:xfrm>
            <a:custGeom>
              <a:avLst/>
              <a:gdLst/>
              <a:ahLst/>
              <a:cxnLst>
                <a:cxn ang="0">
                  <a:pos x="50" y="0"/>
                </a:cxn>
                <a:cxn ang="0">
                  <a:pos x="13" y="54"/>
                </a:cxn>
                <a:cxn ang="0">
                  <a:pos x="0" y="57"/>
                </a:cxn>
                <a:cxn ang="0">
                  <a:pos x="11" y="66"/>
                </a:cxn>
                <a:cxn ang="0">
                  <a:pos x="20" y="73"/>
                </a:cxn>
                <a:cxn ang="0">
                  <a:pos x="17" y="64"/>
                </a:cxn>
                <a:cxn ang="0">
                  <a:pos x="62" y="0"/>
                </a:cxn>
                <a:cxn ang="0">
                  <a:pos x="50" y="0"/>
                </a:cxn>
              </a:cxnLst>
              <a:rect l="0" t="0" r="r" b="b"/>
              <a:pathLst>
                <a:path w="62" h="73">
                  <a:moveTo>
                    <a:pt x="50" y="0"/>
                  </a:moveTo>
                  <a:cubicBezTo>
                    <a:pt x="50" y="25"/>
                    <a:pt x="35" y="46"/>
                    <a:pt x="13" y="54"/>
                  </a:cubicBezTo>
                  <a:cubicBezTo>
                    <a:pt x="9" y="56"/>
                    <a:pt x="4" y="57"/>
                    <a:pt x="0" y="57"/>
                  </a:cubicBezTo>
                  <a:cubicBezTo>
                    <a:pt x="11" y="66"/>
                    <a:pt x="11" y="66"/>
                    <a:pt x="11" y="66"/>
                  </a:cubicBezTo>
                  <a:cubicBezTo>
                    <a:pt x="20" y="73"/>
                    <a:pt x="20" y="73"/>
                    <a:pt x="20" y="73"/>
                  </a:cubicBezTo>
                  <a:cubicBezTo>
                    <a:pt x="17" y="64"/>
                    <a:pt x="17" y="64"/>
                    <a:pt x="17" y="64"/>
                  </a:cubicBezTo>
                  <a:cubicBezTo>
                    <a:pt x="43" y="55"/>
                    <a:pt x="62" y="30"/>
                    <a:pt x="62" y="0"/>
                  </a:cubicBezTo>
                  <a:lnTo>
                    <a:pt x="50"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20"/>
          <p:cNvGrpSpPr/>
          <p:nvPr/>
        </p:nvGrpSpPr>
        <p:grpSpPr>
          <a:xfrm>
            <a:off x="7247469" y="4135967"/>
            <a:ext cx="1488017" cy="1276351"/>
            <a:chOff x="5435601" y="3101975"/>
            <a:chExt cx="1116013" cy="957263"/>
          </a:xfrm>
          <a:solidFill>
            <a:srgbClr val="01AA8D"/>
          </a:solidFill>
        </p:grpSpPr>
        <p:sp>
          <p:nvSpPr>
            <p:cNvPr id="2057" name="Freeform 9"/>
            <p:cNvSpPr>
              <a:spLocks/>
            </p:cNvSpPr>
            <p:nvPr/>
          </p:nvSpPr>
          <p:spPr bwMode="auto">
            <a:xfrm flipH="1">
              <a:off x="5435601" y="3101975"/>
              <a:ext cx="1116013" cy="957263"/>
            </a:xfrm>
            <a:custGeom>
              <a:avLst/>
              <a:gdLst/>
              <a:ahLst/>
              <a:cxnLst>
                <a:cxn ang="0">
                  <a:pos x="16" y="0"/>
                </a:cxn>
                <a:cxn ang="0">
                  <a:pos x="0" y="20"/>
                </a:cxn>
                <a:cxn ang="0">
                  <a:pos x="9" y="17"/>
                </a:cxn>
                <a:cxn ang="0">
                  <a:pos x="73" y="62"/>
                </a:cxn>
                <a:cxn ang="0">
                  <a:pos x="73" y="37"/>
                </a:cxn>
                <a:cxn ang="0">
                  <a:pos x="33" y="8"/>
                </a:cxn>
                <a:cxn ang="0">
                  <a:pos x="43" y="5"/>
                </a:cxn>
                <a:cxn ang="0">
                  <a:pos x="16" y="0"/>
                </a:cxn>
              </a:cxnLst>
              <a:rect l="0" t="0" r="r" b="b"/>
              <a:pathLst>
                <a:path w="73" h="62">
                  <a:moveTo>
                    <a:pt x="16" y="0"/>
                  </a:moveTo>
                  <a:cubicBezTo>
                    <a:pt x="0" y="20"/>
                    <a:pt x="0" y="20"/>
                    <a:pt x="0" y="20"/>
                  </a:cubicBezTo>
                  <a:cubicBezTo>
                    <a:pt x="9" y="17"/>
                    <a:pt x="9" y="17"/>
                    <a:pt x="9" y="17"/>
                  </a:cubicBezTo>
                  <a:cubicBezTo>
                    <a:pt x="18" y="43"/>
                    <a:pt x="44" y="62"/>
                    <a:pt x="73" y="62"/>
                  </a:cubicBezTo>
                  <a:cubicBezTo>
                    <a:pt x="73" y="37"/>
                    <a:pt x="73" y="37"/>
                    <a:pt x="73" y="37"/>
                  </a:cubicBezTo>
                  <a:cubicBezTo>
                    <a:pt x="55" y="37"/>
                    <a:pt x="39" y="25"/>
                    <a:pt x="33" y="8"/>
                  </a:cubicBezTo>
                  <a:cubicBezTo>
                    <a:pt x="43" y="5"/>
                    <a:pt x="43" y="5"/>
                    <a:pt x="43" y="5"/>
                  </a:cubicBezTo>
                  <a:lnTo>
                    <a:pt x="16" y="0"/>
                  </a:lnTo>
                  <a:close/>
                </a:path>
              </a:pathLst>
            </a:custGeom>
            <a:solidFill>
              <a:srgbClr val="1FC8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8" name="Freeform 10"/>
            <p:cNvSpPr>
              <a:spLocks/>
            </p:cNvSpPr>
            <p:nvPr/>
          </p:nvSpPr>
          <p:spPr bwMode="auto">
            <a:xfrm flipH="1">
              <a:off x="5435601" y="3101975"/>
              <a:ext cx="1116013" cy="957263"/>
            </a:xfrm>
            <a:custGeom>
              <a:avLst/>
              <a:gdLst/>
              <a:ahLst/>
              <a:cxnLst>
                <a:cxn ang="0">
                  <a:pos x="73" y="50"/>
                </a:cxn>
                <a:cxn ang="0">
                  <a:pos x="19" y="13"/>
                </a:cxn>
                <a:cxn ang="0">
                  <a:pos x="16" y="0"/>
                </a:cxn>
                <a:cxn ang="0">
                  <a:pos x="7" y="10"/>
                </a:cxn>
                <a:cxn ang="0">
                  <a:pos x="0" y="20"/>
                </a:cxn>
                <a:cxn ang="0">
                  <a:pos x="9" y="17"/>
                </a:cxn>
                <a:cxn ang="0">
                  <a:pos x="73" y="62"/>
                </a:cxn>
                <a:cxn ang="0">
                  <a:pos x="73" y="50"/>
                </a:cxn>
              </a:cxnLst>
              <a:rect l="0" t="0" r="r" b="b"/>
              <a:pathLst>
                <a:path w="73" h="62">
                  <a:moveTo>
                    <a:pt x="73" y="50"/>
                  </a:moveTo>
                  <a:cubicBezTo>
                    <a:pt x="48" y="50"/>
                    <a:pt x="27" y="34"/>
                    <a:pt x="19" y="13"/>
                  </a:cubicBezTo>
                  <a:cubicBezTo>
                    <a:pt x="17" y="9"/>
                    <a:pt x="16" y="4"/>
                    <a:pt x="16" y="0"/>
                  </a:cubicBezTo>
                  <a:cubicBezTo>
                    <a:pt x="7" y="10"/>
                    <a:pt x="7" y="10"/>
                    <a:pt x="7" y="10"/>
                  </a:cubicBezTo>
                  <a:cubicBezTo>
                    <a:pt x="0" y="20"/>
                    <a:pt x="0" y="20"/>
                    <a:pt x="0" y="20"/>
                  </a:cubicBezTo>
                  <a:cubicBezTo>
                    <a:pt x="9" y="17"/>
                    <a:pt x="9" y="17"/>
                    <a:pt x="9" y="17"/>
                  </a:cubicBezTo>
                  <a:cubicBezTo>
                    <a:pt x="18" y="43"/>
                    <a:pt x="44" y="62"/>
                    <a:pt x="73" y="62"/>
                  </a:cubicBezTo>
                  <a:lnTo>
                    <a:pt x="73"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19"/>
          <p:cNvGrpSpPr/>
          <p:nvPr/>
        </p:nvGrpSpPr>
        <p:grpSpPr>
          <a:xfrm>
            <a:off x="7349069" y="2510368"/>
            <a:ext cx="1284817" cy="1502833"/>
            <a:chOff x="5511801" y="1882775"/>
            <a:chExt cx="963613" cy="1127125"/>
          </a:xfrm>
          <a:solidFill>
            <a:srgbClr val="4781CB"/>
          </a:solidFill>
        </p:grpSpPr>
        <p:sp>
          <p:nvSpPr>
            <p:cNvPr id="2059" name="Freeform 11"/>
            <p:cNvSpPr>
              <a:spLocks/>
            </p:cNvSpPr>
            <p:nvPr/>
          </p:nvSpPr>
          <p:spPr bwMode="auto">
            <a:xfrm flipH="1">
              <a:off x="5511801" y="1882775"/>
              <a:ext cx="963613" cy="1127125"/>
            </a:xfrm>
            <a:custGeom>
              <a:avLst/>
              <a:gdLst/>
              <a:ahLst/>
              <a:cxnLst>
                <a:cxn ang="0">
                  <a:pos x="63" y="16"/>
                </a:cxn>
                <a:cxn ang="0">
                  <a:pos x="43" y="0"/>
                </a:cxn>
                <a:cxn ang="0">
                  <a:pos x="46" y="9"/>
                </a:cxn>
                <a:cxn ang="0">
                  <a:pos x="0" y="73"/>
                </a:cxn>
                <a:cxn ang="0">
                  <a:pos x="26" y="73"/>
                </a:cxn>
                <a:cxn ang="0">
                  <a:pos x="54" y="33"/>
                </a:cxn>
                <a:cxn ang="0">
                  <a:pos x="58" y="43"/>
                </a:cxn>
                <a:cxn ang="0">
                  <a:pos x="63" y="16"/>
                </a:cxn>
              </a:cxnLst>
              <a:rect l="0" t="0" r="r" b="b"/>
              <a:pathLst>
                <a:path w="63" h="73">
                  <a:moveTo>
                    <a:pt x="63" y="16"/>
                  </a:moveTo>
                  <a:cubicBezTo>
                    <a:pt x="43" y="0"/>
                    <a:pt x="43" y="0"/>
                    <a:pt x="43" y="0"/>
                  </a:cubicBezTo>
                  <a:cubicBezTo>
                    <a:pt x="46" y="9"/>
                    <a:pt x="46" y="9"/>
                    <a:pt x="46" y="9"/>
                  </a:cubicBezTo>
                  <a:cubicBezTo>
                    <a:pt x="19" y="18"/>
                    <a:pt x="0" y="43"/>
                    <a:pt x="0" y="73"/>
                  </a:cubicBezTo>
                  <a:cubicBezTo>
                    <a:pt x="26" y="73"/>
                    <a:pt x="26" y="73"/>
                    <a:pt x="26" y="73"/>
                  </a:cubicBezTo>
                  <a:cubicBezTo>
                    <a:pt x="26" y="55"/>
                    <a:pt x="38" y="39"/>
                    <a:pt x="54" y="33"/>
                  </a:cubicBezTo>
                  <a:cubicBezTo>
                    <a:pt x="58" y="43"/>
                    <a:pt x="58" y="43"/>
                    <a:pt x="58" y="43"/>
                  </a:cubicBezTo>
                  <a:lnTo>
                    <a:pt x="63" y="16"/>
                  </a:lnTo>
                  <a:close/>
                </a:path>
              </a:pathLst>
            </a:custGeom>
            <a:solidFill>
              <a:srgbClr val="659FE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60" name="Freeform 12"/>
            <p:cNvSpPr>
              <a:spLocks/>
            </p:cNvSpPr>
            <p:nvPr/>
          </p:nvSpPr>
          <p:spPr bwMode="auto">
            <a:xfrm flipH="1">
              <a:off x="5511801" y="1882775"/>
              <a:ext cx="963613" cy="1127125"/>
            </a:xfrm>
            <a:custGeom>
              <a:avLst/>
              <a:gdLst/>
              <a:ahLst/>
              <a:cxnLst>
                <a:cxn ang="0">
                  <a:pos x="13" y="73"/>
                </a:cxn>
                <a:cxn ang="0">
                  <a:pos x="49" y="19"/>
                </a:cxn>
                <a:cxn ang="0">
                  <a:pos x="63" y="16"/>
                </a:cxn>
                <a:cxn ang="0">
                  <a:pos x="52" y="7"/>
                </a:cxn>
                <a:cxn ang="0">
                  <a:pos x="43" y="0"/>
                </a:cxn>
                <a:cxn ang="0">
                  <a:pos x="46" y="9"/>
                </a:cxn>
                <a:cxn ang="0">
                  <a:pos x="0" y="73"/>
                </a:cxn>
                <a:cxn ang="0">
                  <a:pos x="13" y="73"/>
                </a:cxn>
              </a:cxnLst>
              <a:rect l="0" t="0" r="r" b="b"/>
              <a:pathLst>
                <a:path w="63" h="73">
                  <a:moveTo>
                    <a:pt x="13" y="73"/>
                  </a:moveTo>
                  <a:cubicBezTo>
                    <a:pt x="13" y="48"/>
                    <a:pt x="28" y="27"/>
                    <a:pt x="49" y="19"/>
                  </a:cubicBezTo>
                  <a:cubicBezTo>
                    <a:pt x="54" y="17"/>
                    <a:pt x="58" y="16"/>
                    <a:pt x="63" y="16"/>
                  </a:cubicBezTo>
                  <a:cubicBezTo>
                    <a:pt x="52" y="7"/>
                    <a:pt x="52" y="7"/>
                    <a:pt x="52" y="7"/>
                  </a:cubicBezTo>
                  <a:cubicBezTo>
                    <a:pt x="43" y="0"/>
                    <a:pt x="43" y="0"/>
                    <a:pt x="43" y="0"/>
                  </a:cubicBezTo>
                  <a:cubicBezTo>
                    <a:pt x="46" y="9"/>
                    <a:pt x="46" y="9"/>
                    <a:pt x="46" y="9"/>
                  </a:cubicBezTo>
                  <a:cubicBezTo>
                    <a:pt x="19" y="18"/>
                    <a:pt x="0" y="43"/>
                    <a:pt x="0" y="73"/>
                  </a:cubicBezTo>
                  <a:lnTo>
                    <a:pt x="13"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 name="Group 22"/>
          <p:cNvGrpSpPr/>
          <p:nvPr/>
        </p:nvGrpSpPr>
        <p:grpSpPr>
          <a:xfrm>
            <a:off x="4923369" y="2592918"/>
            <a:ext cx="1488017" cy="1276351"/>
            <a:chOff x="3692526" y="1944688"/>
            <a:chExt cx="1116013" cy="957263"/>
          </a:xfrm>
          <a:solidFill>
            <a:srgbClr val="3EB8CD"/>
          </a:solidFill>
        </p:grpSpPr>
        <p:sp>
          <p:nvSpPr>
            <p:cNvPr id="2053" name="Freeform 5"/>
            <p:cNvSpPr>
              <a:spLocks/>
            </p:cNvSpPr>
            <p:nvPr/>
          </p:nvSpPr>
          <p:spPr bwMode="auto">
            <a:xfrm flipH="1">
              <a:off x="3692526" y="1944688"/>
              <a:ext cx="1116013" cy="957263"/>
            </a:xfrm>
            <a:custGeom>
              <a:avLst/>
              <a:gdLst/>
              <a:ahLst/>
              <a:cxnLst>
                <a:cxn ang="0">
                  <a:pos x="16" y="62"/>
                </a:cxn>
                <a:cxn ang="0">
                  <a:pos x="0" y="42"/>
                </a:cxn>
                <a:cxn ang="0">
                  <a:pos x="9" y="45"/>
                </a:cxn>
                <a:cxn ang="0">
                  <a:pos x="73" y="0"/>
                </a:cxn>
                <a:cxn ang="0">
                  <a:pos x="73" y="25"/>
                </a:cxn>
                <a:cxn ang="0">
                  <a:pos x="33" y="54"/>
                </a:cxn>
                <a:cxn ang="0">
                  <a:pos x="43" y="57"/>
                </a:cxn>
                <a:cxn ang="0">
                  <a:pos x="16" y="62"/>
                </a:cxn>
              </a:cxnLst>
              <a:rect l="0" t="0" r="r" b="b"/>
              <a:pathLst>
                <a:path w="73" h="62">
                  <a:moveTo>
                    <a:pt x="16" y="62"/>
                  </a:moveTo>
                  <a:cubicBezTo>
                    <a:pt x="0" y="42"/>
                    <a:pt x="0" y="42"/>
                    <a:pt x="0" y="42"/>
                  </a:cubicBezTo>
                  <a:cubicBezTo>
                    <a:pt x="9" y="45"/>
                    <a:pt x="9" y="45"/>
                    <a:pt x="9" y="45"/>
                  </a:cubicBezTo>
                  <a:cubicBezTo>
                    <a:pt x="18" y="19"/>
                    <a:pt x="44" y="0"/>
                    <a:pt x="73" y="0"/>
                  </a:cubicBezTo>
                  <a:cubicBezTo>
                    <a:pt x="73" y="25"/>
                    <a:pt x="73" y="25"/>
                    <a:pt x="73" y="25"/>
                  </a:cubicBezTo>
                  <a:cubicBezTo>
                    <a:pt x="55" y="25"/>
                    <a:pt x="39" y="37"/>
                    <a:pt x="33" y="54"/>
                  </a:cubicBezTo>
                  <a:cubicBezTo>
                    <a:pt x="43" y="57"/>
                    <a:pt x="43" y="57"/>
                    <a:pt x="43" y="57"/>
                  </a:cubicBezTo>
                  <a:lnTo>
                    <a:pt x="16" y="62"/>
                  </a:lnTo>
                  <a:close/>
                </a:path>
              </a:pathLst>
            </a:custGeom>
            <a:solidFill>
              <a:srgbClr val="5CD6E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54" name="Freeform 6"/>
            <p:cNvSpPr>
              <a:spLocks/>
            </p:cNvSpPr>
            <p:nvPr/>
          </p:nvSpPr>
          <p:spPr bwMode="auto">
            <a:xfrm flipH="1">
              <a:off x="3692526" y="1944688"/>
              <a:ext cx="1116013" cy="957263"/>
            </a:xfrm>
            <a:custGeom>
              <a:avLst/>
              <a:gdLst/>
              <a:ahLst/>
              <a:cxnLst>
                <a:cxn ang="0">
                  <a:pos x="73" y="13"/>
                </a:cxn>
                <a:cxn ang="0">
                  <a:pos x="19" y="49"/>
                </a:cxn>
                <a:cxn ang="0">
                  <a:pos x="16" y="62"/>
                </a:cxn>
                <a:cxn ang="0">
                  <a:pos x="7" y="52"/>
                </a:cxn>
                <a:cxn ang="0">
                  <a:pos x="0" y="42"/>
                </a:cxn>
                <a:cxn ang="0">
                  <a:pos x="9" y="45"/>
                </a:cxn>
                <a:cxn ang="0">
                  <a:pos x="73" y="0"/>
                </a:cxn>
                <a:cxn ang="0">
                  <a:pos x="73" y="13"/>
                </a:cxn>
              </a:cxnLst>
              <a:rect l="0" t="0" r="r" b="b"/>
              <a:pathLst>
                <a:path w="73" h="62">
                  <a:moveTo>
                    <a:pt x="73" y="13"/>
                  </a:moveTo>
                  <a:cubicBezTo>
                    <a:pt x="48" y="13"/>
                    <a:pt x="27" y="28"/>
                    <a:pt x="19" y="49"/>
                  </a:cubicBezTo>
                  <a:cubicBezTo>
                    <a:pt x="17" y="53"/>
                    <a:pt x="16" y="58"/>
                    <a:pt x="16" y="62"/>
                  </a:cubicBezTo>
                  <a:cubicBezTo>
                    <a:pt x="7" y="52"/>
                    <a:pt x="7" y="52"/>
                    <a:pt x="7" y="52"/>
                  </a:cubicBezTo>
                  <a:cubicBezTo>
                    <a:pt x="0" y="42"/>
                    <a:pt x="0" y="42"/>
                    <a:pt x="0" y="42"/>
                  </a:cubicBezTo>
                  <a:cubicBezTo>
                    <a:pt x="9" y="45"/>
                    <a:pt x="9" y="45"/>
                    <a:pt x="9" y="45"/>
                  </a:cubicBezTo>
                  <a:cubicBezTo>
                    <a:pt x="18" y="19"/>
                    <a:pt x="44" y="0"/>
                    <a:pt x="73" y="0"/>
                  </a:cubicBezTo>
                  <a:lnTo>
                    <a:pt x="73" y="1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24"/>
          <p:cNvGrpSpPr/>
          <p:nvPr/>
        </p:nvGrpSpPr>
        <p:grpSpPr>
          <a:xfrm>
            <a:off x="3414185" y="4199468"/>
            <a:ext cx="1488017" cy="1274233"/>
            <a:chOff x="2560638" y="3149600"/>
            <a:chExt cx="1116013" cy="955675"/>
          </a:xfrm>
          <a:solidFill>
            <a:srgbClr val="FF2B2A"/>
          </a:solidFill>
        </p:grpSpPr>
        <p:sp>
          <p:nvSpPr>
            <p:cNvPr id="2061" name="Freeform 13"/>
            <p:cNvSpPr>
              <a:spLocks/>
            </p:cNvSpPr>
            <p:nvPr/>
          </p:nvSpPr>
          <p:spPr bwMode="auto">
            <a:xfrm flipH="1">
              <a:off x="2560638" y="3149600"/>
              <a:ext cx="1116013" cy="955675"/>
            </a:xfrm>
            <a:custGeom>
              <a:avLst/>
              <a:gdLst/>
              <a:ahLst/>
              <a:cxnLst>
                <a:cxn ang="0">
                  <a:pos x="57" y="0"/>
                </a:cxn>
                <a:cxn ang="0">
                  <a:pos x="73" y="20"/>
                </a:cxn>
                <a:cxn ang="0">
                  <a:pos x="64" y="17"/>
                </a:cxn>
                <a:cxn ang="0">
                  <a:pos x="0" y="62"/>
                </a:cxn>
                <a:cxn ang="0">
                  <a:pos x="0" y="37"/>
                </a:cxn>
                <a:cxn ang="0">
                  <a:pos x="40" y="8"/>
                </a:cxn>
                <a:cxn ang="0">
                  <a:pos x="30" y="5"/>
                </a:cxn>
                <a:cxn ang="0">
                  <a:pos x="57" y="0"/>
                </a:cxn>
              </a:cxnLst>
              <a:rect l="0" t="0" r="r" b="b"/>
              <a:pathLst>
                <a:path w="73" h="62">
                  <a:moveTo>
                    <a:pt x="57" y="0"/>
                  </a:moveTo>
                  <a:cubicBezTo>
                    <a:pt x="73" y="20"/>
                    <a:pt x="73" y="20"/>
                    <a:pt x="73" y="20"/>
                  </a:cubicBezTo>
                  <a:cubicBezTo>
                    <a:pt x="64" y="17"/>
                    <a:pt x="64" y="17"/>
                    <a:pt x="64" y="17"/>
                  </a:cubicBezTo>
                  <a:cubicBezTo>
                    <a:pt x="55" y="43"/>
                    <a:pt x="29" y="62"/>
                    <a:pt x="0" y="62"/>
                  </a:cubicBezTo>
                  <a:cubicBezTo>
                    <a:pt x="0" y="37"/>
                    <a:pt x="0" y="37"/>
                    <a:pt x="0" y="37"/>
                  </a:cubicBezTo>
                  <a:cubicBezTo>
                    <a:pt x="18" y="37"/>
                    <a:pt x="34" y="25"/>
                    <a:pt x="40" y="8"/>
                  </a:cubicBezTo>
                  <a:cubicBezTo>
                    <a:pt x="30" y="5"/>
                    <a:pt x="30" y="5"/>
                    <a:pt x="30" y="5"/>
                  </a:cubicBezTo>
                  <a:lnTo>
                    <a:pt x="57" y="0"/>
                  </a:lnTo>
                  <a:close/>
                </a:path>
              </a:pathLst>
            </a:custGeom>
            <a:solidFill>
              <a:srgbClr val="FF535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2" name="Freeform 14"/>
            <p:cNvSpPr>
              <a:spLocks/>
            </p:cNvSpPr>
            <p:nvPr/>
          </p:nvSpPr>
          <p:spPr bwMode="auto">
            <a:xfrm flipH="1">
              <a:off x="2560638" y="3149600"/>
              <a:ext cx="1116013" cy="955675"/>
            </a:xfrm>
            <a:custGeom>
              <a:avLst/>
              <a:gdLst/>
              <a:ahLst/>
              <a:cxnLst>
                <a:cxn ang="0">
                  <a:pos x="0" y="50"/>
                </a:cxn>
                <a:cxn ang="0">
                  <a:pos x="54" y="13"/>
                </a:cxn>
                <a:cxn ang="0">
                  <a:pos x="57" y="0"/>
                </a:cxn>
                <a:cxn ang="0">
                  <a:pos x="66" y="11"/>
                </a:cxn>
                <a:cxn ang="0">
                  <a:pos x="73" y="20"/>
                </a:cxn>
                <a:cxn ang="0">
                  <a:pos x="64" y="17"/>
                </a:cxn>
                <a:cxn ang="0">
                  <a:pos x="0" y="62"/>
                </a:cxn>
                <a:cxn ang="0">
                  <a:pos x="0" y="50"/>
                </a:cxn>
              </a:cxnLst>
              <a:rect l="0" t="0" r="r" b="b"/>
              <a:pathLst>
                <a:path w="73" h="62">
                  <a:moveTo>
                    <a:pt x="0" y="50"/>
                  </a:moveTo>
                  <a:cubicBezTo>
                    <a:pt x="25" y="50"/>
                    <a:pt x="46" y="34"/>
                    <a:pt x="54" y="13"/>
                  </a:cubicBezTo>
                  <a:cubicBezTo>
                    <a:pt x="56" y="9"/>
                    <a:pt x="57" y="4"/>
                    <a:pt x="57" y="0"/>
                  </a:cubicBezTo>
                  <a:cubicBezTo>
                    <a:pt x="66" y="11"/>
                    <a:pt x="66" y="11"/>
                    <a:pt x="66" y="11"/>
                  </a:cubicBezTo>
                  <a:cubicBezTo>
                    <a:pt x="73" y="20"/>
                    <a:pt x="73" y="20"/>
                    <a:pt x="73" y="20"/>
                  </a:cubicBezTo>
                  <a:cubicBezTo>
                    <a:pt x="64" y="17"/>
                    <a:pt x="64" y="17"/>
                    <a:pt x="64" y="17"/>
                  </a:cubicBezTo>
                  <a:cubicBezTo>
                    <a:pt x="55" y="43"/>
                    <a:pt x="29" y="62"/>
                    <a:pt x="0" y="62"/>
                  </a:cubicBez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 name="Group 23"/>
          <p:cNvGrpSpPr/>
          <p:nvPr/>
        </p:nvGrpSpPr>
        <p:grpSpPr>
          <a:xfrm>
            <a:off x="3496735" y="2531534"/>
            <a:ext cx="1282700" cy="1502833"/>
            <a:chOff x="2622551" y="1898650"/>
            <a:chExt cx="962025" cy="1127125"/>
          </a:xfrm>
          <a:solidFill>
            <a:srgbClr val="85C401"/>
          </a:solidFill>
        </p:grpSpPr>
        <p:sp>
          <p:nvSpPr>
            <p:cNvPr id="2063" name="Freeform 15"/>
            <p:cNvSpPr>
              <a:spLocks/>
            </p:cNvSpPr>
            <p:nvPr/>
          </p:nvSpPr>
          <p:spPr bwMode="auto">
            <a:xfrm flipH="1">
              <a:off x="2622551" y="1898650"/>
              <a:ext cx="962025" cy="1127125"/>
            </a:xfrm>
            <a:custGeom>
              <a:avLst/>
              <a:gdLst/>
              <a:ahLst/>
              <a:cxnLst>
                <a:cxn ang="0">
                  <a:pos x="0" y="16"/>
                </a:cxn>
                <a:cxn ang="0">
                  <a:pos x="21" y="0"/>
                </a:cxn>
                <a:cxn ang="0">
                  <a:pos x="17" y="9"/>
                </a:cxn>
                <a:cxn ang="0">
                  <a:pos x="63" y="73"/>
                </a:cxn>
                <a:cxn ang="0">
                  <a:pos x="38" y="73"/>
                </a:cxn>
                <a:cxn ang="0">
                  <a:pos x="9" y="33"/>
                </a:cxn>
                <a:cxn ang="0">
                  <a:pos x="6" y="43"/>
                </a:cxn>
                <a:cxn ang="0">
                  <a:pos x="0" y="16"/>
                </a:cxn>
              </a:cxnLst>
              <a:rect l="0" t="0" r="r" b="b"/>
              <a:pathLst>
                <a:path w="63" h="73">
                  <a:moveTo>
                    <a:pt x="0" y="16"/>
                  </a:moveTo>
                  <a:cubicBezTo>
                    <a:pt x="21" y="0"/>
                    <a:pt x="21" y="0"/>
                    <a:pt x="21" y="0"/>
                  </a:cubicBezTo>
                  <a:cubicBezTo>
                    <a:pt x="17" y="9"/>
                    <a:pt x="17" y="9"/>
                    <a:pt x="17" y="9"/>
                  </a:cubicBezTo>
                  <a:cubicBezTo>
                    <a:pt x="44" y="18"/>
                    <a:pt x="63" y="43"/>
                    <a:pt x="63" y="73"/>
                  </a:cubicBezTo>
                  <a:cubicBezTo>
                    <a:pt x="38" y="73"/>
                    <a:pt x="38" y="73"/>
                    <a:pt x="38" y="73"/>
                  </a:cubicBezTo>
                  <a:cubicBezTo>
                    <a:pt x="38" y="54"/>
                    <a:pt x="26" y="39"/>
                    <a:pt x="9" y="33"/>
                  </a:cubicBezTo>
                  <a:cubicBezTo>
                    <a:pt x="6" y="43"/>
                    <a:pt x="6" y="43"/>
                    <a:pt x="6" y="43"/>
                  </a:cubicBezTo>
                  <a:lnTo>
                    <a:pt x="0" y="16"/>
                  </a:lnTo>
                  <a:close/>
                </a:path>
              </a:pathLst>
            </a:custGeom>
            <a:solidFill>
              <a:srgbClr val="A3E21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4" name="Freeform 16"/>
            <p:cNvSpPr>
              <a:spLocks/>
            </p:cNvSpPr>
            <p:nvPr/>
          </p:nvSpPr>
          <p:spPr bwMode="auto">
            <a:xfrm flipH="1">
              <a:off x="2622551" y="1898650"/>
              <a:ext cx="962025" cy="1127125"/>
            </a:xfrm>
            <a:custGeom>
              <a:avLst/>
              <a:gdLst/>
              <a:ahLst/>
              <a:cxnLst>
                <a:cxn ang="0">
                  <a:pos x="50" y="73"/>
                </a:cxn>
                <a:cxn ang="0">
                  <a:pos x="14" y="19"/>
                </a:cxn>
                <a:cxn ang="0">
                  <a:pos x="0" y="16"/>
                </a:cxn>
                <a:cxn ang="0">
                  <a:pos x="11" y="7"/>
                </a:cxn>
                <a:cxn ang="0">
                  <a:pos x="21" y="0"/>
                </a:cxn>
                <a:cxn ang="0">
                  <a:pos x="17" y="9"/>
                </a:cxn>
                <a:cxn ang="0">
                  <a:pos x="63" y="73"/>
                </a:cxn>
                <a:cxn ang="0">
                  <a:pos x="50" y="73"/>
                </a:cxn>
              </a:cxnLst>
              <a:rect l="0" t="0" r="r" b="b"/>
              <a:pathLst>
                <a:path w="63" h="73">
                  <a:moveTo>
                    <a:pt x="50" y="73"/>
                  </a:moveTo>
                  <a:cubicBezTo>
                    <a:pt x="50" y="48"/>
                    <a:pt x="35" y="27"/>
                    <a:pt x="14" y="19"/>
                  </a:cubicBezTo>
                  <a:cubicBezTo>
                    <a:pt x="10" y="17"/>
                    <a:pt x="5" y="16"/>
                    <a:pt x="0" y="16"/>
                  </a:cubicBezTo>
                  <a:cubicBezTo>
                    <a:pt x="11" y="7"/>
                    <a:pt x="11" y="7"/>
                    <a:pt x="11" y="7"/>
                  </a:cubicBezTo>
                  <a:cubicBezTo>
                    <a:pt x="21" y="0"/>
                    <a:pt x="21" y="0"/>
                    <a:pt x="21" y="0"/>
                  </a:cubicBezTo>
                  <a:cubicBezTo>
                    <a:pt x="17" y="9"/>
                    <a:pt x="17" y="9"/>
                    <a:pt x="17" y="9"/>
                  </a:cubicBezTo>
                  <a:cubicBezTo>
                    <a:pt x="44" y="18"/>
                    <a:pt x="63" y="43"/>
                    <a:pt x="63" y="73"/>
                  </a:cubicBezTo>
                  <a:lnTo>
                    <a:pt x="50"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7" name="Oval 26"/>
          <p:cNvSpPr/>
          <p:nvPr/>
        </p:nvSpPr>
        <p:spPr>
          <a:xfrm>
            <a:off x="4305680" y="3395512"/>
            <a:ext cx="1214208" cy="121420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Oval 29"/>
          <p:cNvSpPr/>
          <p:nvPr/>
        </p:nvSpPr>
        <p:spPr>
          <a:xfrm>
            <a:off x="6671056" y="3395512"/>
            <a:ext cx="1214208" cy="121420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4" name="TextBox 33"/>
          <p:cNvSpPr txBox="1"/>
          <p:nvPr/>
        </p:nvSpPr>
        <p:spPr>
          <a:xfrm rot="20378142">
            <a:off x="3615446" y="4299581"/>
            <a:ext cx="495649" cy="461665"/>
          </a:xfrm>
          <a:prstGeom prst="rect">
            <a:avLst/>
          </a:prstGeom>
          <a:noFill/>
        </p:spPr>
        <p:txBody>
          <a:bodyPr wrap="none" rtlCol="0">
            <a:spAutoFit/>
          </a:bodyPr>
          <a:lstStyle/>
          <a:p>
            <a:pPr algn="ctr"/>
            <a:r>
              <a:rPr lang="en-US" sz="2400" dirty="0">
                <a:solidFill>
                  <a:schemeClr val="bg1"/>
                </a:solidFill>
              </a:rPr>
              <a:t>01</a:t>
            </a:r>
          </a:p>
        </p:txBody>
      </p:sp>
      <p:sp>
        <p:nvSpPr>
          <p:cNvPr id="35" name="TextBox 34"/>
          <p:cNvSpPr txBox="1"/>
          <p:nvPr/>
        </p:nvSpPr>
        <p:spPr>
          <a:xfrm rot="3999129">
            <a:off x="4198178" y="2741585"/>
            <a:ext cx="495649" cy="461665"/>
          </a:xfrm>
          <a:prstGeom prst="rect">
            <a:avLst/>
          </a:prstGeom>
          <a:noFill/>
        </p:spPr>
        <p:txBody>
          <a:bodyPr wrap="none" rtlCol="0">
            <a:spAutoFit/>
          </a:bodyPr>
          <a:lstStyle/>
          <a:p>
            <a:pPr algn="ctr"/>
            <a:r>
              <a:rPr lang="en-US" sz="2400" dirty="0">
                <a:solidFill>
                  <a:schemeClr val="bg1"/>
                </a:solidFill>
              </a:rPr>
              <a:t>02</a:t>
            </a:r>
          </a:p>
        </p:txBody>
      </p:sp>
      <p:sp>
        <p:nvSpPr>
          <p:cNvPr id="36" name="TextBox 35"/>
          <p:cNvSpPr txBox="1"/>
          <p:nvPr/>
        </p:nvSpPr>
        <p:spPr>
          <a:xfrm rot="20515583">
            <a:off x="5704801" y="3307382"/>
            <a:ext cx="495649" cy="461665"/>
          </a:xfrm>
          <a:prstGeom prst="rect">
            <a:avLst/>
          </a:prstGeom>
          <a:noFill/>
        </p:spPr>
        <p:txBody>
          <a:bodyPr wrap="none" rtlCol="0">
            <a:spAutoFit/>
          </a:bodyPr>
          <a:lstStyle/>
          <a:p>
            <a:pPr algn="ctr"/>
            <a:r>
              <a:rPr lang="en-US" sz="2400" dirty="0">
                <a:solidFill>
                  <a:schemeClr val="bg1"/>
                </a:solidFill>
              </a:rPr>
              <a:t>03</a:t>
            </a:r>
          </a:p>
        </p:txBody>
      </p:sp>
      <p:sp>
        <p:nvSpPr>
          <p:cNvPr id="37" name="TextBox 36"/>
          <p:cNvSpPr txBox="1"/>
          <p:nvPr/>
        </p:nvSpPr>
        <p:spPr>
          <a:xfrm rot="1800000">
            <a:off x="6519112" y="4807173"/>
            <a:ext cx="495649" cy="461665"/>
          </a:xfrm>
          <a:prstGeom prst="rect">
            <a:avLst/>
          </a:prstGeom>
          <a:noFill/>
        </p:spPr>
        <p:txBody>
          <a:bodyPr wrap="none" rtlCol="0">
            <a:spAutoFit/>
          </a:bodyPr>
          <a:lstStyle/>
          <a:p>
            <a:pPr algn="ctr"/>
            <a:r>
              <a:rPr lang="en-US" sz="2400" dirty="0">
                <a:solidFill>
                  <a:schemeClr val="bg1"/>
                </a:solidFill>
              </a:rPr>
              <a:t>04</a:t>
            </a:r>
          </a:p>
        </p:txBody>
      </p:sp>
      <p:sp>
        <p:nvSpPr>
          <p:cNvPr id="38" name="TextBox 37"/>
          <p:cNvSpPr txBox="1"/>
          <p:nvPr/>
        </p:nvSpPr>
        <p:spPr>
          <a:xfrm rot="1099619">
            <a:off x="8036273" y="4229961"/>
            <a:ext cx="495649" cy="461665"/>
          </a:xfrm>
          <a:prstGeom prst="rect">
            <a:avLst/>
          </a:prstGeom>
          <a:noFill/>
        </p:spPr>
        <p:txBody>
          <a:bodyPr wrap="none" rtlCol="0">
            <a:spAutoFit/>
          </a:bodyPr>
          <a:lstStyle/>
          <a:p>
            <a:pPr algn="ctr"/>
            <a:r>
              <a:rPr lang="en-US" sz="2400" dirty="0">
                <a:solidFill>
                  <a:schemeClr val="bg1"/>
                </a:solidFill>
              </a:rPr>
              <a:t>05</a:t>
            </a:r>
          </a:p>
        </p:txBody>
      </p:sp>
      <p:sp>
        <p:nvSpPr>
          <p:cNvPr id="39" name="TextBox 38"/>
          <p:cNvSpPr txBox="1"/>
          <p:nvPr/>
        </p:nvSpPr>
        <p:spPr>
          <a:xfrm rot="17359790">
            <a:off x="7420693" y="2721949"/>
            <a:ext cx="495649" cy="461665"/>
          </a:xfrm>
          <a:prstGeom prst="rect">
            <a:avLst/>
          </a:prstGeom>
          <a:noFill/>
        </p:spPr>
        <p:txBody>
          <a:bodyPr wrap="none" rtlCol="0">
            <a:spAutoFit/>
          </a:bodyPr>
          <a:lstStyle/>
          <a:p>
            <a:pPr algn="ctr"/>
            <a:r>
              <a:rPr lang="en-US" sz="2400" dirty="0">
                <a:solidFill>
                  <a:schemeClr val="bg1"/>
                </a:solidFill>
              </a:rPr>
              <a:t>06</a:t>
            </a:r>
          </a:p>
        </p:txBody>
      </p:sp>
      <p:sp>
        <p:nvSpPr>
          <p:cNvPr id="41" name="TextBox 40"/>
          <p:cNvSpPr txBox="1"/>
          <p:nvPr/>
        </p:nvSpPr>
        <p:spPr>
          <a:xfrm>
            <a:off x="4937768" y="1395934"/>
            <a:ext cx="2286000" cy="994952"/>
          </a:xfrm>
          <a:prstGeom prst="rect">
            <a:avLst/>
          </a:prstGeom>
          <a:noFill/>
        </p:spPr>
        <p:txBody>
          <a:bodyPr wrap="square" rtlCol="0">
            <a:spAutoFit/>
          </a:bodyPr>
          <a:lstStyle/>
          <a:p>
            <a:r>
              <a:rPr lang="en-US" sz="1600" b="1" dirty="0">
                <a:solidFill>
                  <a:srgbClr val="3EB8CD"/>
                </a:solidFill>
                <a:latin typeface="Candara" panose="020E0502030303020204" pitchFamily="34" charset="0"/>
              </a:rPr>
              <a:t>Title Goes Here</a:t>
            </a:r>
          </a:p>
          <a:p>
            <a:pPr defTabSz="1219170">
              <a:spcBef>
                <a:spcPct val="20000"/>
              </a:spcBef>
              <a:defRPr/>
            </a:pPr>
            <a:r>
              <a:rPr lang="en-US" sz="1333" dirty="0">
                <a:solidFill>
                  <a:schemeClr val="tx1">
                    <a:lumMod val="65000"/>
                    <a:lumOff val="35000"/>
                  </a:schemeClr>
                </a:solidFill>
                <a:latin typeface="Candara" panose="020E0502030303020204" pitchFamily="34" charset="0"/>
              </a:rPr>
              <a:t>There are many variations of</a:t>
            </a:r>
            <a:br>
              <a:rPr lang="en-US" sz="1333" dirty="0">
                <a:solidFill>
                  <a:schemeClr val="tx1">
                    <a:lumMod val="65000"/>
                    <a:lumOff val="35000"/>
                  </a:schemeClr>
                </a:solidFill>
                <a:latin typeface="Candara" panose="020E0502030303020204" pitchFamily="34" charset="0"/>
              </a:rPr>
            </a:br>
            <a:r>
              <a:rPr lang="en-US" sz="1333" dirty="0">
                <a:solidFill>
                  <a:schemeClr val="tx1">
                    <a:lumMod val="65000"/>
                    <a:lumOff val="35000"/>
                  </a:schemeClr>
                </a:solidFill>
                <a:latin typeface="Candara" panose="020E0502030303020204" pitchFamily="34" charset="0"/>
              </a:rPr>
              <a:t>Lorem Ipsum available, but  majority have suffered</a:t>
            </a:r>
          </a:p>
        </p:txBody>
      </p:sp>
      <p:sp>
        <p:nvSpPr>
          <p:cNvPr id="42" name="TextBox 41"/>
          <p:cNvSpPr txBox="1"/>
          <p:nvPr/>
        </p:nvSpPr>
        <p:spPr>
          <a:xfrm>
            <a:off x="5450361" y="5565950"/>
            <a:ext cx="2286000" cy="994952"/>
          </a:xfrm>
          <a:prstGeom prst="rect">
            <a:avLst/>
          </a:prstGeom>
          <a:noFill/>
        </p:spPr>
        <p:txBody>
          <a:bodyPr wrap="square" rtlCol="0">
            <a:spAutoFit/>
          </a:bodyPr>
          <a:lstStyle/>
          <a:p>
            <a:pPr algn="r"/>
            <a:r>
              <a:rPr lang="en-US" sz="1600" b="1" dirty="0">
                <a:solidFill>
                  <a:srgbClr val="FFA803"/>
                </a:solidFill>
                <a:latin typeface="Candara" panose="020E0502030303020204" pitchFamily="34" charset="0"/>
              </a:rPr>
              <a:t>Title Goes Here</a:t>
            </a:r>
          </a:p>
          <a:p>
            <a:pPr algn="r" defTabSz="1219170">
              <a:spcBef>
                <a:spcPct val="20000"/>
              </a:spcBef>
              <a:defRPr/>
            </a:pPr>
            <a:r>
              <a:rPr lang="en-US" sz="1333" dirty="0">
                <a:solidFill>
                  <a:schemeClr val="tx1">
                    <a:lumMod val="65000"/>
                    <a:lumOff val="35000"/>
                  </a:schemeClr>
                </a:solidFill>
                <a:latin typeface="Candara" panose="020E0502030303020204" pitchFamily="34" charset="0"/>
              </a:rPr>
              <a:t>There are many variations of</a:t>
            </a:r>
            <a:br>
              <a:rPr lang="en-US" sz="1333" dirty="0">
                <a:solidFill>
                  <a:schemeClr val="tx1">
                    <a:lumMod val="65000"/>
                    <a:lumOff val="35000"/>
                  </a:schemeClr>
                </a:solidFill>
                <a:latin typeface="Candara" panose="020E0502030303020204" pitchFamily="34" charset="0"/>
              </a:rPr>
            </a:br>
            <a:r>
              <a:rPr lang="en-US" sz="1333" dirty="0">
                <a:solidFill>
                  <a:schemeClr val="tx1">
                    <a:lumMod val="65000"/>
                    <a:lumOff val="35000"/>
                  </a:schemeClr>
                </a:solidFill>
                <a:latin typeface="Candara" panose="020E0502030303020204" pitchFamily="34" charset="0"/>
              </a:rPr>
              <a:t> Lorem Ipsum available, but  majority have suffered</a:t>
            </a:r>
          </a:p>
        </p:txBody>
      </p:sp>
      <p:sp>
        <p:nvSpPr>
          <p:cNvPr id="43" name="TextBox 42"/>
          <p:cNvSpPr txBox="1"/>
          <p:nvPr/>
        </p:nvSpPr>
        <p:spPr>
          <a:xfrm>
            <a:off x="900213" y="4256115"/>
            <a:ext cx="2286000" cy="994952"/>
          </a:xfrm>
          <a:prstGeom prst="rect">
            <a:avLst/>
          </a:prstGeom>
          <a:noFill/>
        </p:spPr>
        <p:txBody>
          <a:bodyPr wrap="square" rtlCol="0">
            <a:spAutoFit/>
          </a:bodyPr>
          <a:lstStyle/>
          <a:p>
            <a:pPr algn="r"/>
            <a:r>
              <a:rPr lang="en-US" sz="1600" b="1" dirty="0">
                <a:solidFill>
                  <a:srgbClr val="FF2B2A"/>
                </a:solidFill>
                <a:latin typeface="Candara" panose="020E0502030303020204" pitchFamily="34" charset="0"/>
              </a:rPr>
              <a:t>Title Goes Here</a:t>
            </a:r>
          </a:p>
          <a:p>
            <a:pPr algn="r" defTabSz="1219170">
              <a:spcBef>
                <a:spcPct val="20000"/>
              </a:spcBef>
              <a:defRPr/>
            </a:pPr>
            <a:r>
              <a:rPr lang="en-US" sz="1333" dirty="0">
                <a:solidFill>
                  <a:schemeClr val="tx1">
                    <a:lumMod val="65000"/>
                    <a:lumOff val="35000"/>
                  </a:schemeClr>
                </a:solidFill>
                <a:latin typeface="Candara" panose="020E0502030303020204" pitchFamily="34" charset="0"/>
              </a:rPr>
              <a:t>There are many variations of</a:t>
            </a:r>
            <a:br>
              <a:rPr lang="en-US" sz="1333" dirty="0">
                <a:solidFill>
                  <a:schemeClr val="tx1">
                    <a:lumMod val="65000"/>
                    <a:lumOff val="35000"/>
                  </a:schemeClr>
                </a:solidFill>
                <a:latin typeface="Candara" panose="020E0502030303020204" pitchFamily="34" charset="0"/>
              </a:rPr>
            </a:br>
            <a:r>
              <a:rPr lang="en-US" sz="1333" dirty="0">
                <a:solidFill>
                  <a:schemeClr val="tx1">
                    <a:lumMod val="65000"/>
                    <a:lumOff val="35000"/>
                  </a:schemeClr>
                </a:solidFill>
                <a:latin typeface="Candara" panose="020E0502030303020204" pitchFamily="34" charset="0"/>
              </a:rPr>
              <a:t> Lorem Ipsum available, but  majority have suffered</a:t>
            </a:r>
          </a:p>
        </p:txBody>
      </p:sp>
      <p:sp>
        <p:nvSpPr>
          <p:cNvPr id="44" name="TextBox 43"/>
          <p:cNvSpPr txBox="1"/>
          <p:nvPr/>
        </p:nvSpPr>
        <p:spPr>
          <a:xfrm>
            <a:off x="1258070" y="2063791"/>
            <a:ext cx="2286000" cy="994952"/>
          </a:xfrm>
          <a:prstGeom prst="rect">
            <a:avLst/>
          </a:prstGeom>
          <a:noFill/>
        </p:spPr>
        <p:txBody>
          <a:bodyPr wrap="square" rtlCol="0">
            <a:spAutoFit/>
          </a:bodyPr>
          <a:lstStyle/>
          <a:p>
            <a:pPr algn="r"/>
            <a:r>
              <a:rPr lang="en-US" sz="1600" b="1" dirty="0">
                <a:solidFill>
                  <a:srgbClr val="85C401"/>
                </a:solidFill>
                <a:latin typeface="Candara" panose="020E0502030303020204" pitchFamily="34" charset="0"/>
              </a:rPr>
              <a:t>Title Goes Here</a:t>
            </a:r>
          </a:p>
          <a:p>
            <a:pPr algn="r" defTabSz="1219170">
              <a:spcBef>
                <a:spcPct val="20000"/>
              </a:spcBef>
              <a:defRPr/>
            </a:pPr>
            <a:r>
              <a:rPr lang="en-US" sz="1333" dirty="0">
                <a:solidFill>
                  <a:schemeClr val="tx1">
                    <a:lumMod val="65000"/>
                    <a:lumOff val="35000"/>
                  </a:schemeClr>
                </a:solidFill>
                <a:latin typeface="Candara" panose="020E0502030303020204" pitchFamily="34" charset="0"/>
              </a:rPr>
              <a:t>There are many variations of</a:t>
            </a:r>
            <a:br>
              <a:rPr lang="en-US" sz="1333" dirty="0">
                <a:solidFill>
                  <a:schemeClr val="tx1">
                    <a:lumMod val="65000"/>
                    <a:lumOff val="35000"/>
                  </a:schemeClr>
                </a:solidFill>
                <a:latin typeface="Candara" panose="020E0502030303020204" pitchFamily="34" charset="0"/>
              </a:rPr>
            </a:br>
            <a:r>
              <a:rPr lang="en-US" sz="1333" dirty="0">
                <a:solidFill>
                  <a:schemeClr val="tx1">
                    <a:lumMod val="65000"/>
                    <a:lumOff val="35000"/>
                  </a:schemeClr>
                </a:solidFill>
                <a:latin typeface="Candara" panose="020E0502030303020204" pitchFamily="34" charset="0"/>
              </a:rPr>
              <a:t> Lorem Ipsum available, but  majority have suffered</a:t>
            </a:r>
          </a:p>
        </p:txBody>
      </p:sp>
      <p:sp>
        <p:nvSpPr>
          <p:cNvPr id="45" name="TextBox 44"/>
          <p:cNvSpPr txBox="1"/>
          <p:nvPr/>
        </p:nvSpPr>
        <p:spPr>
          <a:xfrm>
            <a:off x="9019120" y="4012386"/>
            <a:ext cx="2286000" cy="994952"/>
          </a:xfrm>
          <a:prstGeom prst="rect">
            <a:avLst/>
          </a:prstGeom>
          <a:noFill/>
        </p:spPr>
        <p:txBody>
          <a:bodyPr wrap="square" rtlCol="0">
            <a:spAutoFit/>
          </a:bodyPr>
          <a:lstStyle/>
          <a:p>
            <a:r>
              <a:rPr lang="en-US" sz="1600" b="1" dirty="0">
                <a:solidFill>
                  <a:srgbClr val="01AA8D"/>
                </a:solidFill>
                <a:latin typeface="Candara" panose="020E0502030303020204" pitchFamily="34" charset="0"/>
              </a:rPr>
              <a:t>Title Goes Here</a:t>
            </a:r>
          </a:p>
          <a:p>
            <a:pPr defTabSz="1219170">
              <a:spcBef>
                <a:spcPct val="20000"/>
              </a:spcBef>
              <a:defRPr/>
            </a:pPr>
            <a:r>
              <a:rPr lang="en-US" sz="1333" dirty="0">
                <a:solidFill>
                  <a:schemeClr val="tx1">
                    <a:lumMod val="65000"/>
                    <a:lumOff val="35000"/>
                  </a:schemeClr>
                </a:solidFill>
                <a:latin typeface="Candara" panose="020E0502030303020204" pitchFamily="34" charset="0"/>
              </a:rPr>
              <a:t>There are many variations of</a:t>
            </a:r>
            <a:br>
              <a:rPr lang="en-US" sz="1333" dirty="0">
                <a:solidFill>
                  <a:schemeClr val="tx1">
                    <a:lumMod val="65000"/>
                    <a:lumOff val="35000"/>
                  </a:schemeClr>
                </a:solidFill>
                <a:latin typeface="Candara" panose="020E0502030303020204" pitchFamily="34" charset="0"/>
              </a:rPr>
            </a:br>
            <a:r>
              <a:rPr lang="en-US" sz="1333" dirty="0">
                <a:solidFill>
                  <a:schemeClr val="tx1">
                    <a:lumMod val="65000"/>
                    <a:lumOff val="35000"/>
                  </a:schemeClr>
                </a:solidFill>
                <a:latin typeface="Candara" panose="020E0502030303020204" pitchFamily="34" charset="0"/>
              </a:rPr>
              <a:t> Lorem Ipsum available, but  majority have suffered</a:t>
            </a:r>
          </a:p>
        </p:txBody>
      </p:sp>
      <p:sp>
        <p:nvSpPr>
          <p:cNvPr id="46" name="TextBox 45"/>
          <p:cNvSpPr txBox="1"/>
          <p:nvPr/>
        </p:nvSpPr>
        <p:spPr>
          <a:xfrm>
            <a:off x="8898469" y="1913960"/>
            <a:ext cx="2286000" cy="994952"/>
          </a:xfrm>
          <a:prstGeom prst="rect">
            <a:avLst/>
          </a:prstGeom>
          <a:noFill/>
        </p:spPr>
        <p:txBody>
          <a:bodyPr wrap="square" rtlCol="0">
            <a:spAutoFit/>
          </a:bodyPr>
          <a:lstStyle/>
          <a:p>
            <a:r>
              <a:rPr lang="en-US" sz="1600" b="1" dirty="0">
                <a:solidFill>
                  <a:srgbClr val="4781CB"/>
                </a:solidFill>
                <a:latin typeface="Candara" panose="020E0502030303020204" pitchFamily="34" charset="0"/>
              </a:rPr>
              <a:t>Title Goes Here</a:t>
            </a:r>
          </a:p>
          <a:p>
            <a:pPr defTabSz="1219170">
              <a:spcBef>
                <a:spcPct val="20000"/>
              </a:spcBef>
              <a:defRPr/>
            </a:pPr>
            <a:r>
              <a:rPr lang="en-US" sz="1333" dirty="0">
                <a:solidFill>
                  <a:schemeClr val="tx1">
                    <a:lumMod val="65000"/>
                    <a:lumOff val="35000"/>
                  </a:schemeClr>
                </a:solidFill>
                <a:latin typeface="Candara" panose="020E0502030303020204" pitchFamily="34" charset="0"/>
              </a:rPr>
              <a:t>There are many variations of</a:t>
            </a:r>
            <a:br>
              <a:rPr lang="en-US" sz="1333" dirty="0">
                <a:solidFill>
                  <a:schemeClr val="tx1">
                    <a:lumMod val="65000"/>
                    <a:lumOff val="35000"/>
                  </a:schemeClr>
                </a:solidFill>
                <a:latin typeface="Candara" panose="020E0502030303020204" pitchFamily="34" charset="0"/>
              </a:rPr>
            </a:br>
            <a:r>
              <a:rPr lang="en-US" sz="1333" dirty="0">
                <a:solidFill>
                  <a:schemeClr val="tx1">
                    <a:lumMod val="65000"/>
                    <a:lumOff val="35000"/>
                  </a:schemeClr>
                </a:solidFill>
                <a:latin typeface="Candara" panose="020E0502030303020204" pitchFamily="34" charset="0"/>
              </a:rPr>
              <a:t> Lorem Ipsum available, but  majority have suffered</a:t>
            </a:r>
          </a:p>
        </p:txBody>
      </p:sp>
      <p:grpSp>
        <p:nvGrpSpPr>
          <p:cNvPr id="47" name="Group 46"/>
          <p:cNvGrpSpPr/>
          <p:nvPr/>
        </p:nvGrpSpPr>
        <p:grpSpPr>
          <a:xfrm>
            <a:off x="3341511" y="258228"/>
            <a:ext cx="5508978" cy="954108"/>
            <a:chOff x="3341511" y="258228"/>
            <a:chExt cx="5508978" cy="954108"/>
          </a:xfrm>
        </p:grpSpPr>
        <p:sp>
          <p:nvSpPr>
            <p:cNvPr id="48" name="TextBox 4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49" name="TextBox 48"/>
            <p:cNvSpPr txBox="1"/>
            <p:nvPr/>
          </p:nvSpPr>
          <p:spPr>
            <a:xfrm>
              <a:off x="4030132" y="843004"/>
              <a:ext cx="4143023" cy="369332"/>
            </a:xfrm>
            <a:prstGeom prst="rect">
              <a:avLst/>
            </a:prstGeom>
            <a:noFill/>
          </p:spPr>
          <p:txBody>
            <a:bodyPr wrap="square" rtlCol="0">
              <a:spAutoFit/>
            </a:bodyPr>
            <a:lstStyle/>
            <a:p>
              <a:pPr algn="ctr"/>
              <a:r>
                <a:rPr lang="en-US" dirty="0">
                  <a:solidFill>
                    <a:schemeClr val="tx1">
                      <a:lumMod val="65000"/>
                      <a:lumOff val="35000"/>
                    </a:schemeClr>
                  </a:solidFill>
                  <a:latin typeface="Candara" panose="020E0502030303020204" pitchFamily="34" charset="0"/>
                </a:rPr>
                <a:t>Your Subtitle</a:t>
              </a:r>
            </a:p>
          </p:txBody>
        </p:sp>
      </p:grpSp>
      <p:sp>
        <p:nvSpPr>
          <p:cNvPr id="50" name="Freeform 296"/>
          <p:cNvSpPr>
            <a:spLocks noChangeAspect="1" noEditPoints="1"/>
          </p:cNvSpPr>
          <p:nvPr/>
        </p:nvSpPr>
        <p:spPr bwMode="auto">
          <a:xfrm>
            <a:off x="7049560" y="3703240"/>
            <a:ext cx="457200" cy="63739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44"/>
          <p:cNvSpPr>
            <a:spLocks noChangeAspect="1" noEditPoints="1"/>
          </p:cNvSpPr>
          <p:nvPr/>
        </p:nvSpPr>
        <p:spPr bwMode="auto">
          <a:xfrm>
            <a:off x="4608832" y="3728296"/>
            <a:ext cx="548640" cy="5486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0" name="Picture 3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7731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750"/>
                                        <p:tgtEl>
                                          <p:spTgt spid="47"/>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51"/>
                                        </p:tgtEl>
                                        <p:attrNameLst>
                                          <p:attrName>style.visibility</p:attrName>
                                        </p:attrNameLst>
                                      </p:cBhvr>
                                      <p:to>
                                        <p:strVal val="visible"/>
                                      </p:to>
                                    </p:set>
                                    <p:anim calcmode="lin" valueType="num">
                                      <p:cBhvr>
                                        <p:cTn id="17" dur="500" fill="hold"/>
                                        <p:tgtEl>
                                          <p:spTgt spid="51"/>
                                        </p:tgtEl>
                                        <p:attrNameLst>
                                          <p:attrName>ppt_w</p:attrName>
                                        </p:attrNameLst>
                                      </p:cBhvr>
                                      <p:tavLst>
                                        <p:tav tm="0">
                                          <p:val>
                                            <p:fltVal val="0"/>
                                          </p:val>
                                        </p:tav>
                                        <p:tav tm="100000">
                                          <p:val>
                                            <p:strVal val="#ppt_w"/>
                                          </p:val>
                                        </p:tav>
                                      </p:tavLst>
                                    </p:anim>
                                    <p:anim calcmode="lin" valueType="num">
                                      <p:cBhvr>
                                        <p:cTn id="18" dur="500" fill="hold"/>
                                        <p:tgtEl>
                                          <p:spTgt spid="51"/>
                                        </p:tgtEl>
                                        <p:attrNameLst>
                                          <p:attrName>ppt_h</p:attrName>
                                        </p:attrNameLst>
                                      </p:cBhvr>
                                      <p:tavLst>
                                        <p:tav tm="0">
                                          <p:val>
                                            <p:fltVal val="0"/>
                                          </p:val>
                                        </p:tav>
                                        <p:tav tm="100000">
                                          <p:val>
                                            <p:strVal val="#ppt_h"/>
                                          </p:val>
                                        </p:tav>
                                      </p:tavLst>
                                    </p:anim>
                                    <p:animEffect transition="in" filter="fade">
                                      <p:cBhvr>
                                        <p:cTn id="19" dur="500"/>
                                        <p:tgtEl>
                                          <p:spTgt spid="51"/>
                                        </p:tgtEl>
                                      </p:cBhvr>
                                    </p:animEffect>
                                  </p:childTnLst>
                                </p:cTn>
                              </p:par>
                            </p:childTnLst>
                          </p:cTn>
                        </p:par>
                        <p:par>
                          <p:cTn id="20" fill="hold">
                            <p:stCondLst>
                              <p:cond delay="1750"/>
                            </p:stCondLst>
                            <p:childTnLst>
                              <p:par>
                                <p:cTn id="21" presetID="18" presetClass="entr" presetSubtype="9"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upLeft)">
                                      <p:cBhvr>
                                        <p:cTn id="23" dur="500"/>
                                        <p:tgtEl>
                                          <p:spTgt spid="8"/>
                                        </p:tgtEl>
                                      </p:cBhvr>
                                    </p:animEffect>
                                  </p:childTnLst>
                                </p:cTn>
                              </p:par>
                            </p:childTnLst>
                          </p:cTn>
                        </p:par>
                        <p:par>
                          <p:cTn id="24" fill="hold">
                            <p:stCondLst>
                              <p:cond delay="2250"/>
                            </p:stCondLst>
                            <p:childTnLst>
                              <p:par>
                                <p:cTn id="25" presetID="10" presetClass="entr" presetSubtype="0" fill="hold" grpId="0"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childTnLst>
                          </p:cTn>
                        </p:par>
                        <p:par>
                          <p:cTn id="28" fill="hold">
                            <p:stCondLst>
                              <p:cond delay="2750"/>
                            </p:stCondLst>
                            <p:childTnLst>
                              <p:par>
                                <p:cTn id="29" presetID="22" presetClass="entr" presetSubtype="2" fill="hold" grpId="0"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500"/>
                                        <p:tgtEl>
                                          <p:spTgt spid="43"/>
                                        </p:tgtEl>
                                      </p:cBhvr>
                                    </p:animEffect>
                                  </p:childTnLst>
                                </p:cTn>
                              </p:par>
                            </p:childTnLst>
                          </p:cTn>
                        </p:par>
                        <p:par>
                          <p:cTn id="32" fill="hold">
                            <p:stCondLst>
                              <p:cond delay="3250"/>
                            </p:stCondLst>
                            <p:childTnLst>
                              <p:par>
                                <p:cTn id="33" presetID="18" presetClass="entr" presetSubtype="3" fill="hold" nodeType="after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strips(upRight)">
                                      <p:cBhvr>
                                        <p:cTn id="35" dur="500"/>
                                        <p:tgtEl>
                                          <p:spTgt spid="9"/>
                                        </p:tgtEl>
                                      </p:cBhvr>
                                    </p:animEffect>
                                  </p:childTnLst>
                                </p:cTn>
                              </p:par>
                            </p:childTnLst>
                          </p:cTn>
                        </p:par>
                        <p:par>
                          <p:cTn id="36" fill="hold">
                            <p:stCondLst>
                              <p:cond delay="3750"/>
                            </p:stCondLst>
                            <p:childTnLst>
                              <p:par>
                                <p:cTn id="37" presetID="10" presetClass="entr" presetSubtype="0"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fade">
                                      <p:cBhvr>
                                        <p:cTn id="39" dur="500"/>
                                        <p:tgtEl>
                                          <p:spTgt spid="35"/>
                                        </p:tgtEl>
                                      </p:cBhvr>
                                    </p:animEffect>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wipe(right)">
                                      <p:cBhvr>
                                        <p:cTn id="43" dur="500"/>
                                        <p:tgtEl>
                                          <p:spTgt spid="44"/>
                                        </p:tgtEl>
                                      </p:cBhvr>
                                    </p:animEffect>
                                  </p:childTnLst>
                                </p:cTn>
                              </p:par>
                            </p:childTnLst>
                          </p:cTn>
                        </p:par>
                        <p:par>
                          <p:cTn id="44" fill="hold">
                            <p:stCondLst>
                              <p:cond delay="4750"/>
                            </p:stCondLst>
                            <p:childTnLst>
                              <p:par>
                                <p:cTn id="45" presetID="18" presetClass="entr" presetSubtype="6" fill="hold"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strips(downRight)">
                                      <p:cBhvr>
                                        <p:cTn id="47" dur="500"/>
                                        <p:tgtEl>
                                          <p:spTgt spid="7"/>
                                        </p:tgtEl>
                                      </p:cBhvr>
                                    </p:animEffect>
                                  </p:childTnLst>
                                </p:cTn>
                              </p:par>
                            </p:childTnLst>
                          </p:cTn>
                        </p:par>
                        <p:par>
                          <p:cTn id="48" fill="hold">
                            <p:stCondLst>
                              <p:cond delay="5250"/>
                            </p:stCondLst>
                            <p:childTnLst>
                              <p:par>
                                <p:cTn id="49" presetID="10" presetClass="entr" presetSubtype="0"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par>
                          <p:cTn id="52" fill="hold">
                            <p:stCondLst>
                              <p:cond delay="5750"/>
                            </p:stCondLst>
                            <p:childTnLst>
                              <p:par>
                                <p:cTn id="53" presetID="22" presetClass="entr" presetSubtype="8" fill="hold" grpId="0" nodeType="afterEffect">
                                  <p:stCondLst>
                                    <p:cond delay="0"/>
                                  </p:stCondLst>
                                  <p:childTnLst>
                                    <p:set>
                                      <p:cBhvr>
                                        <p:cTn id="54" dur="1" fill="hold">
                                          <p:stCondLst>
                                            <p:cond delay="0"/>
                                          </p:stCondLst>
                                        </p:cTn>
                                        <p:tgtEl>
                                          <p:spTgt spid="41"/>
                                        </p:tgtEl>
                                        <p:attrNameLst>
                                          <p:attrName>style.visibility</p:attrName>
                                        </p:attrNameLst>
                                      </p:cBhvr>
                                      <p:to>
                                        <p:strVal val="visible"/>
                                      </p:to>
                                    </p:set>
                                    <p:animEffect transition="in" filter="wipe(left)">
                                      <p:cBhvr>
                                        <p:cTn id="55" dur="500"/>
                                        <p:tgtEl>
                                          <p:spTgt spid="41"/>
                                        </p:tgtEl>
                                      </p:cBhvr>
                                    </p:animEffect>
                                  </p:childTnLst>
                                </p:cTn>
                              </p:par>
                            </p:childTnLst>
                          </p:cTn>
                        </p:par>
                        <p:par>
                          <p:cTn id="56" fill="hold">
                            <p:stCondLst>
                              <p:cond delay="6250"/>
                            </p:stCondLst>
                            <p:childTnLst>
                              <p:par>
                                <p:cTn id="57" presetID="53" presetClass="entr" presetSubtype="16" fill="hold" grpId="0" nodeType="afterEffect">
                                  <p:stCondLst>
                                    <p:cond delay="0"/>
                                  </p:stCondLst>
                                  <p:childTnLst>
                                    <p:set>
                                      <p:cBhvr>
                                        <p:cTn id="58" dur="1" fill="hold">
                                          <p:stCondLst>
                                            <p:cond delay="0"/>
                                          </p:stCondLst>
                                        </p:cTn>
                                        <p:tgtEl>
                                          <p:spTgt spid="50"/>
                                        </p:tgtEl>
                                        <p:attrNameLst>
                                          <p:attrName>style.visibility</p:attrName>
                                        </p:attrNameLst>
                                      </p:cBhvr>
                                      <p:to>
                                        <p:strVal val="visible"/>
                                      </p:to>
                                    </p:set>
                                    <p:anim calcmode="lin" valueType="num">
                                      <p:cBhvr>
                                        <p:cTn id="59" dur="500" fill="hold"/>
                                        <p:tgtEl>
                                          <p:spTgt spid="50"/>
                                        </p:tgtEl>
                                        <p:attrNameLst>
                                          <p:attrName>ppt_w</p:attrName>
                                        </p:attrNameLst>
                                      </p:cBhvr>
                                      <p:tavLst>
                                        <p:tav tm="0">
                                          <p:val>
                                            <p:fltVal val="0"/>
                                          </p:val>
                                        </p:tav>
                                        <p:tav tm="100000">
                                          <p:val>
                                            <p:strVal val="#ppt_w"/>
                                          </p:val>
                                        </p:tav>
                                      </p:tavLst>
                                    </p:anim>
                                    <p:anim calcmode="lin" valueType="num">
                                      <p:cBhvr>
                                        <p:cTn id="60" dur="500" fill="hold"/>
                                        <p:tgtEl>
                                          <p:spTgt spid="50"/>
                                        </p:tgtEl>
                                        <p:attrNameLst>
                                          <p:attrName>ppt_h</p:attrName>
                                        </p:attrNameLst>
                                      </p:cBhvr>
                                      <p:tavLst>
                                        <p:tav tm="0">
                                          <p:val>
                                            <p:fltVal val="0"/>
                                          </p:val>
                                        </p:tav>
                                        <p:tav tm="100000">
                                          <p:val>
                                            <p:strVal val="#ppt_h"/>
                                          </p:val>
                                        </p:tav>
                                      </p:tavLst>
                                    </p:anim>
                                    <p:animEffect transition="in" filter="fade">
                                      <p:cBhvr>
                                        <p:cTn id="61" dur="500"/>
                                        <p:tgtEl>
                                          <p:spTgt spid="50"/>
                                        </p:tgtEl>
                                      </p:cBhvr>
                                    </p:animEffect>
                                  </p:childTnLst>
                                </p:cTn>
                              </p:par>
                            </p:childTnLst>
                          </p:cTn>
                        </p:par>
                        <p:par>
                          <p:cTn id="62" fill="hold">
                            <p:stCondLst>
                              <p:cond delay="6750"/>
                            </p:stCondLst>
                            <p:childTnLst>
                              <p:par>
                                <p:cTn id="63" presetID="53" presetClass="entr" presetSubtype="16" fill="hold" grpId="0" nodeType="afterEffect">
                                  <p:stCondLst>
                                    <p:cond delay="0"/>
                                  </p:stCondLst>
                                  <p:childTnLst>
                                    <p:set>
                                      <p:cBhvr>
                                        <p:cTn id="64" dur="1" fill="hold">
                                          <p:stCondLst>
                                            <p:cond delay="0"/>
                                          </p:stCondLst>
                                        </p:cTn>
                                        <p:tgtEl>
                                          <p:spTgt spid="30"/>
                                        </p:tgtEl>
                                        <p:attrNameLst>
                                          <p:attrName>style.visibility</p:attrName>
                                        </p:attrNameLst>
                                      </p:cBhvr>
                                      <p:to>
                                        <p:strVal val="visible"/>
                                      </p:to>
                                    </p:set>
                                    <p:anim calcmode="lin" valueType="num">
                                      <p:cBhvr>
                                        <p:cTn id="65" dur="500" fill="hold"/>
                                        <p:tgtEl>
                                          <p:spTgt spid="30"/>
                                        </p:tgtEl>
                                        <p:attrNameLst>
                                          <p:attrName>ppt_w</p:attrName>
                                        </p:attrNameLst>
                                      </p:cBhvr>
                                      <p:tavLst>
                                        <p:tav tm="0">
                                          <p:val>
                                            <p:fltVal val="0"/>
                                          </p:val>
                                        </p:tav>
                                        <p:tav tm="100000">
                                          <p:val>
                                            <p:strVal val="#ppt_w"/>
                                          </p:val>
                                        </p:tav>
                                      </p:tavLst>
                                    </p:anim>
                                    <p:anim calcmode="lin" valueType="num">
                                      <p:cBhvr>
                                        <p:cTn id="66" dur="500" fill="hold"/>
                                        <p:tgtEl>
                                          <p:spTgt spid="30"/>
                                        </p:tgtEl>
                                        <p:attrNameLst>
                                          <p:attrName>ppt_h</p:attrName>
                                        </p:attrNameLst>
                                      </p:cBhvr>
                                      <p:tavLst>
                                        <p:tav tm="0">
                                          <p:val>
                                            <p:fltVal val="0"/>
                                          </p:val>
                                        </p:tav>
                                        <p:tav tm="100000">
                                          <p:val>
                                            <p:strVal val="#ppt_h"/>
                                          </p:val>
                                        </p:tav>
                                      </p:tavLst>
                                    </p:anim>
                                    <p:animEffect transition="in" filter="fade">
                                      <p:cBhvr>
                                        <p:cTn id="67" dur="500"/>
                                        <p:tgtEl>
                                          <p:spTgt spid="30"/>
                                        </p:tgtEl>
                                      </p:cBhvr>
                                    </p:animEffect>
                                  </p:childTnLst>
                                </p:cTn>
                              </p:par>
                            </p:childTnLst>
                          </p:cTn>
                        </p:par>
                        <p:par>
                          <p:cTn id="68" fill="hold">
                            <p:stCondLst>
                              <p:cond delay="7250"/>
                            </p:stCondLst>
                            <p:childTnLst>
                              <p:par>
                                <p:cTn id="69" presetID="18" presetClass="entr" presetSubtype="6" fill="hold" nodeType="afterEffect">
                                  <p:stCondLst>
                                    <p:cond delay="0"/>
                                  </p:stCondLst>
                                  <p:childTnLst>
                                    <p:set>
                                      <p:cBhvr>
                                        <p:cTn id="70" dur="1" fill="hold">
                                          <p:stCondLst>
                                            <p:cond delay="0"/>
                                          </p:stCondLst>
                                        </p:cTn>
                                        <p:tgtEl>
                                          <p:spTgt spid="4"/>
                                        </p:tgtEl>
                                        <p:attrNameLst>
                                          <p:attrName>style.visibility</p:attrName>
                                        </p:attrNameLst>
                                      </p:cBhvr>
                                      <p:to>
                                        <p:strVal val="visible"/>
                                      </p:to>
                                    </p:set>
                                    <p:animEffect transition="in" filter="strips(downRight)">
                                      <p:cBhvr>
                                        <p:cTn id="71" dur="500"/>
                                        <p:tgtEl>
                                          <p:spTgt spid="4"/>
                                        </p:tgtEl>
                                      </p:cBhvr>
                                    </p:animEffect>
                                  </p:childTnLst>
                                </p:cTn>
                              </p:par>
                            </p:childTnLst>
                          </p:cTn>
                        </p:par>
                        <p:par>
                          <p:cTn id="72" fill="hold">
                            <p:stCondLst>
                              <p:cond delay="7750"/>
                            </p:stCondLst>
                            <p:childTnLst>
                              <p:par>
                                <p:cTn id="73" presetID="10" presetClass="entr" presetSubtype="0"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500"/>
                                        <p:tgtEl>
                                          <p:spTgt spid="37"/>
                                        </p:tgtEl>
                                      </p:cBhvr>
                                    </p:animEffect>
                                  </p:childTnLst>
                                </p:cTn>
                              </p:par>
                            </p:childTnLst>
                          </p:cTn>
                        </p:par>
                        <p:par>
                          <p:cTn id="76" fill="hold">
                            <p:stCondLst>
                              <p:cond delay="8250"/>
                            </p:stCondLst>
                            <p:childTnLst>
                              <p:par>
                                <p:cTn id="77" presetID="22" presetClass="entr" presetSubtype="2" fill="hold" grpId="0" nodeType="afterEffect">
                                  <p:stCondLst>
                                    <p:cond delay="0"/>
                                  </p:stCondLst>
                                  <p:childTnLst>
                                    <p:set>
                                      <p:cBhvr>
                                        <p:cTn id="78" dur="1" fill="hold">
                                          <p:stCondLst>
                                            <p:cond delay="0"/>
                                          </p:stCondLst>
                                        </p:cTn>
                                        <p:tgtEl>
                                          <p:spTgt spid="42"/>
                                        </p:tgtEl>
                                        <p:attrNameLst>
                                          <p:attrName>style.visibility</p:attrName>
                                        </p:attrNameLst>
                                      </p:cBhvr>
                                      <p:to>
                                        <p:strVal val="visible"/>
                                      </p:to>
                                    </p:set>
                                    <p:animEffect transition="in" filter="wipe(right)">
                                      <p:cBhvr>
                                        <p:cTn id="79" dur="500"/>
                                        <p:tgtEl>
                                          <p:spTgt spid="42"/>
                                        </p:tgtEl>
                                      </p:cBhvr>
                                    </p:animEffect>
                                  </p:childTnLst>
                                </p:cTn>
                              </p:par>
                            </p:childTnLst>
                          </p:cTn>
                        </p:par>
                        <p:par>
                          <p:cTn id="80" fill="hold">
                            <p:stCondLst>
                              <p:cond delay="8750"/>
                            </p:stCondLst>
                            <p:childTnLst>
                              <p:par>
                                <p:cTn id="81" presetID="18" presetClass="entr" presetSubtype="3" fill="hold" nodeType="afterEffect">
                                  <p:stCondLst>
                                    <p:cond delay="0"/>
                                  </p:stCondLst>
                                  <p:childTnLst>
                                    <p:set>
                                      <p:cBhvr>
                                        <p:cTn id="82" dur="1" fill="hold">
                                          <p:stCondLst>
                                            <p:cond delay="0"/>
                                          </p:stCondLst>
                                        </p:cTn>
                                        <p:tgtEl>
                                          <p:spTgt spid="5"/>
                                        </p:tgtEl>
                                        <p:attrNameLst>
                                          <p:attrName>style.visibility</p:attrName>
                                        </p:attrNameLst>
                                      </p:cBhvr>
                                      <p:to>
                                        <p:strVal val="visible"/>
                                      </p:to>
                                    </p:set>
                                    <p:animEffect transition="in" filter="strips(upRight)">
                                      <p:cBhvr>
                                        <p:cTn id="83" dur="500"/>
                                        <p:tgtEl>
                                          <p:spTgt spid="5"/>
                                        </p:tgtEl>
                                      </p:cBhvr>
                                    </p:animEffect>
                                  </p:childTnLst>
                                </p:cTn>
                              </p:par>
                            </p:childTnLst>
                          </p:cTn>
                        </p:par>
                        <p:par>
                          <p:cTn id="84" fill="hold">
                            <p:stCondLst>
                              <p:cond delay="9250"/>
                            </p:stCondLst>
                            <p:childTnLst>
                              <p:par>
                                <p:cTn id="85" presetID="10" presetClass="entr" presetSubtype="0" fill="hold" grpId="0" nodeType="afterEffect">
                                  <p:stCondLst>
                                    <p:cond delay="0"/>
                                  </p:stCondLst>
                                  <p:childTnLst>
                                    <p:set>
                                      <p:cBhvr>
                                        <p:cTn id="86" dur="1" fill="hold">
                                          <p:stCondLst>
                                            <p:cond delay="0"/>
                                          </p:stCondLst>
                                        </p:cTn>
                                        <p:tgtEl>
                                          <p:spTgt spid="38"/>
                                        </p:tgtEl>
                                        <p:attrNameLst>
                                          <p:attrName>style.visibility</p:attrName>
                                        </p:attrNameLst>
                                      </p:cBhvr>
                                      <p:to>
                                        <p:strVal val="visible"/>
                                      </p:to>
                                    </p:set>
                                    <p:animEffect transition="in" filter="fade">
                                      <p:cBhvr>
                                        <p:cTn id="87" dur="500"/>
                                        <p:tgtEl>
                                          <p:spTgt spid="38"/>
                                        </p:tgtEl>
                                      </p:cBhvr>
                                    </p:animEffect>
                                  </p:childTnLst>
                                </p:cTn>
                              </p:par>
                            </p:childTnLst>
                          </p:cTn>
                        </p:par>
                        <p:par>
                          <p:cTn id="88" fill="hold">
                            <p:stCondLst>
                              <p:cond delay="9750"/>
                            </p:stCondLst>
                            <p:childTnLst>
                              <p:par>
                                <p:cTn id="89" presetID="22" presetClass="entr" presetSubtype="8" fill="hold" grpId="0" nodeType="afterEffect">
                                  <p:stCondLst>
                                    <p:cond delay="0"/>
                                  </p:stCondLst>
                                  <p:childTnLst>
                                    <p:set>
                                      <p:cBhvr>
                                        <p:cTn id="90" dur="1" fill="hold">
                                          <p:stCondLst>
                                            <p:cond delay="0"/>
                                          </p:stCondLst>
                                        </p:cTn>
                                        <p:tgtEl>
                                          <p:spTgt spid="45"/>
                                        </p:tgtEl>
                                        <p:attrNameLst>
                                          <p:attrName>style.visibility</p:attrName>
                                        </p:attrNameLst>
                                      </p:cBhvr>
                                      <p:to>
                                        <p:strVal val="visible"/>
                                      </p:to>
                                    </p:set>
                                    <p:animEffect transition="in" filter="wipe(left)">
                                      <p:cBhvr>
                                        <p:cTn id="91" dur="500"/>
                                        <p:tgtEl>
                                          <p:spTgt spid="45"/>
                                        </p:tgtEl>
                                      </p:cBhvr>
                                    </p:animEffect>
                                  </p:childTnLst>
                                </p:cTn>
                              </p:par>
                            </p:childTnLst>
                          </p:cTn>
                        </p:par>
                        <p:par>
                          <p:cTn id="92" fill="hold">
                            <p:stCondLst>
                              <p:cond delay="10250"/>
                            </p:stCondLst>
                            <p:childTnLst>
                              <p:par>
                                <p:cTn id="93" presetID="18" presetClass="entr" presetSubtype="9" fill="hold" nodeType="afterEffect">
                                  <p:stCondLst>
                                    <p:cond delay="0"/>
                                  </p:stCondLst>
                                  <p:childTnLst>
                                    <p:set>
                                      <p:cBhvr>
                                        <p:cTn id="94" dur="1" fill="hold">
                                          <p:stCondLst>
                                            <p:cond delay="0"/>
                                          </p:stCondLst>
                                        </p:cTn>
                                        <p:tgtEl>
                                          <p:spTgt spid="6"/>
                                        </p:tgtEl>
                                        <p:attrNameLst>
                                          <p:attrName>style.visibility</p:attrName>
                                        </p:attrNameLst>
                                      </p:cBhvr>
                                      <p:to>
                                        <p:strVal val="visible"/>
                                      </p:to>
                                    </p:set>
                                    <p:animEffect transition="in" filter="strips(upLeft)">
                                      <p:cBhvr>
                                        <p:cTn id="95" dur="500"/>
                                        <p:tgtEl>
                                          <p:spTgt spid="6"/>
                                        </p:tgtEl>
                                      </p:cBhvr>
                                    </p:animEffect>
                                  </p:childTnLst>
                                </p:cTn>
                              </p:par>
                            </p:childTnLst>
                          </p:cTn>
                        </p:par>
                        <p:par>
                          <p:cTn id="96" fill="hold">
                            <p:stCondLst>
                              <p:cond delay="10750"/>
                            </p:stCondLst>
                            <p:childTnLst>
                              <p:par>
                                <p:cTn id="97" presetID="10" presetClass="entr" presetSubtype="0"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Effect transition="in" filter="fade">
                                      <p:cBhvr>
                                        <p:cTn id="99" dur="500"/>
                                        <p:tgtEl>
                                          <p:spTgt spid="39"/>
                                        </p:tgtEl>
                                      </p:cBhvr>
                                    </p:animEffect>
                                  </p:childTnLst>
                                </p:cTn>
                              </p:par>
                            </p:childTnLst>
                          </p:cTn>
                        </p:par>
                        <p:par>
                          <p:cTn id="100" fill="hold">
                            <p:stCondLst>
                              <p:cond delay="11250"/>
                            </p:stCondLst>
                            <p:childTnLst>
                              <p:par>
                                <p:cTn id="101" presetID="22" presetClass="entr" presetSubtype="8" fill="hold" grpId="0" nodeType="afterEffect">
                                  <p:stCondLst>
                                    <p:cond delay="0"/>
                                  </p:stCondLst>
                                  <p:childTnLst>
                                    <p:set>
                                      <p:cBhvr>
                                        <p:cTn id="102" dur="1" fill="hold">
                                          <p:stCondLst>
                                            <p:cond delay="0"/>
                                          </p:stCondLst>
                                        </p:cTn>
                                        <p:tgtEl>
                                          <p:spTgt spid="46"/>
                                        </p:tgtEl>
                                        <p:attrNameLst>
                                          <p:attrName>style.visibility</p:attrName>
                                        </p:attrNameLst>
                                      </p:cBhvr>
                                      <p:to>
                                        <p:strVal val="visible"/>
                                      </p:to>
                                    </p:set>
                                    <p:animEffect transition="in" filter="wipe(left)">
                                      <p:cBhvr>
                                        <p:cTn id="103"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animBg="1"/>
      <p:bldP spid="34" grpId="0"/>
      <p:bldP spid="35" grpId="0"/>
      <p:bldP spid="36" grpId="0"/>
      <p:bldP spid="37" grpId="0"/>
      <p:bldP spid="38" grpId="0"/>
      <p:bldP spid="39" grpId="0"/>
      <p:bldP spid="41" grpId="0"/>
      <p:bldP spid="42" grpId="0"/>
      <p:bldP spid="43" grpId="0"/>
      <p:bldP spid="44" grpId="0"/>
      <p:bldP spid="45" grpId="0"/>
      <p:bldP spid="46" grpId="0"/>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1228</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2016-11-05T21:38:08Z</dcterms:modified>
</cp:coreProperties>
</file>