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67548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F447DE-182F-4747-88FB-5D3BD8BCCC03}"/>
              </a:ext>
            </a:extLst>
          </p:cNvPr>
          <p:cNvSpPr/>
          <p:nvPr/>
        </p:nvSpPr>
        <p:spPr>
          <a:xfrm>
            <a:off x="8153400" y="332332"/>
            <a:ext cx="3733800" cy="622086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6808124-8A94-4F4A-BD66-8987C8B65D48}"/>
              </a:ext>
            </a:extLst>
          </p:cNvPr>
          <p:cNvSpPr/>
          <p:nvPr/>
        </p:nvSpPr>
        <p:spPr>
          <a:xfrm>
            <a:off x="8763000" y="2743200"/>
            <a:ext cx="2438400" cy="2286000"/>
          </a:xfrm>
          <a:prstGeom prst="rect">
            <a:avLst/>
          </a:prstGeom>
          <a:solidFill>
            <a:srgbClr val="CF351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FB95396-6F97-4A37-A23F-E589F7EBFF1E}"/>
              </a:ext>
            </a:extLst>
          </p:cNvPr>
          <p:cNvSpPr txBox="1"/>
          <p:nvPr/>
        </p:nvSpPr>
        <p:spPr>
          <a:xfrm>
            <a:off x="8953500" y="3024425"/>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 name="TextBox 8">
            <a:extLst>
              <a:ext uri="{FF2B5EF4-FFF2-40B4-BE49-F238E27FC236}">
                <a16:creationId xmlns:a16="http://schemas.microsoft.com/office/drawing/2014/main" id="{E59350F0-2BDB-43EF-9940-9AB716617B1C}"/>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TextBox 9">
            <a:extLst>
              <a:ext uri="{FF2B5EF4-FFF2-40B4-BE49-F238E27FC236}">
                <a16:creationId xmlns:a16="http://schemas.microsoft.com/office/drawing/2014/main" id="{D5E31499-3002-4FC1-9DA5-69F65C6C929F}"/>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11" name="Rectangle 10">
            <a:extLst>
              <a:ext uri="{FF2B5EF4-FFF2-40B4-BE49-F238E27FC236}">
                <a16:creationId xmlns:a16="http://schemas.microsoft.com/office/drawing/2014/main" id="{F76B8155-01DF-4F70-960B-8686CDB48085}"/>
              </a:ext>
            </a:extLst>
          </p:cNvPr>
          <p:cNvSpPr/>
          <p:nvPr/>
        </p:nvSpPr>
        <p:spPr>
          <a:xfrm>
            <a:off x="4131067" y="342606"/>
            <a:ext cx="3733800" cy="622086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4F23BD6-49BD-4D0A-BDFC-73C5181BF0A6}"/>
              </a:ext>
            </a:extLst>
          </p:cNvPr>
          <p:cNvSpPr/>
          <p:nvPr/>
        </p:nvSpPr>
        <p:spPr>
          <a:xfrm>
            <a:off x="4740667" y="2753474"/>
            <a:ext cx="2438400" cy="2286000"/>
          </a:xfrm>
          <a:prstGeom prst="rect">
            <a:avLst/>
          </a:prstGeom>
          <a:solidFill>
            <a:srgbClr val="E76C0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DE151B0-DB4B-4F0E-85AC-9662B05C79DC}"/>
              </a:ext>
            </a:extLst>
          </p:cNvPr>
          <p:cNvSpPr txBox="1"/>
          <p:nvPr/>
        </p:nvSpPr>
        <p:spPr>
          <a:xfrm>
            <a:off x="4931167" y="3034699"/>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A4D49F81-0F32-41F5-92AB-0F20EF8B48C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77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anim calcmode="lin" valueType="num">
                                      <p:cBhvr>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anim calcmode="lin" valueType="num">
                                      <p:cBhvr>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anim calcmode="lin" valueType="num">
                                      <p:cBhvr>
                                        <p:cTn id="2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anim calcmode="lin" valueType="num">
                                      <p:cBhvr>
                                        <p:cTn id="30"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4500"/>
                            </p:stCondLst>
                            <p:childTnLst>
                              <p:par>
                                <p:cTn id="56" presetID="42" presetClass="entr" presetSubtype="0"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fade">
                                      <p:cBhvr>
                                        <p:cTn id="58" dur="1000"/>
                                        <p:tgtEl>
                                          <p:spTgt spid="2"/>
                                        </p:tgtEl>
                                      </p:cBhvr>
                                    </p:animEffect>
                                    <p:anim calcmode="lin" valueType="num">
                                      <p:cBhvr>
                                        <p:cTn id="59" dur="1000" fill="hold"/>
                                        <p:tgtEl>
                                          <p:spTgt spid="2"/>
                                        </p:tgtEl>
                                        <p:attrNameLst>
                                          <p:attrName>ppt_x</p:attrName>
                                        </p:attrNameLst>
                                      </p:cBhvr>
                                      <p:tavLst>
                                        <p:tav tm="0">
                                          <p:val>
                                            <p:strVal val="#ppt_x"/>
                                          </p:val>
                                        </p:tav>
                                        <p:tav tm="100000">
                                          <p:val>
                                            <p:strVal val="#ppt_x"/>
                                          </p:val>
                                        </p:tav>
                                      </p:tavLst>
                                    </p:anim>
                                    <p:anim calcmode="lin" valueType="num">
                                      <p:cBhvr>
                                        <p:cTn id="60" dur="1000" fill="hold"/>
                                        <p:tgtEl>
                                          <p:spTgt spid="2"/>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p:bldP spid="9" grpId="0"/>
      <p:bldP spid="10" grpId="0" build="p"/>
      <p:bldP spid="11" grpId="0" animBg="1"/>
      <p:bldP spid="12"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1408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433</cp:revision>
  <dcterms:created xsi:type="dcterms:W3CDTF">2016-09-28T22:08:47Z</dcterms:created>
  <dcterms:modified xsi:type="dcterms:W3CDTF">2019-06-23T19:46:00Z</dcterms:modified>
</cp:coreProperties>
</file>