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4528969"/>
            <a:ext cx="12184224" cy="2329032"/>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chemeClr val="tx1">
                      <a:lumMod val="65000"/>
                      <a:lumOff val="35000"/>
                    </a:schemeClr>
                  </a:solidFill>
                  <a:latin typeface="Candara" panose="020E0502030303020204" pitchFamily="34" charset="0"/>
                </a:rPr>
                <a:t>Your Subtitle</a:t>
              </a:r>
            </a:p>
          </p:txBody>
        </p:sp>
      </p:grpSp>
      <p:sp>
        <p:nvSpPr>
          <p:cNvPr id="13" name="TextBox 12"/>
          <p:cNvSpPr txBox="1"/>
          <p:nvPr/>
        </p:nvSpPr>
        <p:spPr>
          <a:xfrm>
            <a:off x="395707" y="2086115"/>
            <a:ext cx="5483317" cy="1815882"/>
          </a:xfrm>
          <a:prstGeom prst="rect">
            <a:avLst/>
          </a:prstGeom>
          <a:noFill/>
        </p:spPr>
        <p:txBody>
          <a:bodyPr wrap="square" rtlCol="0">
            <a:spAutoFit/>
          </a:bodyPr>
          <a:lstStyle/>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4" name="TextBox 13"/>
          <p:cNvSpPr txBox="1"/>
          <p:nvPr/>
        </p:nvSpPr>
        <p:spPr>
          <a:xfrm>
            <a:off x="395707" y="5009933"/>
            <a:ext cx="10585647" cy="129266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5" name="Oval 14"/>
          <p:cNvSpPr>
            <a:spLocks noChangeAspect="1"/>
          </p:cNvSpPr>
          <p:nvPr/>
        </p:nvSpPr>
        <p:spPr>
          <a:xfrm>
            <a:off x="6207152" y="2589500"/>
            <a:ext cx="731520" cy="731520"/>
          </a:xfrm>
          <a:prstGeom prst="ellipse">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01</a:t>
            </a:r>
          </a:p>
        </p:txBody>
      </p:sp>
      <p:sp>
        <p:nvSpPr>
          <p:cNvPr id="17" name="Oval 16"/>
          <p:cNvSpPr>
            <a:spLocks noChangeAspect="1"/>
          </p:cNvSpPr>
          <p:nvPr/>
        </p:nvSpPr>
        <p:spPr>
          <a:xfrm>
            <a:off x="7363629" y="2589500"/>
            <a:ext cx="731520" cy="731520"/>
          </a:xfrm>
          <a:prstGeom prst="ellipse">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02</a:t>
            </a:r>
          </a:p>
        </p:txBody>
      </p:sp>
      <p:sp>
        <p:nvSpPr>
          <p:cNvPr id="18" name="Oval 17"/>
          <p:cNvSpPr>
            <a:spLocks noChangeAspect="1"/>
          </p:cNvSpPr>
          <p:nvPr/>
        </p:nvSpPr>
        <p:spPr>
          <a:xfrm>
            <a:off x="8535356" y="2589500"/>
            <a:ext cx="731520" cy="731520"/>
          </a:xfrm>
          <a:prstGeom prst="ellipse">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03</a:t>
            </a:r>
          </a:p>
        </p:txBody>
      </p:sp>
      <p:sp>
        <p:nvSpPr>
          <p:cNvPr id="19" name="Oval 18"/>
          <p:cNvSpPr>
            <a:spLocks noChangeAspect="1"/>
          </p:cNvSpPr>
          <p:nvPr/>
        </p:nvSpPr>
        <p:spPr>
          <a:xfrm>
            <a:off x="9714550" y="2561864"/>
            <a:ext cx="731520" cy="731520"/>
          </a:xfrm>
          <a:prstGeom prst="ellipse">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04</a:t>
            </a:r>
          </a:p>
        </p:txBody>
      </p:sp>
      <p:sp>
        <p:nvSpPr>
          <p:cNvPr id="25" name="Circular Arrow 24"/>
          <p:cNvSpPr/>
          <p:nvPr/>
        </p:nvSpPr>
        <p:spPr>
          <a:xfrm rot="120000">
            <a:off x="6572921" y="1932816"/>
            <a:ext cx="1154325" cy="1100840"/>
          </a:xfrm>
          <a:prstGeom prst="circularArrow">
            <a:avLst/>
          </a:prstGeom>
          <a:solidFill>
            <a:srgbClr val="56595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ular Arrow 25"/>
          <p:cNvSpPr/>
          <p:nvPr/>
        </p:nvSpPr>
        <p:spPr>
          <a:xfrm rot="-120000" flipV="1">
            <a:off x="7716219" y="2909137"/>
            <a:ext cx="1154325" cy="1100840"/>
          </a:xfrm>
          <a:prstGeom prst="circularArrow">
            <a:avLst/>
          </a:prstGeom>
          <a:solidFill>
            <a:srgbClr val="56595E"/>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ular Arrow 26"/>
          <p:cNvSpPr/>
          <p:nvPr/>
        </p:nvSpPr>
        <p:spPr>
          <a:xfrm rot="-120000" flipV="1">
            <a:off x="10252542" y="2890985"/>
            <a:ext cx="1154325" cy="1100840"/>
          </a:xfrm>
          <a:prstGeom prst="circularArrow">
            <a:avLst/>
          </a:prstGeom>
          <a:solidFill>
            <a:srgbClr val="56595E"/>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ircular Arrow 27"/>
          <p:cNvSpPr/>
          <p:nvPr/>
        </p:nvSpPr>
        <p:spPr>
          <a:xfrm rot="120000">
            <a:off x="8943313" y="1932816"/>
            <a:ext cx="1154325" cy="1100840"/>
          </a:xfrm>
          <a:prstGeom prst="circularArrow">
            <a:avLst/>
          </a:prstGeom>
          <a:solidFill>
            <a:srgbClr val="56595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eeform 31"/>
          <p:cNvSpPr/>
          <p:nvPr/>
        </p:nvSpPr>
        <p:spPr>
          <a:xfrm>
            <a:off x="11189914" y="1897346"/>
            <a:ext cx="705997" cy="991983"/>
          </a:xfrm>
          <a:custGeom>
            <a:avLst/>
            <a:gdLst>
              <a:gd name="connsiteX0" fmla="*/ 0 w 705997"/>
              <a:gd name="connsiteY0" fmla="*/ 0 h 991983"/>
              <a:gd name="connsiteX1" fmla="*/ 45719 w 705997"/>
              <a:gd name="connsiteY1" fmla="*/ 0 h 991983"/>
              <a:gd name="connsiteX2" fmla="*/ 45719 w 705997"/>
              <a:gd name="connsiteY2" fmla="*/ 62146 h 991983"/>
              <a:gd name="connsiteX3" fmla="*/ 65555 w 705997"/>
              <a:gd name="connsiteY3" fmla="*/ 42502 h 991983"/>
              <a:gd name="connsiteX4" fmla="*/ 705997 w 705997"/>
              <a:gd name="connsiteY4" fmla="*/ 84785 h 991983"/>
              <a:gd name="connsiteX5" fmla="*/ 705997 w 705997"/>
              <a:gd name="connsiteY5" fmla="*/ 579620 h 991983"/>
              <a:gd name="connsiteX6" fmla="*/ 65555 w 705997"/>
              <a:gd name="connsiteY6" fmla="*/ 537337 h 991983"/>
              <a:gd name="connsiteX7" fmla="*/ 45719 w 705997"/>
              <a:gd name="connsiteY7" fmla="*/ 556981 h 991983"/>
              <a:gd name="connsiteX8" fmla="*/ 45719 w 705997"/>
              <a:gd name="connsiteY8" fmla="*/ 991983 h 991983"/>
              <a:gd name="connsiteX9" fmla="*/ 0 w 705997"/>
              <a:gd name="connsiteY9" fmla="*/ 991983 h 99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5997" h="991983">
                <a:moveTo>
                  <a:pt x="0" y="0"/>
                </a:moveTo>
                <a:lnTo>
                  <a:pt x="45719" y="0"/>
                </a:lnTo>
                <a:lnTo>
                  <a:pt x="45719" y="62146"/>
                </a:lnTo>
                <a:lnTo>
                  <a:pt x="65555" y="42502"/>
                </a:lnTo>
                <a:cubicBezTo>
                  <a:pt x="279036" y="-124619"/>
                  <a:pt x="492516" y="342511"/>
                  <a:pt x="705997" y="84785"/>
                </a:cubicBezTo>
                <a:lnTo>
                  <a:pt x="705997" y="579620"/>
                </a:lnTo>
                <a:cubicBezTo>
                  <a:pt x="492516" y="837347"/>
                  <a:pt x="279036" y="370218"/>
                  <a:pt x="65555" y="537337"/>
                </a:cubicBezTo>
                <a:lnTo>
                  <a:pt x="45719" y="556981"/>
                </a:lnTo>
                <a:lnTo>
                  <a:pt x="45719" y="991983"/>
                </a:lnTo>
                <a:lnTo>
                  <a:pt x="0" y="991983"/>
                </a:lnTo>
                <a:close/>
              </a:path>
            </a:pathLst>
          </a:custGeom>
          <a:solidFill>
            <a:srgbClr val="56595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211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25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75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childTnLst>
                          </p:cTn>
                        </p:par>
                        <p:par>
                          <p:cTn id="38" fill="hold">
                            <p:stCondLst>
                              <p:cond delay="375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par>
                          <p:cTn id="42" fill="hold">
                            <p:stCondLst>
                              <p:cond delay="4250"/>
                            </p:stCondLst>
                            <p:childTnLst>
                              <p:par>
                                <p:cTn id="43" presetID="53" presetClass="entr" presetSubtype="16"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5250"/>
                            </p:stCondLst>
                            <p:childTnLst>
                              <p:par>
                                <p:cTn id="53" presetID="37" presetClass="entr" presetSubtype="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900" decel="100000" fill="hold"/>
                                        <p:tgtEl>
                                          <p:spTgt spid="32"/>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59" fill="hold">
                            <p:stCondLst>
                              <p:cond delay="6250"/>
                            </p:stCondLst>
                            <p:childTnLst>
                              <p:par>
                                <p:cTn id="60" presetID="22" presetClass="entr" presetSubtype="4"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par>
                          <p:cTn id="63" fill="hold">
                            <p:stCondLst>
                              <p:cond delay="6750"/>
                            </p:stCondLst>
                            <p:childTnLst>
                              <p:par>
                                <p:cTn id="64" presetID="22" presetClass="entr" presetSubtype="8"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4" grpId="0"/>
      <p:bldP spid="15" grpId="0" animBg="1"/>
      <p:bldP spid="17" grpId="0" animBg="1"/>
      <p:bldP spid="18" grpId="0" animBg="1"/>
      <p:bldP spid="19" grpId="0" animBg="1"/>
      <p:bldP spid="25" grpId="0" animBg="1"/>
      <p:bldP spid="26" grpId="0" animBg="1"/>
      <p:bldP spid="27" grpId="0" animBg="1"/>
      <p:bldP spid="28"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1339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2016-11-05T21:36:58Z</dcterms:modified>
</cp:coreProperties>
</file>