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a:xfrm>
            <a:off x="5968956" y="678873"/>
            <a:ext cx="2743200" cy="2286000"/>
          </a:xfrm>
          <a:prstGeom prst="rect">
            <a:avLst/>
          </a:prstGeom>
          <a:blipFill>
            <a:blip r:embed="rId2"/>
            <a:stretch>
              <a:fillRect/>
            </a:stretch>
          </a:blipFill>
          <a:ln w="6350">
            <a:solidFill>
              <a:srgbClr val="FF2B2A"/>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019308" y="678873"/>
            <a:ext cx="2743200" cy="2286000"/>
          </a:xfrm>
          <a:prstGeom prst="rect">
            <a:avLst/>
          </a:prstGeom>
          <a:blipFill>
            <a:blip r:embed="rId3"/>
            <a:stretch>
              <a:fillRect/>
            </a:stretch>
          </a:blipFill>
          <a:ln w="6350">
            <a:solidFill>
              <a:srgbClr val="3EB8CD"/>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81412" y="3315750"/>
            <a:ext cx="2377440" cy="2813759"/>
            <a:chOff x="9368143" y="4524476"/>
            <a:chExt cx="2600053" cy="1150601"/>
          </a:xfrm>
        </p:grpSpPr>
        <p:sp>
          <p:nvSpPr>
            <p:cNvPr id="1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FF2B2A"/>
                  </a:solidFill>
                  <a:latin typeface="Candara" panose="020E0502030303020204" pitchFamily="34" charset="0"/>
                </a:rPr>
                <a:t>Lorem 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tx1">
                  <a:lumMod val="65000"/>
                  <a:lumOff val="35000"/>
                </a:schemeClr>
              </a:solidFill>
              <a:latin typeface="Candara" panose="020E0502030303020204" pitchFamily="34" charset="0"/>
            </a:endParaRPr>
          </a:p>
          <a:p>
            <a:r>
              <a:rPr lang="en-US" sz="14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tx1">
                  <a:lumMod val="65000"/>
                  <a:lumOff val="3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grpSp>
        <p:nvGrpSpPr>
          <p:cNvPr id="31" name="Group 30"/>
          <p:cNvGrpSpPr/>
          <p:nvPr/>
        </p:nvGrpSpPr>
        <p:grpSpPr>
          <a:xfrm>
            <a:off x="9202188" y="3315750"/>
            <a:ext cx="2377440" cy="2813759"/>
            <a:chOff x="9368143" y="4524476"/>
            <a:chExt cx="2600053" cy="1150601"/>
          </a:xfrm>
        </p:grpSpPr>
        <p:sp>
          <p:nvSpPr>
            <p:cNvPr id="3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3" name="TextBox 3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3EB8CD"/>
                  </a:solidFill>
                  <a:latin typeface="Candara" panose="020E0502030303020204" pitchFamily="34" charset="0"/>
                </a:rPr>
                <a:t>Lorem Ipsum</a:t>
              </a:r>
            </a:p>
          </p:txBody>
        </p:sp>
      </p:grpSp>
      <p:pic>
        <p:nvPicPr>
          <p:cNvPr id="15" name="Picture 14">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3965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1413</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2016-11-05T21:36:01Z</dcterms:modified>
</cp:coreProperties>
</file>