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0" y="0"/>
            <a:ext cx="12192000" cy="6858001"/>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1"/>
            <a:ext cx="12192000" cy="6858000"/>
          </a:xfrm>
          <a:prstGeom prst="rect">
            <a:avLst/>
          </a:prstGeom>
          <a:solidFill>
            <a:srgbClr val="56595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541202" y="541310"/>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881309" y="3546557"/>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3EB8CD"/>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grpSp>
        <p:nvGrpSpPr>
          <p:cNvPr id="16" name="Group 15"/>
          <p:cNvGrpSpPr/>
          <p:nvPr/>
        </p:nvGrpSpPr>
        <p:grpSpPr>
          <a:xfrm>
            <a:off x="1708706" y="3920967"/>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FF2B2A"/>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p>
          </p:txBody>
        </p:sp>
      </p:grpSp>
      <p:sp>
        <p:nvSpPr>
          <p:cNvPr id="19" name="Freeform 18"/>
          <p:cNvSpPr>
            <a:spLocks noChangeAspect="1"/>
          </p:cNvSpPr>
          <p:nvPr/>
        </p:nvSpPr>
        <p:spPr>
          <a:xfrm>
            <a:off x="1181412" y="3113324"/>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9214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59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59000" fill="hold"/>
                                        <p:tgtEl>
                                          <p:spTgt spid="16"/>
                                        </p:tgtEl>
                                        <p:attrNameLst>
                                          <p:attrName>r</p:attrName>
                                        </p:attrNameLst>
                                      </p:cBhvr>
                                    </p:animRot>
                                  </p:childTnLst>
                                </p:cTn>
                              </p:par>
                            </p:childTnLst>
                          </p:cTn>
                        </p:par>
                        <p:par>
                          <p:cTn id="14" fill="hold">
                            <p:stCondLst>
                              <p:cond delay="59000"/>
                            </p:stCondLst>
                            <p:childTnLst>
                              <p:par>
                                <p:cTn id="15" presetID="8" presetClass="emph" presetSubtype="0" fill="hold" nodeType="afterEffect">
                                  <p:stCondLst>
                                    <p:cond delay="0"/>
                                  </p:stCondLst>
                                  <p:childTnLst>
                                    <p:animRot by="43200000">
                                      <p:cBhvr>
                                        <p:cTn id="16" dur="59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59000" fill="hold"/>
                                        <p:tgtEl>
                                          <p:spTgt spid="16"/>
                                        </p:tgtEl>
                                        <p:attrNameLst>
                                          <p:attrName>r</p:attrName>
                                        </p:attrNameLst>
                                      </p:cBhvr>
                                    </p:animRot>
                                  </p:childTnLst>
                                </p:cTn>
                              </p:par>
                            </p:childTnLst>
                          </p:cTn>
                        </p:par>
                        <p:par>
                          <p:cTn id="19" fill="hold">
                            <p:stCondLst>
                              <p:cond delay="118000"/>
                            </p:stCondLst>
                            <p:childTnLst>
                              <p:par>
                                <p:cTn id="20" presetID="8" presetClass="emph" presetSubtype="0" fill="hold" nodeType="afterEffect">
                                  <p:stCondLst>
                                    <p:cond delay="0"/>
                                  </p:stCondLst>
                                  <p:childTnLst>
                                    <p:animRot by="43200000">
                                      <p:cBhvr>
                                        <p:cTn id="21" dur="59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59000" fill="hold"/>
                                        <p:tgtEl>
                                          <p:spTgt spid="16"/>
                                        </p:tgtEl>
                                        <p:attrNameLst>
                                          <p:attrName>r</p:attrName>
                                        </p:attrNameLst>
                                      </p:cBhvr>
                                    </p:animRot>
                                  </p:childTnLst>
                                </p:cTn>
                              </p:par>
                            </p:childTnLst>
                          </p:cTn>
                        </p:par>
                        <p:par>
                          <p:cTn id="24" fill="hold">
                            <p:stCondLst>
                              <p:cond delay="177000"/>
                            </p:stCondLst>
                            <p:childTnLst>
                              <p:par>
                                <p:cTn id="25" presetID="8" presetClass="emph" presetSubtype="0" fill="hold" nodeType="afterEffect">
                                  <p:stCondLst>
                                    <p:cond delay="0"/>
                                  </p:stCondLst>
                                  <p:childTnLst>
                                    <p:animRot by="43200000">
                                      <p:cBhvr>
                                        <p:cTn id="26" dur="59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59000" fill="hold"/>
                                        <p:tgtEl>
                                          <p:spTgt spid="16"/>
                                        </p:tgtEl>
                                        <p:attrNameLst>
                                          <p:attrName>r</p:attrName>
                                        </p:attrNameLst>
                                      </p:cBhvr>
                                    </p:animRot>
                                  </p:childTnLst>
                                </p:cTn>
                              </p:par>
                            </p:childTnLst>
                          </p:cTn>
                        </p:par>
                        <p:par>
                          <p:cTn id="29" fill="hold">
                            <p:stCondLst>
                              <p:cond delay="236000"/>
                            </p:stCondLst>
                            <p:childTnLst>
                              <p:par>
                                <p:cTn id="30" presetID="8" presetClass="emph" presetSubtype="0" fill="hold" nodeType="afterEffect">
                                  <p:stCondLst>
                                    <p:cond delay="0"/>
                                  </p:stCondLst>
                                  <p:childTnLst>
                                    <p:animRot by="43200000">
                                      <p:cBhvr>
                                        <p:cTn id="31" dur="59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59000" fill="hold"/>
                                        <p:tgtEl>
                                          <p:spTgt spid="16"/>
                                        </p:tgtEl>
                                        <p:attrNameLst>
                                          <p:attrName>r</p:attrName>
                                        </p:attrNameLst>
                                      </p:cBhvr>
                                    </p:animRot>
                                  </p:childTnLst>
                                </p:cTn>
                              </p:par>
                            </p:childTnLst>
                          </p:cTn>
                        </p:par>
                        <p:par>
                          <p:cTn id="34" fill="hold">
                            <p:stCondLst>
                              <p:cond delay="295000"/>
                            </p:stCondLst>
                            <p:childTnLst>
                              <p:par>
                                <p:cTn id="35" presetID="8" presetClass="emph" presetSubtype="0" fill="hold" nodeType="afterEffect">
                                  <p:stCondLst>
                                    <p:cond delay="0"/>
                                  </p:stCondLst>
                                  <p:childTnLst>
                                    <p:animRot by="43200000">
                                      <p:cBhvr>
                                        <p:cTn id="36" dur="59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59000" fill="hold"/>
                                        <p:tgtEl>
                                          <p:spTgt spid="16"/>
                                        </p:tgtEl>
                                        <p:attrNameLst>
                                          <p:attrName>r</p:attrName>
                                        </p:attrNameLst>
                                      </p:cBhvr>
                                    </p:animRot>
                                  </p:childTnLst>
                                </p:cTn>
                              </p:par>
                            </p:childTnLst>
                          </p:cTn>
                        </p:par>
                        <p:par>
                          <p:cTn id="39" fill="hold">
                            <p:stCondLst>
                              <p:cond delay="354000"/>
                            </p:stCondLst>
                            <p:childTnLst>
                              <p:par>
                                <p:cTn id="40" presetID="8" presetClass="emph" presetSubtype="0" fill="hold" nodeType="afterEffect">
                                  <p:stCondLst>
                                    <p:cond delay="0"/>
                                  </p:stCondLst>
                                  <p:childTnLst>
                                    <p:animRot by="43200000">
                                      <p:cBhvr>
                                        <p:cTn id="41" dur="59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59000" fill="hold"/>
                                        <p:tgtEl>
                                          <p:spTgt spid="16"/>
                                        </p:tgtEl>
                                        <p:attrNameLst>
                                          <p:attrName>r</p:attrName>
                                        </p:attrNameLst>
                                      </p:cBhvr>
                                    </p:animRot>
                                  </p:childTnLst>
                                </p:cTn>
                              </p:par>
                            </p:childTnLst>
                          </p:cTn>
                        </p:par>
                        <p:par>
                          <p:cTn id="44" fill="hold">
                            <p:stCondLst>
                              <p:cond delay="413000"/>
                            </p:stCondLst>
                            <p:childTnLst>
                              <p:par>
                                <p:cTn id="45" presetID="8" presetClass="emph" presetSubtype="0" fill="hold" nodeType="afterEffect">
                                  <p:stCondLst>
                                    <p:cond delay="0"/>
                                  </p:stCondLst>
                                  <p:childTnLst>
                                    <p:animRot by="43200000">
                                      <p:cBhvr>
                                        <p:cTn id="46" dur="59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59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1195</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2016-11-05T21:27:27Z</dcterms:modified>
</cp:coreProperties>
</file>